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77" r:id="rId3"/>
    <p:sldId id="278" r:id="rId4"/>
    <p:sldId id="321" r:id="rId5"/>
    <p:sldId id="323" r:id="rId6"/>
    <p:sldId id="298" r:id="rId7"/>
    <p:sldId id="327" r:id="rId8"/>
    <p:sldId id="264" r:id="rId9"/>
    <p:sldId id="310" r:id="rId10"/>
    <p:sldId id="311" r:id="rId11"/>
    <p:sldId id="314" r:id="rId12"/>
    <p:sldId id="305" r:id="rId13"/>
    <p:sldId id="261" r:id="rId14"/>
    <p:sldId id="329" r:id="rId15"/>
    <p:sldId id="306" r:id="rId16"/>
    <p:sldId id="297" r:id="rId17"/>
    <p:sldId id="316" r:id="rId18"/>
    <p:sldId id="307" r:id="rId19"/>
    <p:sldId id="315" r:id="rId20"/>
    <p:sldId id="317" r:id="rId21"/>
    <p:sldId id="318" r:id="rId22"/>
    <p:sldId id="319" r:id="rId23"/>
    <p:sldId id="320" r:id="rId24"/>
    <p:sldId id="335" r:id="rId25"/>
    <p:sldId id="330" r:id="rId26"/>
    <p:sldId id="334" r:id="rId27"/>
    <p:sldId id="331" r:id="rId28"/>
    <p:sldId id="333" r:id="rId29"/>
    <p:sldId id="301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76" autoAdjust="0"/>
    <p:restoredTop sz="94660"/>
  </p:normalViewPr>
  <p:slideViewPr>
    <p:cSldViewPr>
      <p:cViewPr varScale="1">
        <p:scale>
          <a:sx n="68" d="100"/>
          <a:sy n="68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DFADA-874B-48C4-96B8-4CD0089544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210E11ED-BC8F-4F4C-961E-808585EB9056}">
      <dgm:prSet phldrT="[Texto]"/>
      <dgm:spPr/>
      <dgm:t>
        <a:bodyPr/>
        <a:lstStyle/>
        <a:p>
          <a:r>
            <a:rPr lang="es-CO" dirty="0" smtClean="0"/>
            <a:t>Descripción del problema</a:t>
          </a:r>
          <a:endParaRPr lang="es-CO" dirty="0"/>
        </a:p>
      </dgm:t>
    </dgm:pt>
    <dgm:pt modelId="{B01D8A92-C06A-497E-A784-CBB31DA087EA}" type="parTrans" cxnId="{89A0E9FD-33E7-4F56-B336-02AC181CB247}">
      <dgm:prSet/>
      <dgm:spPr/>
      <dgm:t>
        <a:bodyPr/>
        <a:lstStyle/>
        <a:p>
          <a:endParaRPr lang="es-CO"/>
        </a:p>
      </dgm:t>
    </dgm:pt>
    <dgm:pt modelId="{70384945-F19E-4631-89B6-3C1B1AB3E11B}" type="sibTrans" cxnId="{89A0E9FD-33E7-4F56-B336-02AC181CB247}">
      <dgm:prSet/>
      <dgm:spPr/>
      <dgm:t>
        <a:bodyPr/>
        <a:lstStyle/>
        <a:p>
          <a:endParaRPr lang="es-CO"/>
        </a:p>
      </dgm:t>
    </dgm:pt>
    <dgm:pt modelId="{D7F2D94D-832F-4D93-8E2B-9B3806D71E4B}">
      <dgm:prSet phldrT="[Texto]"/>
      <dgm:spPr/>
      <dgm:t>
        <a:bodyPr/>
        <a:lstStyle/>
        <a:p>
          <a:pPr algn="just"/>
          <a:r>
            <a:rPr lang="es-CO" dirty="0" smtClean="0"/>
            <a:t>Baja producción investigadora en el programa de Ingeniería Electrónica.</a:t>
          </a:r>
          <a:endParaRPr lang="es-CO" dirty="0"/>
        </a:p>
      </dgm:t>
    </dgm:pt>
    <dgm:pt modelId="{A5C5287D-B130-421D-AE68-9F6D441EFFAF}" type="parTrans" cxnId="{E4AC5686-17AE-4964-99A6-6013FF9F410B}">
      <dgm:prSet/>
      <dgm:spPr/>
      <dgm:t>
        <a:bodyPr/>
        <a:lstStyle/>
        <a:p>
          <a:endParaRPr lang="es-CO"/>
        </a:p>
      </dgm:t>
    </dgm:pt>
    <dgm:pt modelId="{717BB96C-9B8D-4A38-8151-FBC76C882619}" type="sibTrans" cxnId="{E4AC5686-17AE-4964-99A6-6013FF9F410B}">
      <dgm:prSet/>
      <dgm:spPr/>
      <dgm:t>
        <a:bodyPr/>
        <a:lstStyle/>
        <a:p>
          <a:endParaRPr lang="es-CO"/>
        </a:p>
      </dgm:t>
    </dgm:pt>
    <dgm:pt modelId="{4AE227ED-CC82-44B1-896E-457B999DE71B}">
      <dgm:prSet phldrT="[Texto]"/>
      <dgm:spPr/>
      <dgm:t>
        <a:bodyPr/>
        <a:lstStyle/>
        <a:p>
          <a:r>
            <a:rPr lang="es-CO" dirty="0" smtClean="0"/>
            <a:t>Formulación</a:t>
          </a:r>
          <a:endParaRPr lang="es-CO" dirty="0"/>
        </a:p>
      </dgm:t>
    </dgm:pt>
    <dgm:pt modelId="{3CDB9B89-178A-419C-BF66-5603EEF52F52}" type="parTrans" cxnId="{15548596-5C16-4E21-8C5A-1AB7A413CC12}">
      <dgm:prSet/>
      <dgm:spPr/>
      <dgm:t>
        <a:bodyPr/>
        <a:lstStyle/>
        <a:p>
          <a:endParaRPr lang="es-CO"/>
        </a:p>
      </dgm:t>
    </dgm:pt>
    <dgm:pt modelId="{488A56F7-91C1-41D7-BC6F-B86DE0C9CB04}" type="sibTrans" cxnId="{15548596-5C16-4E21-8C5A-1AB7A413CC12}">
      <dgm:prSet/>
      <dgm:spPr/>
      <dgm:t>
        <a:bodyPr/>
        <a:lstStyle/>
        <a:p>
          <a:endParaRPr lang="es-CO"/>
        </a:p>
      </dgm:t>
    </dgm:pt>
    <dgm:pt modelId="{0E7A22B1-75CC-4B76-B8A8-DF671F2BE44E}">
      <dgm:prSet phldrT="[Texto]"/>
      <dgm:spPr/>
      <dgm:t>
        <a:bodyPr/>
        <a:lstStyle/>
        <a:p>
          <a:pPr algn="just"/>
          <a:r>
            <a:rPr lang="es-ES" dirty="0" smtClean="0"/>
            <a:t>¿Cuál es el proceso de investigación formativa que desarrolla la comunidad académica del programa de Ingeniería Electrónica de la Universidad de Nariño?</a:t>
          </a:r>
          <a:endParaRPr lang="es-CO" dirty="0"/>
        </a:p>
      </dgm:t>
    </dgm:pt>
    <dgm:pt modelId="{A09C8361-0A3D-4B84-99A6-BDCB13B7A8B0}" type="parTrans" cxnId="{C8F0A560-C8BB-4844-9A82-00379C3A7752}">
      <dgm:prSet/>
      <dgm:spPr/>
      <dgm:t>
        <a:bodyPr/>
        <a:lstStyle/>
        <a:p>
          <a:endParaRPr lang="es-CO"/>
        </a:p>
      </dgm:t>
    </dgm:pt>
    <dgm:pt modelId="{694F53D7-46E7-4088-93B0-7CDCDFE25C28}" type="sibTrans" cxnId="{C8F0A560-C8BB-4844-9A82-00379C3A7752}">
      <dgm:prSet/>
      <dgm:spPr/>
      <dgm:t>
        <a:bodyPr/>
        <a:lstStyle/>
        <a:p>
          <a:endParaRPr lang="es-CO"/>
        </a:p>
      </dgm:t>
    </dgm:pt>
    <dgm:pt modelId="{ECC7AB0C-4E50-48B1-A197-FFFE6AB9C49D}">
      <dgm:prSet phldrT="[Texto]"/>
      <dgm:spPr/>
      <dgm:t>
        <a:bodyPr/>
        <a:lstStyle/>
        <a:p>
          <a:pPr algn="just"/>
          <a:r>
            <a:rPr lang="es-CO" dirty="0" smtClean="0"/>
            <a:t>Baja producción relacionada con la actividad pedagógica de los docentes del programa.</a:t>
          </a:r>
          <a:endParaRPr lang="es-CO" dirty="0"/>
        </a:p>
      </dgm:t>
    </dgm:pt>
    <dgm:pt modelId="{C5658710-8E3A-42F7-90C8-8E9A55E774D6}" type="parTrans" cxnId="{C397CEA4-C41D-49FA-851B-D7704AE77539}">
      <dgm:prSet/>
      <dgm:spPr/>
    </dgm:pt>
    <dgm:pt modelId="{48C273D4-A1C4-4E2B-8004-8B00B578E195}" type="sibTrans" cxnId="{C397CEA4-C41D-49FA-851B-D7704AE77539}">
      <dgm:prSet/>
      <dgm:spPr/>
    </dgm:pt>
    <dgm:pt modelId="{2C7ED364-7C36-4EAF-B45F-9FC4B2BD4836}" type="pres">
      <dgm:prSet presAssocID="{C67DFADA-874B-48C4-96B8-4CD0089544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A34DB48-D517-42D5-96F6-A6085EAE88ED}" type="pres">
      <dgm:prSet presAssocID="{210E11ED-BC8F-4F4C-961E-808585EB9056}" presName="linNode" presStyleCnt="0"/>
      <dgm:spPr/>
    </dgm:pt>
    <dgm:pt modelId="{EC796611-3B60-4A60-9D59-ACDC3FD61D29}" type="pres">
      <dgm:prSet presAssocID="{210E11ED-BC8F-4F4C-961E-808585EB9056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F774709-C8AD-4274-B014-0AC17612D6D9}" type="pres">
      <dgm:prSet presAssocID="{210E11ED-BC8F-4F4C-961E-808585EB905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135FF84-E5E6-479C-A7F0-9DA5D03726F0}" type="pres">
      <dgm:prSet presAssocID="{70384945-F19E-4631-89B6-3C1B1AB3E11B}" presName="sp" presStyleCnt="0"/>
      <dgm:spPr/>
    </dgm:pt>
    <dgm:pt modelId="{FECE10AF-718C-4A1F-8B3F-6F00DEF58E9B}" type="pres">
      <dgm:prSet presAssocID="{4AE227ED-CC82-44B1-896E-457B999DE71B}" presName="linNode" presStyleCnt="0"/>
      <dgm:spPr/>
    </dgm:pt>
    <dgm:pt modelId="{1C7F8415-F3ED-4D98-8F3C-6FD22368ABE6}" type="pres">
      <dgm:prSet presAssocID="{4AE227ED-CC82-44B1-896E-457B999DE71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89F4AC-2224-4709-A207-EE453C04961D}" type="pres">
      <dgm:prSet presAssocID="{4AE227ED-CC82-44B1-896E-457B999DE71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4AC5686-17AE-4964-99A6-6013FF9F410B}" srcId="{210E11ED-BC8F-4F4C-961E-808585EB9056}" destId="{D7F2D94D-832F-4D93-8E2B-9B3806D71E4B}" srcOrd="0" destOrd="0" parTransId="{A5C5287D-B130-421D-AE68-9F6D441EFFAF}" sibTransId="{717BB96C-9B8D-4A38-8151-FBC76C882619}"/>
    <dgm:cxn modelId="{C397CEA4-C41D-49FA-851B-D7704AE77539}" srcId="{210E11ED-BC8F-4F4C-961E-808585EB9056}" destId="{ECC7AB0C-4E50-48B1-A197-FFFE6AB9C49D}" srcOrd="1" destOrd="0" parTransId="{C5658710-8E3A-42F7-90C8-8E9A55E774D6}" sibTransId="{48C273D4-A1C4-4E2B-8004-8B00B578E195}"/>
    <dgm:cxn modelId="{EED88B45-7ABE-4FA6-BAAB-3DE71611FA27}" type="presOf" srcId="{D7F2D94D-832F-4D93-8E2B-9B3806D71E4B}" destId="{6F774709-C8AD-4274-B014-0AC17612D6D9}" srcOrd="0" destOrd="0" presId="urn:microsoft.com/office/officeart/2005/8/layout/vList5"/>
    <dgm:cxn modelId="{6BF41872-9D2B-4BCB-82A2-D058E33B11BB}" type="presOf" srcId="{C67DFADA-874B-48C4-96B8-4CD008954457}" destId="{2C7ED364-7C36-4EAF-B45F-9FC4B2BD4836}" srcOrd="0" destOrd="0" presId="urn:microsoft.com/office/officeart/2005/8/layout/vList5"/>
    <dgm:cxn modelId="{30B636DF-22E2-4570-8987-EB18A6D5ABA7}" type="presOf" srcId="{ECC7AB0C-4E50-48B1-A197-FFFE6AB9C49D}" destId="{6F774709-C8AD-4274-B014-0AC17612D6D9}" srcOrd="0" destOrd="1" presId="urn:microsoft.com/office/officeart/2005/8/layout/vList5"/>
    <dgm:cxn modelId="{C8F0A560-C8BB-4844-9A82-00379C3A7752}" srcId="{4AE227ED-CC82-44B1-896E-457B999DE71B}" destId="{0E7A22B1-75CC-4B76-B8A8-DF671F2BE44E}" srcOrd="0" destOrd="0" parTransId="{A09C8361-0A3D-4B84-99A6-BDCB13B7A8B0}" sibTransId="{694F53D7-46E7-4088-93B0-7CDCDFE25C28}"/>
    <dgm:cxn modelId="{15548596-5C16-4E21-8C5A-1AB7A413CC12}" srcId="{C67DFADA-874B-48C4-96B8-4CD008954457}" destId="{4AE227ED-CC82-44B1-896E-457B999DE71B}" srcOrd="1" destOrd="0" parTransId="{3CDB9B89-178A-419C-BF66-5603EEF52F52}" sibTransId="{488A56F7-91C1-41D7-BC6F-B86DE0C9CB04}"/>
    <dgm:cxn modelId="{E7CE767B-FE3C-49A2-A1F5-479E0562AE7D}" type="presOf" srcId="{0E7A22B1-75CC-4B76-B8A8-DF671F2BE44E}" destId="{6F89F4AC-2224-4709-A207-EE453C04961D}" srcOrd="0" destOrd="0" presId="urn:microsoft.com/office/officeart/2005/8/layout/vList5"/>
    <dgm:cxn modelId="{33F7D596-F080-4725-B83A-48BCB1E3B2DB}" type="presOf" srcId="{210E11ED-BC8F-4F4C-961E-808585EB9056}" destId="{EC796611-3B60-4A60-9D59-ACDC3FD61D29}" srcOrd="0" destOrd="0" presId="urn:microsoft.com/office/officeart/2005/8/layout/vList5"/>
    <dgm:cxn modelId="{89A0E9FD-33E7-4F56-B336-02AC181CB247}" srcId="{C67DFADA-874B-48C4-96B8-4CD008954457}" destId="{210E11ED-BC8F-4F4C-961E-808585EB9056}" srcOrd="0" destOrd="0" parTransId="{B01D8A92-C06A-497E-A784-CBB31DA087EA}" sibTransId="{70384945-F19E-4631-89B6-3C1B1AB3E11B}"/>
    <dgm:cxn modelId="{9054F9C2-91F7-4522-ABAC-F59374B465EF}" type="presOf" srcId="{4AE227ED-CC82-44B1-896E-457B999DE71B}" destId="{1C7F8415-F3ED-4D98-8F3C-6FD22368ABE6}" srcOrd="0" destOrd="0" presId="urn:microsoft.com/office/officeart/2005/8/layout/vList5"/>
    <dgm:cxn modelId="{FF109076-6719-4813-AB4A-5EEAA0AA9675}" type="presParOf" srcId="{2C7ED364-7C36-4EAF-B45F-9FC4B2BD4836}" destId="{BA34DB48-D517-42D5-96F6-A6085EAE88ED}" srcOrd="0" destOrd="0" presId="urn:microsoft.com/office/officeart/2005/8/layout/vList5"/>
    <dgm:cxn modelId="{010D59B9-5337-4F63-A07A-DA438AD2148E}" type="presParOf" srcId="{BA34DB48-D517-42D5-96F6-A6085EAE88ED}" destId="{EC796611-3B60-4A60-9D59-ACDC3FD61D29}" srcOrd="0" destOrd="0" presId="urn:microsoft.com/office/officeart/2005/8/layout/vList5"/>
    <dgm:cxn modelId="{A9D0AAEA-9F31-41B9-8130-EBCEBDF6F80D}" type="presParOf" srcId="{BA34DB48-D517-42D5-96F6-A6085EAE88ED}" destId="{6F774709-C8AD-4274-B014-0AC17612D6D9}" srcOrd="1" destOrd="0" presId="urn:microsoft.com/office/officeart/2005/8/layout/vList5"/>
    <dgm:cxn modelId="{44366464-91E7-4C25-B74E-53E95B191CAD}" type="presParOf" srcId="{2C7ED364-7C36-4EAF-B45F-9FC4B2BD4836}" destId="{E135FF84-E5E6-479C-A7F0-9DA5D03726F0}" srcOrd="1" destOrd="0" presId="urn:microsoft.com/office/officeart/2005/8/layout/vList5"/>
    <dgm:cxn modelId="{CB6C5E78-1DFF-4940-97D7-96F3180AAF83}" type="presParOf" srcId="{2C7ED364-7C36-4EAF-B45F-9FC4B2BD4836}" destId="{FECE10AF-718C-4A1F-8B3F-6F00DEF58E9B}" srcOrd="2" destOrd="0" presId="urn:microsoft.com/office/officeart/2005/8/layout/vList5"/>
    <dgm:cxn modelId="{6C164033-8203-411B-84BE-EF9AA3321883}" type="presParOf" srcId="{FECE10AF-718C-4A1F-8B3F-6F00DEF58E9B}" destId="{1C7F8415-F3ED-4D98-8F3C-6FD22368ABE6}" srcOrd="0" destOrd="0" presId="urn:microsoft.com/office/officeart/2005/8/layout/vList5"/>
    <dgm:cxn modelId="{F5AAC38F-94FA-40CB-A811-35FDEF63DC63}" type="presParOf" srcId="{FECE10AF-718C-4A1F-8B3F-6F00DEF58E9B}" destId="{6F89F4AC-2224-4709-A207-EE453C04961D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A9D46ED-3B77-4165-BD18-D98BB0CDAEF8}" type="doc">
      <dgm:prSet loTypeId="urn:microsoft.com/office/officeart/2005/8/layout/hierarchy2" loCatId="hierarchy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es-CO"/>
        </a:p>
      </dgm:t>
    </dgm:pt>
    <dgm:pt modelId="{96A283F8-0B86-4D28-91BC-6B10D1065B35}">
      <dgm:prSet phldrT="[Texto]"/>
      <dgm:spPr/>
      <dgm:t>
        <a:bodyPr/>
        <a:lstStyle/>
        <a:p>
          <a:r>
            <a:rPr lang="es-CO" dirty="0" smtClean="0"/>
            <a:t>Concepto de investigación formativa</a:t>
          </a:r>
          <a:endParaRPr lang="es-CO" dirty="0"/>
        </a:p>
      </dgm:t>
    </dgm:pt>
    <dgm:pt modelId="{2112D0E4-A7E6-4F18-8D36-0D0921B17DB8}" type="parTrans" cxnId="{51019C8E-1032-4E1D-96F3-CD8ECDFAFF38}">
      <dgm:prSet/>
      <dgm:spPr/>
      <dgm:t>
        <a:bodyPr/>
        <a:lstStyle/>
        <a:p>
          <a:endParaRPr lang="es-CO"/>
        </a:p>
      </dgm:t>
    </dgm:pt>
    <dgm:pt modelId="{947A2338-64CB-43D0-8DE8-B365047D17C3}" type="sibTrans" cxnId="{51019C8E-1032-4E1D-96F3-CD8ECDFAFF38}">
      <dgm:prSet/>
      <dgm:spPr/>
      <dgm:t>
        <a:bodyPr/>
        <a:lstStyle/>
        <a:p>
          <a:endParaRPr lang="es-CO"/>
        </a:p>
      </dgm:t>
    </dgm:pt>
    <dgm:pt modelId="{E88F554B-85BD-46C2-BAB2-B22E0FEA9396}">
      <dgm:prSet phldrT="[Texto]"/>
      <dgm:spPr/>
      <dgm:t>
        <a:bodyPr/>
        <a:lstStyle/>
        <a:p>
          <a:r>
            <a:rPr lang="es-CO" dirty="0" smtClean="0"/>
            <a:t>No incluye la reflexión pedagógica por parte del docente</a:t>
          </a:r>
          <a:endParaRPr lang="es-CO" dirty="0"/>
        </a:p>
      </dgm:t>
    </dgm:pt>
    <dgm:pt modelId="{9324B479-4200-40F8-8D48-49EDEAD45890}" type="parTrans" cxnId="{51A81294-8A5D-43A9-B34A-D5CCE5F70FDA}">
      <dgm:prSet/>
      <dgm:spPr/>
      <dgm:t>
        <a:bodyPr/>
        <a:lstStyle/>
        <a:p>
          <a:endParaRPr lang="es-CO"/>
        </a:p>
      </dgm:t>
    </dgm:pt>
    <dgm:pt modelId="{BFE0E583-9B74-4999-9EF2-07D1660344E8}" type="sibTrans" cxnId="{51A81294-8A5D-43A9-B34A-D5CCE5F70FDA}">
      <dgm:prSet/>
      <dgm:spPr/>
      <dgm:t>
        <a:bodyPr/>
        <a:lstStyle/>
        <a:p>
          <a:endParaRPr lang="es-CO"/>
        </a:p>
      </dgm:t>
    </dgm:pt>
    <dgm:pt modelId="{7577043C-94F8-431B-9150-918CD92D06CE}">
      <dgm:prSet/>
      <dgm:spPr/>
      <dgm:t>
        <a:bodyPr/>
        <a:lstStyle/>
        <a:p>
          <a:r>
            <a:rPr lang="es-CO" dirty="0" smtClean="0"/>
            <a:t>Es una actividad que se desarrolla durante el transcurso del pregrado.</a:t>
          </a:r>
        </a:p>
      </dgm:t>
    </dgm:pt>
    <dgm:pt modelId="{1A97CEBB-6C03-415B-89B8-56FAB5296F87}" type="parTrans" cxnId="{8E3DAFC5-45BA-4072-95ED-F219107E7E21}">
      <dgm:prSet/>
      <dgm:spPr/>
      <dgm:t>
        <a:bodyPr/>
        <a:lstStyle/>
        <a:p>
          <a:endParaRPr lang="es-CO"/>
        </a:p>
      </dgm:t>
    </dgm:pt>
    <dgm:pt modelId="{8F260AF8-A96F-4B8D-892C-284E341564F3}" type="sibTrans" cxnId="{8E3DAFC5-45BA-4072-95ED-F219107E7E21}">
      <dgm:prSet/>
      <dgm:spPr/>
      <dgm:t>
        <a:bodyPr/>
        <a:lstStyle/>
        <a:p>
          <a:endParaRPr lang="es-CO"/>
        </a:p>
      </dgm:t>
    </dgm:pt>
    <dgm:pt modelId="{1AEC6414-B5B9-4D48-87D6-9CDF21C04EEE}">
      <dgm:prSet/>
      <dgm:spPr/>
      <dgm:t>
        <a:bodyPr/>
        <a:lstStyle/>
        <a:p>
          <a:r>
            <a:rPr lang="es-CO" dirty="0" smtClean="0"/>
            <a:t>Trasciende los conceptos y requiere de un ejercicio en el que predomina el desarrollo de proyectos.</a:t>
          </a:r>
        </a:p>
      </dgm:t>
    </dgm:pt>
    <dgm:pt modelId="{D1F07969-2E31-478A-B9F2-CC3E620B5691}" type="parTrans" cxnId="{25ED9974-8DCD-4E7B-A46B-9ADEE8D0B1B4}">
      <dgm:prSet/>
      <dgm:spPr/>
      <dgm:t>
        <a:bodyPr/>
        <a:lstStyle/>
        <a:p>
          <a:endParaRPr lang="es-CO"/>
        </a:p>
      </dgm:t>
    </dgm:pt>
    <dgm:pt modelId="{404257C6-C983-47B2-BB15-5A9F7D0E51CA}" type="sibTrans" cxnId="{25ED9974-8DCD-4E7B-A46B-9ADEE8D0B1B4}">
      <dgm:prSet/>
      <dgm:spPr/>
      <dgm:t>
        <a:bodyPr/>
        <a:lstStyle/>
        <a:p>
          <a:endParaRPr lang="es-CO"/>
        </a:p>
      </dgm:t>
    </dgm:pt>
    <dgm:pt modelId="{F0EFE567-E715-4195-AF7F-0E3B630EA0EF}">
      <dgm:prSet/>
      <dgm:spPr/>
      <dgm:t>
        <a:bodyPr/>
        <a:lstStyle/>
        <a:p>
          <a:r>
            <a:rPr lang="es-CO" dirty="0" smtClean="0"/>
            <a:t>Estrategia de aprendizaje</a:t>
          </a:r>
        </a:p>
      </dgm:t>
    </dgm:pt>
    <dgm:pt modelId="{577806AB-A3F8-4302-AF55-867DE443A0D1}" type="parTrans" cxnId="{9ECE376E-969E-4191-8C7C-4959BEEF2377}">
      <dgm:prSet/>
      <dgm:spPr/>
      <dgm:t>
        <a:bodyPr/>
        <a:lstStyle/>
        <a:p>
          <a:endParaRPr lang="es-CO"/>
        </a:p>
      </dgm:t>
    </dgm:pt>
    <dgm:pt modelId="{ACC3EED3-FA66-4D51-890C-D17D623C1D15}" type="sibTrans" cxnId="{9ECE376E-969E-4191-8C7C-4959BEEF2377}">
      <dgm:prSet/>
      <dgm:spPr/>
      <dgm:t>
        <a:bodyPr/>
        <a:lstStyle/>
        <a:p>
          <a:endParaRPr lang="es-CO"/>
        </a:p>
      </dgm:t>
    </dgm:pt>
    <dgm:pt modelId="{80975515-6229-4B5C-961A-3AA60280AA17}">
      <dgm:prSet/>
      <dgm:spPr/>
      <dgm:t>
        <a:bodyPr/>
        <a:lstStyle/>
        <a:p>
          <a:r>
            <a:rPr lang="es-CO" dirty="0" smtClean="0"/>
            <a:t>No incluye el cultivo del saber disciplinar por parte del docente</a:t>
          </a:r>
        </a:p>
      </dgm:t>
    </dgm:pt>
    <dgm:pt modelId="{1380A11C-6CD9-4D53-B6DF-B1648486A45C}" type="parTrans" cxnId="{50292CC1-CF9D-49AB-AB4E-D23E53C73889}">
      <dgm:prSet/>
      <dgm:spPr/>
      <dgm:t>
        <a:bodyPr/>
        <a:lstStyle/>
        <a:p>
          <a:endParaRPr lang="es-CO"/>
        </a:p>
      </dgm:t>
    </dgm:pt>
    <dgm:pt modelId="{FD5BB500-A1BA-4C35-A4A2-BE09B141C897}" type="sibTrans" cxnId="{50292CC1-CF9D-49AB-AB4E-D23E53C73889}">
      <dgm:prSet/>
      <dgm:spPr/>
      <dgm:t>
        <a:bodyPr/>
        <a:lstStyle/>
        <a:p>
          <a:endParaRPr lang="es-CO"/>
        </a:p>
      </dgm:t>
    </dgm:pt>
    <dgm:pt modelId="{46D0F1B5-F51B-43E4-8473-84797AE688A7}" type="pres">
      <dgm:prSet presAssocID="{1A9D46ED-3B77-4165-BD18-D98BB0CDAE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8418DC3-DC2C-443F-99E8-4B149B914431}" type="pres">
      <dgm:prSet presAssocID="{96A283F8-0B86-4D28-91BC-6B10D1065B35}" presName="root1" presStyleCnt="0"/>
      <dgm:spPr/>
      <dgm:t>
        <a:bodyPr/>
        <a:lstStyle/>
        <a:p>
          <a:endParaRPr lang="es-ES"/>
        </a:p>
      </dgm:t>
    </dgm:pt>
    <dgm:pt modelId="{0CDED962-3F5A-40CF-A844-8D8843FE9F85}" type="pres">
      <dgm:prSet presAssocID="{96A283F8-0B86-4D28-91BC-6B10D1065B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6398DE9-DFE9-4A98-A63F-C525CB89DA8A}" type="pres">
      <dgm:prSet presAssocID="{96A283F8-0B86-4D28-91BC-6B10D1065B35}" presName="level2hierChild" presStyleCnt="0"/>
      <dgm:spPr/>
      <dgm:t>
        <a:bodyPr/>
        <a:lstStyle/>
        <a:p>
          <a:endParaRPr lang="es-ES"/>
        </a:p>
      </dgm:t>
    </dgm:pt>
    <dgm:pt modelId="{346940E9-EC41-404C-8197-117C07DA76FD}" type="pres">
      <dgm:prSet presAssocID="{1A97CEBB-6C03-415B-89B8-56FAB5296F87}" presName="conn2-1" presStyleLbl="parChTrans1D2" presStyleIdx="0" presStyleCnt="5"/>
      <dgm:spPr/>
      <dgm:t>
        <a:bodyPr/>
        <a:lstStyle/>
        <a:p>
          <a:endParaRPr lang="es-CO"/>
        </a:p>
      </dgm:t>
    </dgm:pt>
    <dgm:pt modelId="{9A1D2985-F21C-4146-A67C-0BD3CB21713D}" type="pres">
      <dgm:prSet presAssocID="{1A97CEBB-6C03-415B-89B8-56FAB5296F87}" presName="connTx" presStyleLbl="parChTrans1D2" presStyleIdx="0" presStyleCnt="5"/>
      <dgm:spPr/>
      <dgm:t>
        <a:bodyPr/>
        <a:lstStyle/>
        <a:p>
          <a:endParaRPr lang="es-CO"/>
        </a:p>
      </dgm:t>
    </dgm:pt>
    <dgm:pt modelId="{E1341BC9-F7D8-495C-9167-F3ECE69066B7}" type="pres">
      <dgm:prSet presAssocID="{7577043C-94F8-431B-9150-918CD92D06CE}" presName="root2" presStyleCnt="0"/>
      <dgm:spPr/>
      <dgm:t>
        <a:bodyPr/>
        <a:lstStyle/>
        <a:p>
          <a:endParaRPr lang="es-ES"/>
        </a:p>
      </dgm:t>
    </dgm:pt>
    <dgm:pt modelId="{43BAAE59-0D71-4F54-B658-ED4F4624B2F9}" type="pres">
      <dgm:prSet presAssocID="{7577043C-94F8-431B-9150-918CD92D06C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CE233A5-9476-4C2F-86EE-75FF09962B2D}" type="pres">
      <dgm:prSet presAssocID="{7577043C-94F8-431B-9150-918CD92D06CE}" presName="level3hierChild" presStyleCnt="0"/>
      <dgm:spPr/>
      <dgm:t>
        <a:bodyPr/>
        <a:lstStyle/>
        <a:p>
          <a:endParaRPr lang="es-ES"/>
        </a:p>
      </dgm:t>
    </dgm:pt>
    <dgm:pt modelId="{A1468E7C-EC03-4D4F-8C09-30FE7050C552}" type="pres">
      <dgm:prSet presAssocID="{D1F07969-2E31-478A-B9F2-CC3E620B5691}" presName="conn2-1" presStyleLbl="parChTrans1D2" presStyleIdx="1" presStyleCnt="5"/>
      <dgm:spPr/>
      <dgm:t>
        <a:bodyPr/>
        <a:lstStyle/>
        <a:p>
          <a:endParaRPr lang="es-CO"/>
        </a:p>
      </dgm:t>
    </dgm:pt>
    <dgm:pt modelId="{F71045A2-E0E2-4F88-AA92-C65C53887A58}" type="pres">
      <dgm:prSet presAssocID="{D1F07969-2E31-478A-B9F2-CC3E620B5691}" presName="connTx" presStyleLbl="parChTrans1D2" presStyleIdx="1" presStyleCnt="5"/>
      <dgm:spPr/>
      <dgm:t>
        <a:bodyPr/>
        <a:lstStyle/>
        <a:p>
          <a:endParaRPr lang="es-CO"/>
        </a:p>
      </dgm:t>
    </dgm:pt>
    <dgm:pt modelId="{1EB2A77F-A1F1-4CF1-A8D4-CAD2E9618965}" type="pres">
      <dgm:prSet presAssocID="{1AEC6414-B5B9-4D48-87D6-9CDF21C04EEE}" presName="root2" presStyleCnt="0"/>
      <dgm:spPr/>
      <dgm:t>
        <a:bodyPr/>
        <a:lstStyle/>
        <a:p>
          <a:endParaRPr lang="es-ES"/>
        </a:p>
      </dgm:t>
    </dgm:pt>
    <dgm:pt modelId="{75AA2A7D-3BB6-46AE-9E25-3B837E13D145}" type="pres">
      <dgm:prSet presAssocID="{1AEC6414-B5B9-4D48-87D6-9CDF21C04EEE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1274EDB-655B-4736-A074-539F9A48F7CB}" type="pres">
      <dgm:prSet presAssocID="{1AEC6414-B5B9-4D48-87D6-9CDF21C04EEE}" presName="level3hierChild" presStyleCnt="0"/>
      <dgm:spPr/>
      <dgm:t>
        <a:bodyPr/>
        <a:lstStyle/>
        <a:p>
          <a:endParaRPr lang="es-ES"/>
        </a:p>
      </dgm:t>
    </dgm:pt>
    <dgm:pt modelId="{3117303E-B2E9-47A2-B4B5-D9C7784E7069}" type="pres">
      <dgm:prSet presAssocID="{577806AB-A3F8-4302-AF55-867DE443A0D1}" presName="conn2-1" presStyleLbl="parChTrans1D2" presStyleIdx="2" presStyleCnt="5"/>
      <dgm:spPr/>
      <dgm:t>
        <a:bodyPr/>
        <a:lstStyle/>
        <a:p>
          <a:endParaRPr lang="es-CO"/>
        </a:p>
      </dgm:t>
    </dgm:pt>
    <dgm:pt modelId="{F119D41A-883C-4920-9037-6EA843AD5987}" type="pres">
      <dgm:prSet presAssocID="{577806AB-A3F8-4302-AF55-867DE443A0D1}" presName="connTx" presStyleLbl="parChTrans1D2" presStyleIdx="2" presStyleCnt="5"/>
      <dgm:spPr/>
      <dgm:t>
        <a:bodyPr/>
        <a:lstStyle/>
        <a:p>
          <a:endParaRPr lang="es-CO"/>
        </a:p>
      </dgm:t>
    </dgm:pt>
    <dgm:pt modelId="{569CAA77-9D5E-4F20-AE99-EC54836FAC20}" type="pres">
      <dgm:prSet presAssocID="{F0EFE567-E715-4195-AF7F-0E3B630EA0EF}" presName="root2" presStyleCnt="0"/>
      <dgm:spPr/>
      <dgm:t>
        <a:bodyPr/>
        <a:lstStyle/>
        <a:p>
          <a:endParaRPr lang="es-ES"/>
        </a:p>
      </dgm:t>
    </dgm:pt>
    <dgm:pt modelId="{C3F9A637-BE4E-4D51-A091-CC500360C1BC}" type="pres">
      <dgm:prSet presAssocID="{F0EFE567-E715-4195-AF7F-0E3B630EA0EF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8849228-6B59-4447-A936-B6A506917697}" type="pres">
      <dgm:prSet presAssocID="{F0EFE567-E715-4195-AF7F-0E3B630EA0EF}" presName="level3hierChild" presStyleCnt="0"/>
      <dgm:spPr/>
      <dgm:t>
        <a:bodyPr/>
        <a:lstStyle/>
        <a:p>
          <a:endParaRPr lang="es-ES"/>
        </a:p>
      </dgm:t>
    </dgm:pt>
    <dgm:pt modelId="{52C4B318-55CD-43EE-82F2-06BFAC5E973A}" type="pres">
      <dgm:prSet presAssocID="{1380A11C-6CD9-4D53-B6DF-B1648486A45C}" presName="conn2-1" presStyleLbl="parChTrans1D2" presStyleIdx="3" presStyleCnt="5"/>
      <dgm:spPr/>
      <dgm:t>
        <a:bodyPr/>
        <a:lstStyle/>
        <a:p>
          <a:endParaRPr lang="es-CO"/>
        </a:p>
      </dgm:t>
    </dgm:pt>
    <dgm:pt modelId="{7238615D-1198-4307-AF61-8E73D6CFDC92}" type="pres">
      <dgm:prSet presAssocID="{1380A11C-6CD9-4D53-B6DF-B1648486A45C}" presName="connTx" presStyleLbl="parChTrans1D2" presStyleIdx="3" presStyleCnt="5"/>
      <dgm:spPr/>
      <dgm:t>
        <a:bodyPr/>
        <a:lstStyle/>
        <a:p>
          <a:endParaRPr lang="es-CO"/>
        </a:p>
      </dgm:t>
    </dgm:pt>
    <dgm:pt modelId="{E014C4BA-5EF2-48E6-856E-406DEEBB3A3A}" type="pres">
      <dgm:prSet presAssocID="{80975515-6229-4B5C-961A-3AA60280AA17}" presName="root2" presStyleCnt="0"/>
      <dgm:spPr/>
      <dgm:t>
        <a:bodyPr/>
        <a:lstStyle/>
        <a:p>
          <a:endParaRPr lang="es-ES"/>
        </a:p>
      </dgm:t>
    </dgm:pt>
    <dgm:pt modelId="{9002EE3C-4BF1-4087-8B5D-C7B5151E4E52}" type="pres">
      <dgm:prSet presAssocID="{80975515-6229-4B5C-961A-3AA60280AA17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E576899-91C2-4789-BD75-3122EC569E81}" type="pres">
      <dgm:prSet presAssocID="{80975515-6229-4B5C-961A-3AA60280AA17}" presName="level3hierChild" presStyleCnt="0"/>
      <dgm:spPr/>
      <dgm:t>
        <a:bodyPr/>
        <a:lstStyle/>
        <a:p>
          <a:endParaRPr lang="es-ES"/>
        </a:p>
      </dgm:t>
    </dgm:pt>
    <dgm:pt modelId="{0604002F-7082-4491-8E6B-B2F25E772140}" type="pres">
      <dgm:prSet presAssocID="{9324B479-4200-40F8-8D48-49EDEAD45890}" presName="conn2-1" presStyleLbl="parChTrans1D2" presStyleIdx="4" presStyleCnt="5"/>
      <dgm:spPr/>
      <dgm:t>
        <a:bodyPr/>
        <a:lstStyle/>
        <a:p>
          <a:endParaRPr lang="es-CO"/>
        </a:p>
      </dgm:t>
    </dgm:pt>
    <dgm:pt modelId="{B63CE73C-13E7-42EC-9E6E-442E923CC5B5}" type="pres">
      <dgm:prSet presAssocID="{9324B479-4200-40F8-8D48-49EDEAD45890}" presName="connTx" presStyleLbl="parChTrans1D2" presStyleIdx="4" presStyleCnt="5"/>
      <dgm:spPr/>
      <dgm:t>
        <a:bodyPr/>
        <a:lstStyle/>
        <a:p>
          <a:endParaRPr lang="es-CO"/>
        </a:p>
      </dgm:t>
    </dgm:pt>
    <dgm:pt modelId="{948414B4-9EEE-46B6-8E6C-4091A932082E}" type="pres">
      <dgm:prSet presAssocID="{E88F554B-85BD-46C2-BAB2-B22E0FEA9396}" presName="root2" presStyleCnt="0"/>
      <dgm:spPr/>
      <dgm:t>
        <a:bodyPr/>
        <a:lstStyle/>
        <a:p>
          <a:endParaRPr lang="es-ES"/>
        </a:p>
      </dgm:t>
    </dgm:pt>
    <dgm:pt modelId="{35D242E2-3292-4DF4-8796-C76991E70D54}" type="pres">
      <dgm:prSet presAssocID="{E88F554B-85BD-46C2-BAB2-B22E0FEA9396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F583BCC-64DD-49A8-94E6-1D7AFFF0FECA}" type="pres">
      <dgm:prSet presAssocID="{E88F554B-85BD-46C2-BAB2-B22E0FEA9396}" presName="level3hierChild" presStyleCnt="0"/>
      <dgm:spPr/>
      <dgm:t>
        <a:bodyPr/>
        <a:lstStyle/>
        <a:p>
          <a:endParaRPr lang="es-ES"/>
        </a:p>
      </dgm:t>
    </dgm:pt>
  </dgm:ptLst>
  <dgm:cxnLst>
    <dgm:cxn modelId="{9BC4AC72-EE2F-438D-9439-85DAD1A777BC}" type="presOf" srcId="{1AEC6414-B5B9-4D48-87D6-9CDF21C04EEE}" destId="{75AA2A7D-3BB6-46AE-9E25-3B837E13D145}" srcOrd="0" destOrd="0" presId="urn:microsoft.com/office/officeart/2005/8/layout/hierarchy2"/>
    <dgm:cxn modelId="{CAF6F165-13F0-4EDF-ADDA-FC29EDB7F47B}" type="presOf" srcId="{96A283F8-0B86-4D28-91BC-6B10D1065B35}" destId="{0CDED962-3F5A-40CF-A844-8D8843FE9F85}" srcOrd="0" destOrd="0" presId="urn:microsoft.com/office/officeart/2005/8/layout/hierarchy2"/>
    <dgm:cxn modelId="{51019C8E-1032-4E1D-96F3-CD8ECDFAFF38}" srcId="{1A9D46ED-3B77-4165-BD18-D98BB0CDAEF8}" destId="{96A283F8-0B86-4D28-91BC-6B10D1065B35}" srcOrd="0" destOrd="0" parTransId="{2112D0E4-A7E6-4F18-8D36-0D0921B17DB8}" sibTransId="{947A2338-64CB-43D0-8DE8-B365047D17C3}"/>
    <dgm:cxn modelId="{1307A6F5-8E83-4F05-AFF4-AAEFC83683DE}" type="presOf" srcId="{577806AB-A3F8-4302-AF55-867DE443A0D1}" destId="{3117303E-B2E9-47A2-B4B5-D9C7784E7069}" srcOrd="0" destOrd="0" presId="urn:microsoft.com/office/officeart/2005/8/layout/hierarchy2"/>
    <dgm:cxn modelId="{32E3E399-BC43-489E-8251-261956CE2B3B}" type="presOf" srcId="{D1F07969-2E31-478A-B9F2-CC3E620B5691}" destId="{F71045A2-E0E2-4F88-AA92-C65C53887A58}" srcOrd="1" destOrd="0" presId="urn:microsoft.com/office/officeart/2005/8/layout/hierarchy2"/>
    <dgm:cxn modelId="{A02FF64E-58F1-4D02-8DF3-92C13D710589}" type="presOf" srcId="{F0EFE567-E715-4195-AF7F-0E3B630EA0EF}" destId="{C3F9A637-BE4E-4D51-A091-CC500360C1BC}" srcOrd="0" destOrd="0" presId="urn:microsoft.com/office/officeart/2005/8/layout/hierarchy2"/>
    <dgm:cxn modelId="{441F2BBD-1146-4439-8795-BBC82BA13BD3}" type="presOf" srcId="{1380A11C-6CD9-4D53-B6DF-B1648486A45C}" destId="{7238615D-1198-4307-AF61-8E73D6CFDC92}" srcOrd="1" destOrd="0" presId="urn:microsoft.com/office/officeart/2005/8/layout/hierarchy2"/>
    <dgm:cxn modelId="{C8BB2CAE-DB36-4FF7-B528-FE4A04296BCF}" type="presOf" srcId="{9324B479-4200-40F8-8D48-49EDEAD45890}" destId="{0604002F-7082-4491-8E6B-B2F25E772140}" srcOrd="0" destOrd="0" presId="urn:microsoft.com/office/officeart/2005/8/layout/hierarchy2"/>
    <dgm:cxn modelId="{FD99FA47-71EB-46AF-A3BD-5BFB1697FBB2}" type="presOf" srcId="{1A97CEBB-6C03-415B-89B8-56FAB5296F87}" destId="{346940E9-EC41-404C-8197-117C07DA76FD}" srcOrd="0" destOrd="0" presId="urn:microsoft.com/office/officeart/2005/8/layout/hierarchy2"/>
    <dgm:cxn modelId="{6F066312-A5E7-41B2-BBAF-4B92F18F8A66}" type="presOf" srcId="{E88F554B-85BD-46C2-BAB2-B22E0FEA9396}" destId="{35D242E2-3292-4DF4-8796-C76991E70D54}" srcOrd="0" destOrd="0" presId="urn:microsoft.com/office/officeart/2005/8/layout/hierarchy2"/>
    <dgm:cxn modelId="{8E3DAFC5-45BA-4072-95ED-F219107E7E21}" srcId="{96A283F8-0B86-4D28-91BC-6B10D1065B35}" destId="{7577043C-94F8-431B-9150-918CD92D06CE}" srcOrd="0" destOrd="0" parTransId="{1A97CEBB-6C03-415B-89B8-56FAB5296F87}" sibTransId="{8F260AF8-A96F-4B8D-892C-284E341564F3}"/>
    <dgm:cxn modelId="{4FBD9868-BE11-4EC2-A4E6-377E05C633AB}" type="presOf" srcId="{80975515-6229-4B5C-961A-3AA60280AA17}" destId="{9002EE3C-4BF1-4087-8B5D-C7B5151E4E52}" srcOrd="0" destOrd="0" presId="urn:microsoft.com/office/officeart/2005/8/layout/hierarchy2"/>
    <dgm:cxn modelId="{FA279CE7-56CD-4DB8-8089-81F1ADAA6BFF}" type="presOf" srcId="{D1F07969-2E31-478A-B9F2-CC3E620B5691}" destId="{A1468E7C-EC03-4D4F-8C09-30FE7050C552}" srcOrd="0" destOrd="0" presId="urn:microsoft.com/office/officeart/2005/8/layout/hierarchy2"/>
    <dgm:cxn modelId="{25ED9974-8DCD-4E7B-A46B-9ADEE8D0B1B4}" srcId="{96A283F8-0B86-4D28-91BC-6B10D1065B35}" destId="{1AEC6414-B5B9-4D48-87D6-9CDF21C04EEE}" srcOrd="1" destOrd="0" parTransId="{D1F07969-2E31-478A-B9F2-CC3E620B5691}" sibTransId="{404257C6-C983-47B2-BB15-5A9F7D0E51CA}"/>
    <dgm:cxn modelId="{50292CC1-CF9D-49AB-AB4E-D23E53C73889}" srcId="{96A283F8-0B86-4D28-91BC-6B10D1065B35}" destId="{80975515-6229-4B5C-961A-3AA60280AA17}" srcOrd="3" destOrd="0" parTransId="{1380A11C-6CD9-4D53-B6DF-B1648486A45C}" sibTransId="{FD5BB500-A1BA-4C35-A4A2-BE09B141C897}"/>
    <dgm:cxn modelId="{51A81294-8A5D-43A9-B34A-D5CCE5F70FDA}" srcId="{96A283F8-0B86-4D28-91BC-6B10D1065B35}" destId="{E88F554B-85BD-46C2-BAB2-B22E0FEA9396}" srcOrd="4" destOrd="0" parTransId="{9324B479-4200-40F8-8D48-49EDEAD45890}" sibTransId="{BFE0E583-9B74-4999-9EF2-07D1660344E8}"/>
    <dgm:cxn modelId="{09DE99C7-1785-4330-8693-03E55E566BE9}" type="presOf" srcId="{7577043C-94F8-431B-9150-918CD92D06CE}" destId="{43BAAE59-0D71-4F54-B658-ED4F4624B2F9}" srcOrd="0" destOrd="0" presId="urn:microsoft.com/office/officeart/2005/8/layout/hierarchy2"/>
    <dgm:cxn modelId="{2427C757-8535-4808-BF55-0E0C8071FB61}" type="presOf" srcId="{1A9D46ED-3B77-4165-BD18-D98BB0CDAEF8}" destId="{46D0F1B5-F51B-43E4-8473-84797AE688A7}" srcOrd="0" destOrd="0" presId="urn:microsoft.com/office/officeart/2005/8/layout/hierarchy2"/>
    <dgm:cxn modelId="{83987F55-B3D6-414B-9043-0584A3A7F060}" type="presOf" srcId="{1A97CEBB-6C03-415B-89B8-56FAB5296F87}" destId="{9A1D2985-F21C-4146-A67C-0BD3CB21713D}" srcOrd="1" destOrd="0" presId="urn:microsoft.com/office/officeart/2005/8/layout/hierarchy2"/>
    <dgm:cxn modelId="{D63BE4D2-F65C-419A-96A6-7C5895ADB5C1}" type="presOf" srcId="{1380A11C-6CD9-4D53-B6DF-B1648486A45C}" destId="{52C4B318-55CD-43EE-82F2-06BFAC5E973A}" srcOrd="0" destOrd="0" presId="urn:microsoft.com/office/officeart/2005/8/layout/hierarchy2"/>
    <dgm:cxn modelId="{9ECE376E-969E-4191-8C7C-4959BEEF2377}" srcId="{96A283F8-0B86-4D28-91BC-6B10D1065B35}" destId="{F0EFE567-E715-4195-AF7F-0E3B630EA0EF}" srcOrd="2" destOrd="0" parTransId="{577806AB-A3F8-4302-AF55-867DE443A0D1}" sibTransId="{ACC3EED3-FA66-4D51-890C-D17D623C1D15}"/>
    <dgm:cxn modelId="{E08DA7CC-669F-4CF0-81B5-2BC4641F596A}" type="presOf" srcId="{9324B479-4200-40F8-8D48-49EDEAD45890}" destId="{B63CE73C-13E7-42EC-9E6E-442E923CC5B5}" srcOrd="1" destOrd="0" presId="urn:microsoft.com/office/officeart/2005/8/layout/hierarchy2"/>
    <dgm:cxn modelId="{E1B409F3-1994-413D-B000-4E99E167418E}" type="presOf" srcId="{577806AB-A3F8-4302-AF55-867DE443A0D1}" destId="{F119D41A-883C-4920-9037-6EA843AD5987}" srcOrd="1" destOrd="0" presId="urn:microsoft.com/office/officeart/2005/8/layout/hierarchy2"/>
    <dgm:cxn modelId="{7BC715D1-8035-40F5-82D6-85D3831EC066}" type="presParOf" srcId="{46D0F1B5-F51B-43E4-8473-84797AE688A7}" destId="{F8418DC3-DC2C-443F-99E8-4B149B914431}" srcOrd="0" destOrd="0" presId="urn:microsoft.com/office/officeart/2005/8/layout/hierarchy2"/>
    <dgm:cxn modelId="{3FC1020F-B218-4B80-8365-F9E10E660622}" type="presParOf" srcId="{F8418DC3-DC2C-443F-99E8-4B149B914431}" destId="{0CDED962-3F5A-40CF-A844-8D8843FE9F85}" srcOrd="0" destOrd="0" presId="urn:microsoft.com/office/officeart/2005/8/layout/hierarchy2"/>
    <dgm:cxn modelId="{62C33783-1D23-4843-BD53-5C0E22F569B3}" type="presParOf" srcId="{F8418DC3-DC2C-443F-99E8-4B149B914431}" destId="{76398DE9-DFE9-4A98-A63F-C525CB89DA8A}" srcOrd="1" destOrd="0" presId="urn:microsoft.com/office/officeart/2005/8/layout/hierarchy2"/>
    <dgm:cxn modelId="{B5DDAFF4-1E26-478A-A335-9C57D0BE9964}" type="presParOf" srcId="{76398DE9-DFE9-4A98-A63F-C525CB89DA8A}" destId="{346940E9-EC41-404C-8197-117C07DA76FD}" srcOrd="0" destOrd="0" presId="urn:microsoft.com/office/officeart/2005/8/layout/hierarchy2"/>
    <dgm:cxn modelId="{9333D3C9-DB10-497D-8A19-FF915423DD49}" type="presParOf" srcId="{346940E9-EC41-404C-8197-117C07DA76FD}" destId="{9A1D2985-F21C-4146-A67C-0BD3CB21713D}" srcOrd="0" destOrd="0" presId="urn:microsoft.com/office/officeart/2005/8/layout/hierarchy2"/>
    <dgm:cxn modelId="{137984C1-9B61-45A0-8681-6D4B79581003}" type="presParOf" srcId="{76398DE9-DFE9-4A98-A63F-C525CB89DA8A}" destId="{E1341BC9-F7D8-495C-9167-F3ECE69066B7}" srcOrd="1" destOrd="0" presId="urn:microsoft.com/office/officeart/2005/8/layout/hierarchy2"/>
    <dgm:cxn modelId="{96D7C8DD-F8FE-44B7-A12D-A93C2FEDC7C7}" type="presParOf" srcId="{E1341BC9-F7D8-495C-9167-F3ECE69066B7}" destId="{43BAAE59-0D71-4F54-B658-ED4F4624B2F9}" srcOrd="0" destOrd="0" presId="urn:microsoft.com/office/officeart/2005/8/layout/hierarchy2"/>
    <dgm:cxn modelId="{260532D1-98F7-413E-AFF8-CA2697545D78}" type="presParOf" srcId="{E1341BC9-F7D8-495C-9167-F3ECE69066B7}" destId="{2CE233A5-9476-4C2F-86EE-75FF09962B2D}" srcOrd="1" destOrd="0" presId="urn:microsoft.com/office/officeart/2005/8/layout/hierarchy2"/>
    <dgm:cxn modelId="{487B8421-2ED9-424E-8377-04611B4BB3A5}" type="presParOf" srcId="{76398DE9-DFE9-4A98-A63F-C525CB89DA8A}" destId="{A1468E7C-EC03-4D4F-8C09-30FE7050C552}" srcOrd="2" destOrd="0" presId="urn:microsoft.com/office/officeart/2005/8/layout/hierarchy2"/>
    <dgm:cxn modelId="{3B9C4857-9BC1-497D-A973-840E5805AF1B}" type="presParOf" srcId="{A1468E7C-EC03-4D4F-8C09-30FE7050C552}" destId="{F71045A2-E0E2-4F88-AA92-C65C53887A58}" srcOrd="0" destOrd="0" presId="urn:microsoft.com/office/officeart/2005/8/layout/hierarchy2"/>
    <dgm:cxn modelId="{3D7B00D9-CC4A-49D7-B1DF-980E2304FEDC}" type="presParOf" srcId="{76398DE9-DFE9-4A98-A63F-C525CB89DA8A}" destId="{1EB2A77F-A1F1-4CF1-A8D4-CAD2E9618965}" srcOrd="3" destOrd="0" presId="urn:microsoft.com/office/officeart/2005/8/layout/hierarchy2"/>
    <dgm:cxn modelId="{0F8B1F6A-DC33-43BC-BC6D-0F16A817BD0C}" type="presParOf" srcId="{1EB2A77F-A1F1-4CF1-A8D4-CAD2E9618965}" destId="{75AA2A7D-3BB6-46AE-9E25-3B837E13D145}" srcOrd="0" destOrd="0" presId="urn:microsoft.com/office/officeart/2005/8/layout/hierarchy2"/>
    <dgm:cxn modelId="{C9716E0D-FA87-49F5-8D17-D3E812DA1F09}" type="presParOf" srcId="{1EB2A77F-A1F1-4CF1-A8D4-CAD2E9618965}" destId="{A1274EDB-655B-4736-A074-539F9A48F7CB}" srcOrd="1" destOrd="0" presId="urn:microsoft.com/office/officeart/2005/8/layout/hierarchy2"/>
    <dgm:cxn modelId="{2E00668C-CE0D-45EB-B852-BA4702777506}" type="presParOf" srcId="{76398DE9-DFE9-4A98-A63F-C525CB89DA8A}" destId="{3117303E-B2E9-47A2-B4B5-D9C7784E7069}" srcOrd="4" destOrd="0" presId="urn:microsoft.com/office/officeart/2005/8/layout/hierarchy2"/>
    <dgm:cxn modelId="{6BF86767-6D6E-47FB-8309-2B93DF36C30B}" type="presParOf" srcId="{3117303E-B2E9-47A2-B4B5-D9C7784E7069}" destId="{F119D41A-883C-4920-9037-6EA843AD5987}" srcOrd="0" destOrd="0" presId="urn:microsoft.com/office/officeart/2005/8/layout/hierarchy2"/>
    <dgm:cxn modelId="{C6403ECA-3D5C-4060-9611-C32EC9ED23A7}" type="presParOf" srcId="{76398DE9-DFE9-4A98-A63F-C525CB89DA8A}" destId="{569CAA77-9D5E-4F20-AE99-EC54836FAC20}" srcOrd="5" destOrd="0" presId="urn:microsoft.com/office/officeart/2005/8/layout/hierarchy2"/>
    <dgm:cxn modelId="{84106194-AD57-4B6E-AB33-E6EA94655131}" type="presParOf" srcId="{569CAA77-9D5E-4F20-AE99-EC54836FAC20}" destId="{C3F9A637-BE4E-4D51-A091-CC500360C1BC}" srcOrd="0" destOrd="0" presId="urn:microsoft.com/office/officeart/2005/8/layout/hierarchy2"/>
    <dgm:cxn modelId="{2591116A-EF6A-4A71-A1C0-2C2B65F06D14}" type="presParOf" srcId="{569CAA77-9D5E-4F20-AE99-EC54836FAC20}" destId="{58849228-6B59-4447-A936-B6A506917697}" srcOrd="1" destOrd="0" presId="urn:microsoft.com/office/officeart/2005/8/layout/hierarchy2"/>
    <dgm:cxn modelId="{F65D4B30-B8F6-45A5-9F94-57897352464F}" type="presParOf" srcId="{76398DE9-DFE9-4A98-A63F-C525CB89DA8A}" destId="{52C4B318-55CD-43EE-82F2-06BFAC5E973A}" srcOrd="6" destOrd="0" presId="urn:microsoft.com/office/officeart/2005/8/layout/hierarchy2"/>
    <dgm:cxn modelId="{2336482E-F70B-4AE8-8278-8964A1CA90CF}" type="presParOf" srcId="{52C4B318-55CD-43EE-82F2-06BFAC5E973A}" destId="{7238615D-1198-4307-AF61-8E73D6CFDC92}" srcOrd="0" destOrd="0" presId="urn:microsoft.com/office/officeart/2005/8/layout/hierarchy2"/>
    <dgm:cxn modelId="{45D1CEA8-F5C2-4D01-B49C-B00B80AE4B35}" type="presParOf" srcId="{76398DE9-DFE9-4A98-A63F-C525CB89DA8A}" destId="{E014C4BA-5EF2-48E6-856E-406DEEBB3A3A}" srcOrd="7" destOrd="0" presId="urn:microsoft.com/office/officeart/2005/8/layout/hierarchy2"/>
    <dgm:cxn modelId="{EF145573-B564-41CF-9B6D-3F0BDE6627AB}" type="presParOf" srcId="{E014C4BA-5EF2-48E6-856E-406DEEBB3A3A}" destId="{9002EE3C-4BF1-4087-8B5D-C7B5151E4E52}" srcOrd="0" destOrd="0" presId="urn:microsoft.com/office/officeart/2005/8/layout/hierarchy2"/>
    <dgm:cxn modelId="{2EE1B4D1-E271-4610-8B60-B791695D9B63}" type="presParOf" srcId="{E014C4BA-5EF2-48E6-856E-406DEEBB3A3A}" destId="{7E576899-91C2-4789-BD75-3122EC569E81}" srcOrd="1" destOrd="0" presId="urn:microsoft.com/office/officeart/2005/8/layout/hierarchy2"/>
    <dgm:cxn modelId="{64D76DB3-8D65-442C-B6F4-956610DCD65E}" type="presParOf" srcId="{76398DE9-DFE9-4A98-A63F-C525CB89DA8A}" destId="{0604002F-7082-4491-8E6B-B2F25E772140}" srcOrd="8" destOrd="0" presId="urn:microsoft.com/office/officeart/2005/8/layout/hierarchy2"/>
    <dgm:cxn modelId="{5EFD8B42-B057-4A32-9309-65422AE69DBA}" type="presParOf" srcId="{0604002F-7082-4491-8E6B-B2F25E772140}" destId="{B63CE73C-13E7-42EC-9E6E-442E923CC5B5}" srcOrd="0" destOrd="0" presId="urn:microsoft.com/office/officeart/2005/8/layout/hierarchy2"/>
    <dgm:cxn modelId="{BBADCFAD-D264-4B52-8CF5-97EDF63F1CD4}" type="presParOf" srcId="{76398DE9-DFE9-4A98-A63F-C525CB89DA8A}" destId="{948414B4-9EEE-46B6-8E6C-4091A932082E}" srcOrd="9" destOrd="0" presId="urn:microsoft.com/office/officeart/2005/8/layout/hierarchy2"/>
    <dgm:cxn modelId="{8552B121-EFAC-4473-AD27-4E930E51278E}" type="presParOf" srcId="{948414B4-9EEE-46B6-8E6C-4091A932082E}" destId="{35D242E2-3292-4DF4-8796-C76991E70D54}" srcOrd="0" destOrd="0" presId="urn:microsoft.com/office/officeart/2005/8/layout/hierarchy2"/>
    <dgm:cxn modelId="{DAF9BFCE-59EC-4C89-94EF-2A4B90E9605F}" type="presParOf" srcId="{948414B4-9EEE-46B6-8E6C-4091A932082E}" destId="{7F583BCC-64DD-49A8-94E6-1D7AFFF0FECA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A9D46ED-3B77-4165-BD18-D98BB0CDAEF8}" type="doc">
      <dgm:prSet loTypeId="urn:microsoft.com/office/officeart/2005/8/layout/hierarchy2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96A283F8-0B86-4D28-91BC-6B10D1065B35}">
      <dgm:prSet phldrT="[Texto]"/>
      <dgm:spPr/>
      <dgm:t>
        <a:bodyPr/>
        <a:lstStyle/>
        <a:p>
          <a:r>
            <a:rPr lang="es-ES" dirty="0" smtClean="0"/>
            <a:t>Actividades que involucran la investigación formativa realizadas por docentes y estudiantes</a:t>
          </a:r>
          <a:endParaRPr lang="es-CO" dirty="0"/>
        </a:p>
      </dgm:t>
    </dgm:pt>
    <dgm:pt modelId="{2112D0E4-A7E6-4F18-8D36-0D0921B17DB8}" type="parTrans" cxnId="{51019C8E-1032-4E1D-96F3-CD8ECDFAFF38}">
      <dgm:prSet/>
      <dgm:spPr/>
      <dgm:t>
        <a:bodyPr/>
        <a:lstStyle/>
        <a:p>
          <a:endParaRPr lang="es-CO"/>
        </a:p>
      </dgm:t>
    </dgm:pt>
    <dgm:pt modelId="{947A2338-64CB-43D0-8DE8-B365047D17C3}" type="sibTrans" cxnId="{51019C8E-1032-4E1D-96F3-CD8ECDFAFF38}">
      <dgm:prSet/>
      <dgm:spPr/>
      <dgm:t>
        <a:bodyPr/>
        <a:lstStyle/>
        <a:p>
          <a:endParaRPr lang="es-CO"/>
        </a:p>
      </dgm:t>
    </dgm:pt>
    <dgm:pt modelId="{E88F554B-85BD-46C2-BAB2-B22E0FEA9396}">
      <dgm:prSet phldrT="[Texto]"/>
      <dgm:spPr/>
      <dgm:t>
        <a:bodyPr/>
        <a:lstStyle/>
        <a:p>
          <a:r>
            <a:rPr lang="es-CO" dirty="0" smtClean="0"/>
            <a:t>No incluye la reflexión pedagógica</a:t>
          </a:r>
          <a:endParaRPr lang="es-CO" dirty="0"/>
        </a:p>
      </dgm:t>
    </dgm:pt>
    <dgm:pt modelId="{9324B479-4200-40F8-8D48-49EDEAD45890}" type="parTrans" cxnId="{51A81294-8A5D-43A9-B34A-D5CCE5F70FDA}">
      <dgm:prSet/>
      <dgm:spPr/>
      <dgm:t>
        <a:bodyPr/>
        <a:lstStyle/>
        <a:p>
          <a:endParaRPr lang="es-CO"/>
        </a:p>
      </dgm:t>
    </dgm:pt>
    <dgm:pt modelId="{BFE0E583-9B74-4999-9EF2-07D1660344E8}" type="sibTrans" cxnId="{51A81294-8A5D-43A9-B34A-D5CCE5F70FDA}">
      <dgm:prSet/>
      <dgm:spPr/>
      <dgm:t>
        <a:bodyPr/>
        <a:lstStyle/>
        <a:p>
          <a:endParaRPr lang="es-CO"/>
        </a:p>
      </dgm:t>
    </dgm:pt>
    <dgm:pt modelId="{80975515-6229-4B5C-961A-3AA60280AA17}">
      <dgm:prSet/>
      <dgm:spPr/>
      <dgm:t>
        <a:bodyPr/>
        <a:lstStyle/>
        <a:p>
          <a:r>
            <a:rPr lang="es-CO" dirty="0" smtClean="0"/>
            <a:t>No incluye el cultivo del saber disciplinar</a:t>
          </a:r>
        </a:p>
      </dgm:t>
    </dgm:pt>
    <dgm:pt modelId="{1380A11C-6CD9-4D53-B6DF-B1648486A45C}" type="parTrans" cxnId="{50292CC1-CF9D-49AB-AB4E-D23E53C73889}">
      <dgm:prSet/>
      <dgm:spPr/>
      <dgm:t>
        <a:bodyPr/>
        <a:lstStyle/>
        <a:p>
          <a:endParaRPr lang="es-CO"/>
        </a:p>
      </dgm:t>
    </dgm:pt>
    <dgm:pt modelId="{FD5BB500-A1BA-4C35-A4A2-BE09B141C897}" type="sibTrans" cxnId="{50292CC1-CF9D-49AB-AB4E-D23E53C73889}">
      <dgm:prSet/>
      <dgm:spPr/>
      <dgm:t>
        <a:bodyPr/>
        <a:lstStyle/>
        <a:p>
          <a:endParaRPr lang="es-CO"/>
        </a:p>
      </dgm:t>
    </dgm:pt>
    <dgm:pt modelId="{FC8E6B9F-F82A-475D-9ECE-7C0983CAC56A}">
      <dgm:prSet/>
      <dgm:spPr/>
      <dgm:t>
        <a:bodyPr/>
        <a:lstStyle/>
        <a:p>
          <a:r>
            <a:rPr lang="es-ES" smtClean="0"/>
            <a:t>Ensayo teórico</a:t>
          </a:r>
          <a:endParaRPr lang="es-CO" dirty="0" smtClean="0"/>
        </a:p>
      </dgm:t>
    </dgm:pt>
    <dgm:pt modelId="{5DB2EF3B-A922-4A66-94AB-39646CACB282}" type="parTrans" cxnId="{CDD89104-2C1D-4462-872C-DAB9177802E6}">
      <dgm:prSet/>
      <dgm:spPr/>
      <dgm:t>
        <a:bodyPr/>
        <a:lstStyle/>
        <a:p>
          <a:endParaRPr lang="es-ES"/>
        </a:p>
      </dgm:t>
    </dgm:pt>
    <dgm:pt modelId="{8FFAC273-55B9-4A81-87C5-94C0E8733ED9}" type="sibTrans" cxnId="{CDD89104-2C1D-4462-872C-DAB9177802E6}">
      <dgm:prSet/>
      <dgm:spPr/>
      <dgm:t>
        <a:bodyPr/>
        <a:lstStyle/>
        <a:p>
          <a:endParaRPr lang="es-ES"/>
        </a:p>
      </dgm:t>
    </dgm:pt>
    <dgm:pt modelId="{53933DEA-A881-4D59-B44D-8CD168CE088D}">
      <dgm:prSet/>
      <dgm:spPr/>
      <dgm:t>
        <a:bodyPr/>
        <a:lstStyle/>
        <a:p>
          <a:r>
            <a:rPr lang="es-ES" dirty="0" smtClean="0"/>
            <a:t>Convocatorias de investigación en la universidad</a:t>
          </a:r>
          <a:endParaRPr lang="es-CO" dirty="0" smtClean="0"/>
        </a:p>
      </dgm:t>
    </dgm:pt>
    <dgm:pt modelId="{3DCA08AE-A061-4B8D-A3FE-8030D078E107}" type="parTrans" cxnId="{CED46BCA-2357-4FA7-A289-C67EAAF3C472}">
      <dgm:prSet/>
      <dgm:spPr/>
      <dgm:t>
        <a:bodyPr/>
        <a:lstStyle/>
        <a:p>
          <a:endParaRPr lang="es-ES"/>
        </a:p>
      </dgm:t>
    </dgm:pt>
    <dgm:pt modelId="{D60B3A4E-A77E-4C63-B772-CE3D32BD4549}" type="sibTrans" cxnId="{CED46BCA-2357-4FA7-A289-C67EAAF3C472}">
      <dgm:prSet/>
      <dgm:spPr/>
      <dgm:t>
        <a:bodyPr/>
        <a:lstStyle/>
        <a:p>
          <a:endParaRPr lang="es-ES"/>
        </a:p>
      </dgm:t>
    </dgm:pt>
    <dgm:pt modelId="{F96B5C8B-C1BD-48EC-8F01-20D0BD90C7AB}">
      <dgm:prSet/>
      <dgm:spPr/>
      <dgm:t>
        <a:bodyPr/>
        <a:lstStyle/>
        <a:p>
          <a:r>
            <a:rPr lang="es-CO" smtClean="0"/>
            <a:t>Proyecto de grado</a:t>
          </a:r>
          <a:endParaRPr lang="es-CO" dirty="0" smtClean="0"/>
        </a:p>
      </dgm:t>
    </dgm:pt>
    <dgm:pt modelId="{64D5A765-3D8B-4D85-9498-3024AAFB20A4}" type="parTrans" cxnId="{6A4234FB-5AD9-4E46-A51C-C2E6A1DA7912}">
      <dgm:prSet/>
      <dgm:spPr/>
      <dgm:t>
        <a:bodyPr/>
        <a:lstStyle/>
        <a:p>
          <a:endParaRPr lang="es-ES"/>
        </a:p>
      </dgm:t>
    </dgm:pt>
    <dgm:pt modelId="{56B33D4C-5E93-4623-8BCD-855242A09945}" type="sibTrans" cxnId="{6A4234FB-5AD9-4E46-A51C-C2E6A1DA7912}">
      <dgm:prSet/>
      <dgm:spPr/>
      <dgm:t>
        <a:bodyPr/>
        <a:lstStyle/>
        <a:p>
          <a:endParaRPr lang="es-ES"/>
        </a:p>
      </dgm:t>
    </dgm:pt>
    <dgm:pt modelId="{FBFFCD3B-4C5B-47A8-A81B-9682546A1EC4}">
      <dgm:prSet/>
      <dgm:spPr/>
      <dgm:t>
        <a:bodyPr/>
        <a:lstStyle/>
        <a:p>
          <a:r>
            <a:rPr lang="es-ES" dirty="0" smtClean="0"/>
            <a:t>Propósito de cada actividad vislumbrado parcialmente, pocas actividades en relación con el abanico de posibilidades</a:t>
          </a:r>
          <a:endParaRPr lang="es-ES" dirty="0"/>
        </a:p>
      </dgm:t>
    </dgm:pt>
    <dgm:pt modelId="{4742835E-399F-45D7-BA8C-E5A965E5290B}" type="sibTrans" cxnId="{127C00E1-A0C4-47F1-AE1D-E38CA4A4D32C}">
      <dgm:prSet/>
      <dgm:spPr/>
      <dgm:t>
        <a:bodyPr/>
        <a:lstStyle/>
        <a:p>
          <a:endParaRPr lang="es-ES"/>
        </a:p>
      </dgm:t>
    </dgm:pt>
    <dgm:pt modelId="{5F228B94-6E85-4A62-AA1B-000DEF58474B}" type="parTrans" cxnId="{127C00E1-A0C4-47F1-AE1D-E38CA4A4D32C}">
      <dgm:prSet/>
      <dgm:spPr/>
      <dgm:t>
        <a:bodyPr/>
        <a:lstStyle/>
        <a:p>
          <a:endParaRPr lang="es-ES"/>
        </a:p>
      </dgm:t>
    </dgm:pt>
    <dgm:pt modelId="{46D0F1B5-F51B-43E4-8473-84797AE688A7}" type="pres">
      <dgm:prSet presAssocID="{1A9D46ED-3B77-4165-BD18-D98BB0CDAE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8418DC3-DC2C-443F-99E8-4B149B914431}" type="pres">
      <dgm:prSet presAssocID="{96A283F8-0B86-4D28-91BC-6B10D1065B35}" presName="root1" presStyleCnt="0"/>
      <dgm:spPr/>
      <dgm:t>
        <a:bodyPr/>
        <a:lstStyle/>
        <a:p>
          <a:endParaRPr lang="es-ES"/>
        </a:p>
      </dgm:t>
    </dgm:pt>
    <dgm:pt modelId="{0CDED962-3F5A-40CF-A844-8D8843FE9F85}" type="pres">
      <dgm:prSet presAssocID="{96A283F8-0B86-4D28-91BC-6B10D1065B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6398DE9-DFE9-4A98-A63F-C525CB89DA8A}" type="pres">
      <dgm:prSet presAssocID="{96A283F8-0B86-4D28-91BC-6B10D1065B35}" presName="level2hierChild" presStyleCnt="0"/>
      <dgm:spPr/>
      <dgm:t>
        <a:bodyPr/>
        <a:lstStyle/>
        <a:p>
          <a:endParaRPr lang="es-ES"/>
        </a:p>
      </dgm:t>
    </dgm:pt>
    <dgm:pt modelId="{C58D65FA-C294-44F2-8E2A-A00A10B84847}" type="pres">
      <dgm:prSet presAssocID="{5DB2EF3B-A922-4A66-94AB-39646CACB282}" presName="conn2-1" presStyleLbl="parChTrans1D2" presStyleIdx="0" presStyleCnt="5"/>
      <dgm:spPr/>
      <dgm:t>
        <a:bodyPr/>
        <a:lstStyle/>
        <a:p>
          <a:endParaRPr lang="es-ES"/>
        </a:p>
      </dgm:t>
    </dgm:pt>
    <dgm:pt modelId="{D6E4F91C-CA9E-4354-87E8-2CFB2005CEE3}" type="pres">
      <dgm:prSet presAssocID="{5DB2EF3B-A922-4A66-94AB-39646CACB282}" presName="connTx" presStyleLbl="parChTrans1D2" presStyleIdx="0" presStyleCnt="5"/>
      <dgm:spPr/>
      <dgm:t>
        <a:bodyPr/>
        <a:lstStyle/>
        <a:p>
          <a:endParaRPr lang="es-ES"/>
        </a:p>
      </dgm:t>
    </dgm:pt>
    <dgm:pt modelId="{E5B86B31-2A7C-4924-807A-10C3352B5B55}" type="pres">
      <dgm:prSet presAssocID="{FC8E6B9F-F82A-475D-9ECE-7C0983CAC56A}" presName="root2" presStyleCnt="0"/>
      <dgm:spPr/>
      <dgm:t>
        <a:bodyPr/>
        <a:lstStyle/>
        <a:p>
          <a:endParaRPr lang="es-ES"/>
        </a:p>
      </dgm:t>
    </dgm:pt>
    <dgm:pt modelId="{112240CD-ECDA-4C5F-AF4C-FC75E66179DD}" type="pres">
      <dgm:prSet presAssocID="{FC8E6B9F-F82A-475D-9ECE-7C0983CAC56A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CF8A56-112C-4D8A-B2C1-2ABFE859DDD4}" type="pres">
      <dgm:prSet presAssocID="{FC8E6B9F-F82A-475D-9ECE-7C0983CAC56A}" presName="level3hierChild" presStyleCnt="0"/>
      <dgm:spPr/>
      <dgm:t>
        <a:bodyPr/>
        <a:lstStyle/>
        <a:p>
          <a:endParaRPr lang="es-ES"/>
        </a:p>
      </dgm:t>
    </dgm:pt>
    <dgm:pt modelId="{A3933136-0C4C-4355-A524-FC1DE48DB49F}" type="pres">
      <dgm:prSet presAssocID="{64D5A765-3D8B-4D85-9498-3024AAFB20A4}" presName="conn2-1" presStyleLbl="parChTrans1D2" presStyleIdx="1" presStyleCnt="5"/>
      <dgm:spPr/>
      <dgm:t>
        <a:bodyPr/>
        <a:lstStyle/>
        <a:p>
          <a:endParaRPr lang="es-ES"/>
        </a:p>
      </dgm:t>
    </dgm:pt>
    <dgm:pt modelId="{B6E750E9-0011-451A-B2D3-7A1716C9048B}" type="pres">
      <dgm:prSet presAssocID="{64D5A765-3D8B-4D85-9498-3024AAFB20A4}" presName="connTx" presStyleLbl="parChTrans1D2" presStyleIdx="1" presStyleCnt="5"/>
      <dgm:spPr/>
      <dgm:t>
        <a:bodyPr/>
        <a:lstStyle/>
        <a:p>
          <a:endParaRPr lang="es-ES"/>
        </a:p>
      </dgm:t>
    </dgm:pt>
    <dgm:pt modelId="{31386FFE-B4C1-414B-A38D-AC38325FB324}" type="pres">
      <dgm:prSet presAssocID="{F96B5C8B-C1BD-48EC-8F01-20D0BD90C7AB}" presName="root2" presStyleCnt="0"/>
      <dgm:spPr/>
      <dgm:t>
        <a:bodyPr/>
        <a:lstStyle/>
        <a:p>
          <a:endParaRPr lang="es-ES"/>
        </a:p>
      </dgm:t>
    </dgm:pt>
    <dgm:pt modelId="{B4F3B8C9-EA11-405C-983D-D0E819842914}" type="pres">
      <dgm:prSet presAssocID="{F96B5C8B-C1BD-48EC-8F01-20D0BD90C7AB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34A4E25-2182-435F-B591-BD50E8226F0C}" type="pres">
      <dgm:prSet presAssocID="{F96B5C8B-C1BD-48EC-8F01-20D0BD90C7AB}" presName="level3hierChild" presStyleCnt="0"/>
      <dgm:spPr/>
      <dgm:t>
        <a:bodyPr/>
        <a:lstStyle/>
        <a:p>
          <a:endParaRPr lang="es-ES"/>
        </a:p>
      </dgm:t>
    </dgm:pt>
    <dgm:pt modelId="{300AF9B8-D52F-47E6-90A9-F38EFA16E6F5}" type="pres">
      <dgm:prSet presAssocID="{3DCA08AE-A061-4B8D-A3FE-8030D078E107}" presName="conn2-1" presStyleLbl="parChTrans1D2" presStyleIdx="2" presStyleCnt="5"/>
      <dgm:spPr/>
      <dgm:t>
        <a:bodyPr/>
        <a:lstStyle/>
        <a:p>
          <a:endParaRPr lang="es-ES"/>
        </a:p>
      </dgm:t>
    </dgm:pt>
    <dgm:pt modelId="{CD44B04C-1F0C-4C53-818F-6D1DF55F3420}" type="pres">
      <dgm:prSet presAssocID="{3DCA08AE-A061-4B8D-A3FE-8030D078E107}" presName="connTx" presStyleLbl="parChTrans1D2" presStyleIdx="2" presStyleCnt="5"/>
      <dgm:spPr/>
      <dgm:t>
        <a:bodyPr/>
        <a:lstStyle/>
        <a:p>
          <a:endParaRPr lang="es-ES"/>
        </a:p>
      </dgm:t>
    </dgm:pt>
    <dgm:pt modelId="{CC7CC482-F0E4-4D75-9B44-F77CA721EFBE}" type="pres">
      <dgm:prSet presAssocID="{53933DEA-A881-4D59-B44D-8CD168CE088D}" presName="root2" presStyleCnt="0"/>
      <dgm:spPr/>
      <dgm:t>
        <a:bodyPr/>
        <a:lstStyle/>
        <a:p>
          <a:endParaRPr lang="es-ES"/>
        </a:p>
      </dgm:t>
    </dgm:pt>
    <dgm:pt modelId="{56A018D8-5CAA-4054-BEA6-0C805498C0B9}" type="pres">
      <dgm:prSet presAssocID="{53933DEA-A881-4D59-B44D-8CD168CE088D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E2C872-22FB-471C-BC4E-45E902486B5A}" type="pres">
      <dgm:prSet presAssocID="{53933DEA-A881-4D59-B44D-8CD168CE088D}" presName="level3hierChild" presStyleCnt="0"/>
      <dgm:spPr/>
      <dgm:t>
        <a:bodyPr/>
        <a:lstStyle/>
        <a:p>
          <a:endParaRPr lang="es-ES"/>
        </a:p>
      </dgm:t>
    </dgm:pt>
    <dgm:pt modelId="{F6E3A76D-4121-4EEA-8948-CF6F4DFCA467}" type="pres">
      <dgm:prSet presAssocID="{5F228B94-6E85-4A62-AA1B-000DEF58474B}" presName="conn2-1" presStyleLbl="parChTrans1D3" presStyleIdx="0" presStyleCnt="1"/>
      <dgm:spPr/>
      <dgm:t>
        <a:bodyPr/>
        <a:lstStyle/>
        <a:p>
          <a:endParaRPr lang="es-ES"/>
        </a:p>
      </dgm:t>
    </dgm:pt>
    <dgm:pt modelId="{13513499-5951-4840-AB44-862C3628F807}" type="pres">
      <dgm:prSet presAssocID="{5F228B94-6E85-4A62-AA1B-000DEF58474B}" presName="connTx" presStyleLbl="parChTrans1D3" presStyleIdx="0" presStyleCnt="1"/>
      <dgm:spPr/>
      <dgm:t>
        <a:bodyPr/>
        <a:lstStyle/>
        <a:p>
          <a:endParaRPr lang="es-ES"/>
        </a:p>
      </dgm:t>
    </dgm:pt>
    <dgm:pt modelId="{02B56D1A-7E19-4B75-8C77-91CBC7A9ACE9}" type="pres">
      <dgm:prSet presAssocID="{FBFFCD3B-4C5B-47A8-A81B-9682546A1EC4}" presName="root2" presStyleCnt="0"/>
      <dgm:spPr/>
      <dgm:t>
        <a:bodyPr/>
        <a:lstStyle/>
        <a:p>
          <a:endParaRPr lang="es-ES"/>
        </a:p>
      </dgm:t>
    </dgm:pt>
    <dgm:pt modelId="{757E6A15-3480-4B44-9054-03403A453C63}" type="pres">
      <dgm:prSet presAssocID="{FBFFCD3B-4C5B-47A8-A81B-9682546A1EC4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327E3A-FA0A-4FB0-8144-CCC75CEAF0E5}" type="pres">
      <dgm:prSet presAssocID="{FBFFCD3B-4C5B-47A8-A81B-9682546A1EC4}" presName="level3hierChild" presStyleCnt="0"/>
      <dgm:spPr/>
      <dgm:t>
        <a:bodyPr/>
        <a:lstStyle/>
        <a:p>
          <a:endParaRPr lang="es-ES"/>
        </a:p>
      </dgm:t>
    </dgm:pt>
    <dgm:pt modelId="{52C4B318-55CD-43EE-82F2-06BFAC5E973A}" type="pres">
      <dgm:prSet presAssocID="{1380A11C-6CD9-4D53-B6DF-B1648486A45C}" presName="conn2-1" presStyleLbl="parChTrans1D2" presStyleIdx="3" presStyleCnt="5"/>
      <dgm:spPr/>
      <dgm:t>
        <a:bodyPr/>
        <a:lstStyle/>
        <a:p>
          <a:endParaRPr lang="es-CO"/>
        </a:p>
      </dgm:t>
    </dgm:pt>
    <dgm:pt modelId="{7238615D-1198-4307-AF61-8E73D6CFDC92}" type="pres">
      <dgm:prSet presAssocID="{1380A11C-6CD9-4D53-B6DF-B1648486A45C}" presName="connTx" presStyleLbl="parChTrans1D2" presStyleIdx="3" presStyleCnt="5"/>
      <dgm:spPr/>
      <dgm:t>
        <a:bodyPr/>
        <a:lstStyle/>
        <a:p>
          <a:endParaRPr lang="es-CO"/>
        </a:p>
      </dgm:t>
    </dgm:pt>
    <dgm:pt modelId="{E014C4BA-5EF2-48E6-856E-406DEEBB3A3A}" type="pres">
      <dgm:prSet presAssocID="{80975515-6229-4B5C-961A-3AA60280AA17}" presName="root2" presStyleCnt="0"/>
      <dgm:spPr/>
      <dgm:t>
        <a:bodyPr/>
        <a:lstStyle/>
        <a:p>
          <a:endParaRPr lang="es-ES"/>
        </a:p>
      </dgm:t>
    </dgm:pt>
    <dgm:pt modelId="{9002EE3C-4BF1-4087-8B5D-C7B5151E4E52}" type="pres">
      <dgm:prSet presAssocID="{80975515-6229-4B5C-961A-3AA60280AA17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E576899-91C2-4789-BD75-3122EC569E81}" type="pres">
      <dgm:prSet presAssocID="{80975515-6229-4B5C-961A-3AA60280AA17}" presName="level3hierChild" presStyleCnt="0"/>
      <dgm:spPr/>
      <dgm:t>
        <a:bodyPr/>
        <a:lstStyle/>
        <a:p>
          <a:endParaRPr lang="es-ES"/>
        </a:p>
      </dgm:t>
    </dgm:pt>
    <dgm:pt modelId="{0604002F-7082-4491-8E6B-B2F25E772140}" type="pres">
      <dgm:prSet presAssocID="{9324B479-4200-40F8-8D48-49EDEAD45890}" presName="conn2-1" presStyleLbl="parChTrans1D2" presStyleIdx="4" presStyleCnt="5"/>
      <dgm:spPr/>
      <dgm:t>
        <a:bodyPr/>
        <a:lstStyle/>
        <a:p>
          <a:endParaRPr lang="es-CO"/>
        </a:p>
      </dgm:t>
    </dgm:pt>
    <dgm:pt modelId="{B63CE73C-13E7-42EC-9E6E-442E923CC5B5}" type="pres">
      <dgm:prSet presAssocID="{9324B479-4200-40F8-8D48-49EDEAD45890}" presName="connTx" presStyleLbl="parChTrans1D2" presStyleIdx="4" presStyleCnt="5"/>
      <dgm:spPr/>
      <dgm:t>
        <a:bodyPr/>
        <a:lstStyle/>
        <a:p>
          <a:endParaRPr lang="es-CO"/>
        </a:p>
      </dgm:t>
    </dgm:pt>
    <dgm:pt modelId="{948414B4-9EEE-46B6-8E6C-4091A932082E}" type="pres">
      <dgm:prSet presAssocID="{E88F554B-85BD-46C2-BAB2-B22E0FEA9396}" presName="root2" presStyleCnt="0"/>
      <dgm:spPr/>
      <dgm:t>
        <a:bodyPr/>
        <a:lstStyle/>
        <a:p>
          <a:endParaRPr lang="es-ES"/>
        </a:p>
      </dgm:t>
    </dgm:pt>
    <dgm:pt modelId="{35D242E2-3292-4DF4-8796-C76991E70D54}" type="pres">
      <dgm:prSet presAssocID="{E88F554B-85BD-46C2-BAB2-B22E0FEA9396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F583BCC-64DD-49A8-94E6-1D7AFFF0FECA}" type="pres">
      <dgm:prSet presAssocID="{E88F554B-85BD-46C2-BAB2-B22E0FEA9396}" presName="level3hierChild" presStyleCnt="0"/>
      <dgm:spPr/>
      <dgm:t>
        <a:bodyPr/>
        <a:lstStyle/>
        <a:p>
          <a:endParaRPr lang="es-ES"/>
        </a:p>
      </dgm:t>
    </dgm:pt>
  </dgm:ptLst>
  <dgm:cxnLst>
    <dgm:cxn modelId="{4F59B518-E137-4A0F-AB33-FFC814397DA7}" type="presOf" srcId="{5DB2EF3B-A922-4A66-94AB-39646CACB282}" destId="{D6E4F91C-CA9E-4354-87E8-2CFB2005CEE3}" srcOrd="1" destOrd="0" presId="urn:microsoft.com/office/officeart/2005/8/layout/hierarchy2"/>
    <dgm:cxn modelId="{C67AE86C-9085-4939-9F6B-26AA4C58B012}" type="presOf" srcId="{1380A11C-6CD9-4D53-B6DF-B1648486A45C}" destId="{7238615D-1198-4307-AF61-8E73D6CFDC92}" srcOrd="1" destOrd="0" presId="urn:microsoft.com/office/officeart/2005/8/layout/hierarchy2"/>
    <dgm:cxn modelId="{8BDD917F-DC46-4AE8-B9D1-F64D12FA612A}" type="presOf" srcId="{1380A11C-6CD9-4D53-B6DF-B1648486A45C}" destId="{52C4B318-55CD-43EE-82F2-06BFAC5E973A}" srcOrd="0" destOrd="0" presId="urn:microsoft.com/office/officeart/2005/8/layout/hierarchy2"/>
    <dgm:cxn modelId="{51019C8E-1032-4E1D-96F3-CD8ECDFAFF38}" srcId="{1A9D46ED-3B77-4165-BD18-D98BB0CDAEF8}" destId="{96A283F8-0B86-4D28-91BC-6B10D1065B35}" srcOrd="0" destOrd="0" parTransId="{2112D0E4-A7E6-4F18-8D36-0D0921B17DB8}" sibTransId="{947A2338-64CB-43D0-8DE8-B365047D17C3}"/>
    <dgm:cxn modelId="{127C00E1-A0C4-47F1-AE1D-E38CA4A4D32C}" srcId="{53933DEA-A881-4D59-B44D-8CD168CE088D}" destId="{FBFFCD3B-4C5B-47A8-A81B-9682546A1EC4}" srcOrd="0" destOrd="0" parTransId="{5F228B94-6E85-4A62-AA1B-000DEF58474B}" sibTransId="{4742835E-399F-45D7-BA8C-E5A965E5290B}"/>
    <dgm:cxn modelId="{CED46BCA-2357-4FA7-A289-C67EAAF3C472}" srcId="{96A283F8-0B86-4D28-91BC-6B10D1065B35}" destId="{53933DEA-A881-4D59-B44D-8CD168CE088D}" srcOrd="2" destOrd="0" parTransId="{3DCA08AE-A061-4B8D-A3FE-8030D078E107}" sibTransId="{D60B3A4E-A77E-4C63-B772-CE3D32BD4549}"/>
    <dgm:cxn modelId="{6A4234FB-5AD9-4E46-A51C-C2E6A1DA7912}" srcId="{96A283F8-0B86-4D28-91BC-6B10D1065B35}" destId="{F96B5C8B-C1BD-48EC-8F01-20D0BD90C7AB}" srcOrd="1" destOrd="0" parTransId="{64D5A765-3D8B-4D85-9498-3024AAFB20A4}" sibTransId="{56B33D4C-5E93-4623-8BCD-855242A09945}"/>
    <dgm:cxn modelId="{CDD89104-2C1D-4462-872C-DAB9177802E6}" srcId="{96A283F8-0B86-4D28-91BC-6B10D1065B35}" destId="{FC8E6B9F-F82A-475D-9ECE-7C0983CAC56A}" srcOrd="0" destOrd="0" parTransId="{5DB2EF3B-A922-4A66-94AB-39646CACB282}" sibTransId="{8FFAC273-55B9-4A81-87C5-94C0E8733ED9}"/>
    <dgm:cxn modelId="{6173524B-F34B-4E71-88C7-1ADAE5D6E295}" type="presOf" srcId="{64D5A765-3D8B-4D85-9498-3024AAFB20A4}" destId="{A3933136-0C4C-4355-A524-FC1DE48DB49F}" srcOrd="0" destOrd="0" presId="urn:microsoft.com/office/officeart/2005/8/layout/hierarchy2"/>
    <dgm:cxn modelId="{BE81C037-5F1E-437B-8798-A4B27A82EF76}" type="presOf" srcId="{5F228B94-6E85-4A62-AA1B-000DEF58474B}" destId="{13513499-5951-4840-AB44-862C3628F807}" srcOrd="1" destOrd="0" presId="urn:microsoft.com/office/officeart/2005/8/layout/hierarchy2"/>
    <dgm:cxn modelId="{0F38A65B-7C98-488A-8464-DCEF63D74B6B}" type="presOf" srcId="{5F228B94-6E85-4A62-AA1B-000DEF58474B}" destId="{F6E3A76D-4121-4EEA-8948-CF6F4DFCA467}" srcOrd="0" destOrd="0" presId="urn:microsoft.com/office/officeart/2005/8/layout/hierarchy2"/>
    <dgm:cxn modelId="{64785D02-F9CC-4061-867F-8A61EC2566DF}" type="presOf" srcId="{3DCA08AE-A061-4B8D-A3FE-8030D078E107}" destId="{300AF9B8-D52F-47E6-90A9-F38EFA16E6F5}" srcOrd="0" destOrd="0" presId="urn:microsoft.com/office/officeart/2005/8/layout/hierarchy2"/>
    <dgm:cxn modelId="{673CAB60-EAF5-430D-A390-840CFEC0251E}" type="presOf" srcId="{5DB2EF3B-A922-4A66-94AB-39646CACB282}" destId="{C58D65FA-C294-44F2-8E2A-A00A10B84847}" srcOrd="0" destOrd="0" presId="urn:microsoft.com/office/officeart/2005/8/layout/hierarchy2"/>
    <dgm:cxn modelId="{67C37C4E-4BED-458E-8089-5AA952F88E7E}" type="presOf" srcId="{9324B479-4200-40F8-8D48-49EDEAD45890}" destId="{B63CE73C-13E7-42EC-9E6E-442E923CC5B5}" srcOrd="1" destOrd="0" presId="urn:microsoft.com/office/officeart/2005/8/layout/hierarchy2"/>
    <dgm:cxn modelId="{AFFCB40C-D451-43AA-B095-F5307B5E310F}" type="presOf" srcId="{E88F554B-85BD-46C2-BAB2-B22E0FEA9396}" destId="{35D242E2-3292-4DF4-8796-C76991E70D54}" srcOrd="0" destOrd="0" presId="urn:microsoft.com/office/officeart/2005/8/layout/hierarchy2"/>
    <dgm:cxn modelId="{1D3BDCA1-720B-485A-8FFA-15251DE3AAF4}" type="presOf" srcId="{9324B479-4200-40F8-8D48-49EDEAD45890}" destId="{0604002F-7082-4491-8E6B-B2F25E772140}" srcOrd="0" destOrd="0" presId="urn:microsoft.com/office/officeart/2005/8/layout/hierarchy2"/>
    <dgm:cxn modelId="{50292CC1-CF9D-49AB-AB4E-D23E53C73889}" srcId="{96A283F8-0B86-4D28-91BC-6B10D1065B35}" destId="{80975515-6229-4B5C-961A-3AA60280AA17}" srcOrd="3" destOrd="0" parTransId="{1380A11C-6CD9-4D53-B6DF-B1648486A45C}" sibTransId="{FD5BB500-A1BA-4C35-A4A2-BE09B141C897}"/>
    <dgm:cxn modelId="{E5C286B6-82F4-441C-8F52-359171BB81BB}" type="presOf" srcId="{1A9D46ED-3B77-4165-BD18-D98BB0CDAEF8}" destId="{46D0F1B5-F51B-43E4-8473-84797AE688A7}" srcOrd="0" destOrd="0" presId="urn:microsoft.com/office/officeart/2005/8/layout/hierarchy2"/>
    <dgm:cxn modelId="{51A81294-8A5D-43A9-B34A-D5CCE5F70FDA}" srcId="{96A283F8-0B86-4D28-91BC-6B10D1065B35}" destId="{E88F554B-85BD-46C2-BAB2-B22E0FEA9396}" srcOrd="4" destOrd="0" parTransId="{9324B479-4200-40F8-8D48-49EDEAD45890}" sibTransId="{BFE0E583-9B74-4999-9EF2-07D1660344E8}"/>
    <dgm:cxn modelId="{86CF4305-275B-4159-816E-E08308A5B0E4}" type="presOf" srcId="{FBFFCD3B-4C5B-47A8-A81B-9682546A1EC4}" destId="{757E6A15-3480-4B44-9054-03403A453C63}" srcOrd="0" destOrd="0" presId="urn:microsoft.com/office/officeart/2005/8/layout/hierarchy2"/>
    <dgm:cxn modelId="{27281E87-EA08-41CB-9306-35E63F420E19}" type="presOf" srcId="{80975515-6229-4B5C-961A-3AA60280AA17}" destId="{9002EE3C-4BF1-4087-8B5D-C7B5151E4E52}" srcOrd="0" destOrd="0" presId="urn:microsoft.com/office/officeart/2005/8/layout/hierarchy2"/>
    <dgm:cxn modelId="{58995DDE-C16E-4903-8A3B-D5BA8A89C31B}" type="presOf" srcId="{96A283F8-0B86-4D28-91BC-6B10D1065B35}" destId="{0CDED962-3F5A-40CF-A844-8D8843FE9F85}" srcOrd="0" destOrd="0" presId="urn:microsoft.com/office/officeart/2005/8/layout/hierarchy2"/>
    <dgm:cxn modelId="{FAA86BF9-03A6-4845-B691-AAE69BB8108B}" type="presOf" srcId="{3DCA08AE-A061-4B8D-A3FE-8030D078E107}" destId="{CD44B04C-1F0C-4C53-818F-6D1DF55F3420}" srcOrd="1" destOrd="0" presId="urn:microsoft.com/office/officeart/2005/8/layout/hierarchy2"/>
    <dgm:cxn modelId="{D10E4D6F-345E-443D-B079-5D428635D1FE}" type="presOf" srcId="{53933DEA-A881-4D59-B44D-8CD168CE088D}" destId="{56A018D8-5CAA-4054-BEA6-0C805498C0B9}" srcOrd="0" destOrd="0" presId="urn:microsoft.com/office/officeart/2005/8/layout/hierarchy2"/>
    <dgm:cxn modelId="{3E194E45-1FD4-4004-B846-D145D5B76573}" type="presOf" srcId="{64D5A765-3D8B-4D85-9498-3024AAFB20A4}" destId="{B6E750E9-0011-451A-B2D3-7A1716C9048B}" srcOrd="1" destOrd="0" presId="urn:microsoft.com/office/officeart/2005/8/layout/hierarchy2"/>
    <dgm:cxn modelId="{E91B04C3-D79E-4C88-9830-4425046ED3A8}" type="presOf" srcId="{FC8E6B9F-F82A-475D-9ECE-7C0983CAC56A}" destId="{112240CD-ECDA-4C5F-AF4C-FC75E66179DD}" srcOrd="0" destOrd="0" presId="urn:microsoft.com/office/officeart/2005/8/layout/hierarchy2"/>
    <dgm:cxn modelId="{3F11F0EA-FB1D-4ADC-BE3B-6576EB73B849}" type="presOf" srcId="{F96B5C8B-C1BD-48EC-8F01-20D0BD90C7AB}" destId="{B4F3B8C9-EA11-405C-983D-D0E819842914}" srcOrd="0" destOrd="0" presId="urn:microsoft.com/office/officeart/2005/8/layout/hierarchy2"/>
    <dgm:cxn modelId="{D1B08265-56A8-479E-A6B8-E24324BDF0FE}" type="presParOf" srcId="{46D0F1B5-F51B-43E4-8473-84797AE688A7}" destId="{F8418DC3-DC2C-443F-99E8-4B149B914431}" srcOrd="0" destOrd="0" presId="urn:microsoft.com/office/officeart/2005/8/layout/hierarchy2"/>
    <dgm:cxn modelId="{E1C21B4A-7A14-4BDD-B60A-4D83DFAF5519}" type="presParOf" srcId="{F8418DC3-DC2C-443F-99E8-4B149B914431}" destId="{0CDED962-3F5A-40CF-A844-8D8843FE9F85}" srcOrd="0" destOrd="0" presId="urn:microsoft.com/office/officeart/2005/8/layout/hierarchy2"/>
    <dgm:cxn modelId="{338ECB9F-A8C3-4D61-9C33-AD0ABAD69A17}" type="presParOf" srcId="{F8418DC3-DC2C-443F-99E8-4B149B914431}" destId="{76398DE9-DFE9-4A98-A63F-C525CB89DA8A}" srcOrd="1" destOrd="0" presId="urn:microsoft.com/office/officeart/2005/8/layout/hierarchy2"/>
    <dgm:cxn modelId="{C0DE4BA6-6B5A-4B3D-A67E-EE3507DE49B8}" type="presParOf" srcId="{76398DE9-DFE9-4A98-A63F-C525CB89DA8A}" destId="{C58D65FA-C294-44F2-8E2A-A00A10B84847}" srcOrd="0" destOrd="0" presId="urn:microsoft.com/office/officeart/2005/8/layout/hierarchy2"/>
    <dgm:cxn modelId="{A2A26A76-632A-41C8-A2F7-5D00463D950D}" type="presParOf" srcId="{C58D65FA-C294-44F2-8E2A-A00A10B84847}" destId="{D6E4F91C-CA9E-4354-87E8-2CFB2005CEE3}" srcOrd="0" destOrd="0" presId="urn:microsoft.com/office/officeart/2005/8/layout/hierarchy2"/>
    <dgm:cxn modelId="{18C348FD-6907-4F4F-AC56-5B154E06917E}" type="presParOf" srcId="{76398DE9-DFE9-4A98-A63F-C525CB89DA8A}" destId="{E5B86B31-2A7C-4924-807A-10C3352B5B55}" srcOrd="1" destOrd="0" presId="urn:microsoft.com/office/officeart/2005/8/layout/hierarchy2"/>
    <dgm:cxn modelId="{DA18C989-E100-435C-8CA6-128B3D5FA0B5}" type="presParOf" srcId="{E5B86B31-2A7C-4924-807A-10C3352B5B55}" destId="{112240CD-ECDA-4C5F-AF4C-FC75E66179DD}" srcOrd="0" destOrd="0" presId="urn:microsoft.com/office/officeart/2005/8/layout/hierarchy2"/>
    <dgm:cxn modelId="{69D3C097-A951-4551-8EBD-4F0EC80ED68C}" type="presParOf" srcId="{E5B86B31-2A7C-4924-807A-10C3352B5B55}" destId="{DACF8A56-112C-4D8A-B2C1-2ABFE859DDD4}" srcOrd="1" destOrd="0" presId="urn:microsoft.com/office/officeart/2005/8/layout/hierarchy2"/>
    <dgm:cxn modelId="{3A20780F-ED40-406A-8607-6B3FD06AF019}" type="presParOf" srcId="{76398DE9-DFE9-4A98-A63F-C525CB89DA8A}" destId="{A3933136-0C4C-4355-A524-FC1DE48DB49F}" srcOrd="2" destOrd="0" presId="urn:microsoft.com/office/officeart/2005/8/layout/hierarchy2"/>
    <dgm:cxn modelId="{47CB62D8-97D3-4364-86EC-E508C7C5252F}" type="presParOf" srcId="{A3933136-0C4C-4355-A524-FC1DE48DB49F}" destId="{B6E750E9-0011-451A-B2D3-7A1716C9048B}" srcOrd="0" destOrd="0" presId="urn:microsoft.com/office/officeart/2005/8/layout/hierarchy2"/>
    <dgm:cxn modelId="{11BCDFCB-FAD1-4DCD-AFEE-A51C2FA1F391}" type="presParOf" srcId="{76398DE9-DFE9-4A98-A63F-C525CB89DA8A}" destId="{31386FFE-B4C1-414B-A38D-AC38325FB324}" srcOrd="3" destOrd="0" presId="urn:microsoft.com/office/officeart/2005/8/layout/hierarchy2"/>
    <dgm:cxn modelId="{39D74611-8D22-42F2-AE87-4EA5F27D978F}" type="presParOf" srcId="{31386FFE-B4C1-414B-A38D-AC38325FB324}" destId="{B4F3B8C9-EA11-405C-983D-D0E819842914}" srcOrd="0" destOrd="0" presId="urn:microsoft.com/office/officeart/2005/8/layout/hierarchy2"/>
    <dgm:cxn modelId="{ABA953FD-63FA-4792-BD24-9C8CD5478F9A}" type="presParOf" srcId="{31386FFE-B4C1-414B-A38D-AC38325FB324}" destId="{334A4E25-2182-435F-B591-BD50E8226F0C}" srcOrd="1" destOrd="0" presId="urn:microsoft.com/office/officeart/2005/8/layout/hierarchy2"/>
    <dgm:cxn modelId="{3E93A1E6-D0BF-445F-96C0-F44682DC3CDB}" type="presParOf" srcId="{76398DE9-DFE9-4A98-A63F-C525CB89DA8A}" destId="{300AF9B8-D52F-47E6-90A9-F38EFA16E6F5}" srcOrd="4" destOrd="0" presId="urn:microsoft.com/office/officeart/2005/8/layout/hierarchy2"/>
    <dgm:cxn modelId="{6219514C-A35F-4EE3-9453-149EE2905782}" type="presParOf" srcId="{300AF9B8-D52F-47E6-90A9-F38EFA16E6F5}" destId="{CD44B04C-1F0C-4C53-818F-6D1DF55F3420}" srcOrd="0" destOrd="0" presId="urn:microsoft.com/office/officeart/2005/8/layout/hierarchy2"/>
    <dgm:cxn modelId="{2212A87D-4002-4025-88E5-8F1CF145080C}" type="presParOf" srcId="{76398DE9-DFE9-4A98-A63F-C525CB89DA8A}" destId="{CC7CC482-F0E4-4D75-9B44-F77CA721EFBE}" srcOrd="5" destOrd="0" presId="urn:microsoft.com/office/officeart/2005/8/layout/hierarchy2"/>
    <dgm:cxn modelId="{3F21C2B8-F3CE-40A1-8180-42118488F1EB}" type="presParOf" srcId="{CC7CC482-F0E4-4D75-9B44-F77CA721EFBE}" destId="{56A018D8-5CAA-4054-BEA6-0C805498C0B9}" srcOrd="0" destOrd="0" presId="urn:microsoft.com/office/officeart/2005/8/layout/hierarchy2"/>
    <dgm:cxn modelId="{F539575B-7269-4B08-809B-1B5DAA655058}" type="presParOf" srcId="{CC7CC482-F0E4-4D75-9B44-F77CA721EFBE}" destId="{45E2C872-22FB-471C-BC4E-45E902486B5A}" srcOrd="1" destOrd="0" presId="urn:microsoft.com/office/officeart/2005/8/layout/hierarchy2"/>
    <dgm:cxn modelId="{32E5D583-3868-4696-B401-663F715A9C4D}" type="presParOf" srcId="{45E2C872-22FB-471C-BC4E-45E902486B5A}" destId="{F6E3A76D-4121-4EEA-8948-CF6F4DFCA467}" srcOrd="0" destOrd="0" presId="urn:microsoft.com/office/officeart/2005/8/layout/hierarchy2"/>
    <dgm:cxn modelId="{AADDF151-1356-40E4-A105-5689BA91CD31}" type="presParOf" srcId="{F6E3A76D-4121-4EEA-8948-CF6F4DFCA467}" destId="{13513499-5951-4840-AB44-862C3628F807}" srcOrd="0" destOrd="0" presId="urn:microsoft.com/office/officeart/2005/8/layout/hierarchy2"/>
    <dgm:cxn modelId="{C3CAC006-5A54-4988-BD43-65C2E112CF02}" type="presParOf" srcId="{45E2C872-22FB-471C-BC4E-45E902486B5A}" destId="{02B56D1A-7E19-4B75-8C77-91CBC7A9ACE9}" srcOrd="1" destOrd="0" presId="urn:microsoft.com/office/officeart/2005/8/layout/hierarchy2"/>
    <dgm:cxn modelId="{CA1568B7-715C-444D-8F9B-124CD8368FB3}" type="presParOf" srcId="{02B56D1A-7E19-4B75-8C77-91CBC7A9ACE9}" destId="{757E6A15-3480-4B44-9054-03403A453C63}" srcOrd="0" destOrd="0" presId="urn:microsoft.com/office/officeart/2005/8/layout/hierarchy2"/>
    <dgm:cxn modelId="{2BFDD79A-871F-47C4-9B3E-650DFB83913E}" type="presParOf" srcId="{02B56D1A-7E19-4B75-8C77-91CBC7A9ACE9}" destId="{44327E3A-FA0A-4FB0-8144-CCC75CEAF0E5}" srcOrd="1" destOrd="0" presId="urn:microsoft.com/office/officeart/2005/8/layout/hierarchy2"/>
    <dgm:cxn modelId="{BE0BA814-DF74-473A-9D8E-95827D2CF5E8}" type="presParOf" srcId="{76398DE9-DFE9-4A98-A63F-C525CB89DA8A}" destId="{52C4B318-55CD-43EE-82F2-06BFAC5E973A}" srcOrd="6" destOrd="0" presId="urn:microsoft.com/office/officeart/2005/8/layout/hierarchy2"/>
    <dgm:cxn modelId="{8AE722D2-A60D-495A-BECC-DA3AD7FF0273}" type="presParOf" srcId="{52C4B318-55CD-43EE-82F2-06BFAC5E973A}" destId="{7238615D-1198-4307-AF61-8E73D6CFDC92}" srcOrd="0" destOrd="0" presId="urn:microsoft.com/office/officeart/2005/8/layout/hierarchy2"/>
    <dgm:cxn modelId="{5F71158A-0A79-44E0-9888-0C94E5224F4B}" type="presParOf" srcId="{76398DE9-DFE9-4A98-A63F-C525CB89DA8A}" destId="{E014C4BA-5EF2-48E6-856E-406DEEBB3A3A}" srcOrd="7" destOrd="0" presId="urn:microsoft.com/office/officeart/2005/8/layout/hierarchy2"/>
    <dgm:cxn modelId="{05EB6477-DFFA-481E-8101-104BE33F8225}" type="presParOf" srcId="{E014C4BA-5EF2-48E6-856E-406DEEBB3A3A}" destId="{9002EE3C-4BF1-4087-8B5D-C7B5151E4E52}" srcOrd="0" destOrd="0" presId="urn:microsoft.com/office/officeart/2005/8/layout/hierarchy2"/>
    <dgm:cxn modelId="{9D1FBFDE-DC4F-4BF0-A5AB-0A7DA47BADC2}" type="presParOf" srcId="{E014C4BA-5EF2-48E6-856E-406DEEBB3A3A}" destId="{7E576899-91C2-4789-BD75-3122EC569E81}" srcOrd="1" destOrd="0" presId="urn:microsoft.com/office/officeart/2005/8/layout/hierarchy2"/>
    <dgm:cxn modelId="{D539D05B-D3E0-4013-A036-7F20CBDD360C}" type="presParOf" srcId="{76398DE9-DFE9-4A98-A63F-C525CB89DA8A}" destId="{0604002F-7082-4491-8E6B-B2F25E772140}" srcOrd="8" destOrd="0" presId="urn:microsoft.com/office/officeart/2005/8/layout/hierarchy2"/>
    <dgm:cxn modelId="{7BACD6FB-C1BD-4BA7-B3A0-3540BE2F722D}" type="presParOf" srcId="{0604002F-7082-4491-8E6B-B2F25E772140}" destId="{B63CE73C-13E7-42EC-9E6E-442E923CC5B5}" srcOrd="0" destOrd="0" presId="urn:microsoft.com/office/officeart/2005/8/layout/hierarchy2"/>
    <dgm:cxn modelId="{6B8C3E31-B7FC-4285-A840-2D142BA3B98C}" type="presParOf" srcId="{76398DE9-DFE9-4A98-A63F-C525CB89DA8A}" destId="{948414B4-9EEE-46B6-8E6C-4091A932082E}" srcOrd="9" destOrd="0" presId="urn:microsoft.com/office/officeart/2005/8/layout/hierarchy2"/>
    <dgm:cxn modelId="{9D52152A-1CFE-46E8-8F66-58F3158D9DA9}" type="presParOf" srcId="{948414B4-9EEE-46B6-8E6C-4091A932082E}" destId="{35D242E2-3292-4DF4-8796-C76991E70D54}" srcOrd="0" destOrd="0" presId="urn:microsoft.com/office/officeart/2005/8/layout/hierarchy2"/>
    <dgm:cxn modelId="{403F0598-25E3-428A-A28F-915397D7BE08}" type="presParOf" srcId="{948414B4-9EEE-46B6-8E6C-4091A932082E}" destId="{7F583BCC-64DD-49A8-94E6-1D7AFFF0FECA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A9D46ED-3B77-4165-BD18-D98BB0CDAEF8}" type="doc">
      <dgm:prSet loTypeId="urn:microsoft.com/office/officeart/2005/8/layout/hierarchy2" loCatId="hierarchy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96A283F8-0B86-4D28-91BC-6B10D1065B35}">
      <dgm:prSet phldrT="[Texto]"/>
      <dgm:spPr/>
      <dgm:t>
        <a:bodyPr/>
        <a:lstStyle/>
        <a:p>
          <a:r>
            <a:rPr lang="es-ES" dirty="0" smtClean="0"/>
            <a:t>Plan de mejora</a:t>
          </a:r>
          <a:endParaRPr lang="es-CO" dirty="0"/>
        </a:p>
      </dgm:t>
    </dgm:pt>
    <dgm:pt modelId="{2112D0E4-A7E6-4F18-8D36-0D0921B17DB8}" type="parTrans" cxnId="{51019C8E-1032-4E1D-96F3-CD8ECDFAFF38}">
      <dgm:prSet/>
      <dgm:spPr/>
      <dgm:t>
        <a:bodyPr/>
        <a:lstStyle/>
        <a:p>
          <a:endParaRPr lang="es-CO"/>
        </a:p>
      </dgm:t>
    </dgm:pt>
    <dgm:pt modelId="{947A2338-64CB-43D0-8DE8-B365047D17C3}" type="sibTrans" cxnId="{51019C8E-1032-4E1D-96F3-CD8ECDFAFF38}">
      <dgm:prSet/>
      <dgm:spPr/>
      <dgm:t>
        <a:bodyPr/>
        <a:lstStyle/>
        <a:p>
          <a:endParaRPr lang="es-CO"/>
        </a:p>
      </dgm:t>
    </dgm:pt>
    <dgm:pt modelId="{E88F554B-85BD-46C2-BAB2-B22E0FEA9396}">
      <dgm:prSet phldrT="[Texto]"/>
      <dgm:spPr/>
      <dgm:t>
        <a:bodyPr/>
        <a:lstStyle/>
        <a:p>
          <a:r>
            <a:rPr lang="es-CO" dirty="0" smtClean="0"/>
            <a:t>Desarrollo de un currículo por competencias</a:t>
          </a:r>
          <a:endParaRPr lang="es-CO" dirty="0"/>
        </a:p>
      </dgm:t>
    </dgm:pt>
    <dgm:pt modelId="{9324B479-4200-40F8-8D48-49EDEAD45890}" type="parTrans" cxnId="{51A81294-8A5D-43A9-B34A-D5CCE5F70FDA}">
      <dgm:prSet/>
      <dgm:spPr/>
      <dgm:t>
        <a:bodyPr/>
        <a:lstStyle/>
        <a:p>
          <a:endParaRPr lang="es-CO"/>
        </a:p>
      </dgm:t>
    </dgm:pt>
    <dgm:pt modelId="{BFE0E583-9B74-4999-9EF2-07D1660344E8}" type="sibTrans" cxnId="{51A81294-8A5D-43A9-B34A-D5CCE5F70FDA}">
      <dgm:prSet/>
      <dgm:spPr/>
      <dgm:t>
        <a:bodyPr/>
        <a:lstStyle/>
        <a:p>
          <a:endParaRPr lang="es-CO"/>
        </a:p>
      </dgm:t>
    </dgm:pt>
    <dgm:pt modelId="{7577043C-94F8-431B-9150-918CD92D06CE}">
      <dgm:prSet/>
      <dgm:spPr/>
      <dgm:t>
        <a:bodyPr/>
        <a:lstStyle/>
        <a:p>
          <a:r>
            <a:rPr lang="es-ES" dirty="0" smtClean="0"/>
            <a:t>Papel activo de docentes y de los estudiantes</a:t>
          </a:r>
          <a:endParaRPr lang="es-CO" dirty="0" smtClean="0"/>
        </a:p>
      </dgm:t>
    </dgm:pt>
    <dgm:pt modelId="{1A97CEBB-6C03-415B-89B8-56FAB5296F87}" type="parTrans" cxnId="{8E3DAFC5-45BA-4072-95ED-F219107E7E21}">
      <dgm:prSet/>
      <dgm:spPr/>
      <dgm:t>
        <a:bodyPr/>
        <a:lstStyle/>
        <a:p>
          <a:endParaRPr lang="es-CO"/>
        </a:p>
      </dgm:t>
    </dgm:pt>
    <dgm:pt modelId="{8F260AF8-A96F-4B8D-892C-284E341564F3}" type="sibTrans" cxnId="{8E3DAFC5-45BA-4072-95ED-F219107E7E21}">
      <dgm:prSet/>
      <dgm:spPr/>
      <dgm:t>
        <a:bodyPr/>
        <a:lstStyle/>
        <a:p>
          <a:endParaRPr lang="es-CO"/>
        </a:p>
      </dgm:t>
    </dgm:pt>
    <dgm:pt modelId="{1AEC6414-B5B9-4D48-87D6-9CDF21C04EEE}">
      <dgm:prSet/>
      <dgm:spPr/>
      <dgm:t>
        <a:bodyPr/>
        <a:lstStyle/>
        <a:p>
          <a:r>
            <a:rPr lang="es-CO" dirty="0" smtClean="0"/>
            <a:t>Nuevo enfoque de los proyectos de asignaturas</a:t>
          </a:r>
        </a:p>
      </dgm:t>
    </dgm:pt>
    <dgm:pt modelId="{D1F07969-2E31-478A-B9F2-CC3E620B5691}" type="parTrans" cxnId="{25ED9974-8DCD-4E7B-A46B-9ADEE8D0B1B4}">
      <dgm:prSet/>
      <dgm:spPr/>
      <dgm:t>
        <a:bodyPr/>
        <a:lstStyle/>
        <a:p>
          <a:endParaRPr lang="es-CO"/>
        </a:p>
      </dgm:t>
    </dgm:pt>
    <dgm:pt modelId="{404257C6-C983-47B2-BB15-5A9F7D0E51CA}" type="sibTrans" cxnId="{25ED9974-8DCD-4E7B-A46B-9ADEE8D0B1B4}">
      <dgm:prSet/>
      <dgm:spPr/>
      <dgm:t>
        <a:bodyPr/>
        <a:lstStyle/>
        <a:p>
          <a:endParaRPr lang="es-CO"/>
        </a:p>
      </dgm:t>
    </dgm:pt>
    <dgm:pt modelId="{F0EFE567-E715-4195-AF7F-0E3B630EA0EF}">
      <dgm:prSet/>
      <dgm:spPr/>
      <dgm:t>
        <a:bodyPr/>
        <a:lstStyle/>
        <a:p>
          <a:r>
            <a:rPr lang="es-CO" dirty="0" smtClean="0"/>
            <a:t>Convocatoria a estudiantes para investigación desde primeros semestres</a:t>
          </a:r>
        </a:p>
      </dgm:t>
    </dgm:pt>
    <dgm:pt modelId="{577806AB-A3F8-4302-AF55-867DE443A0D1}" type="parTrans" cxnId="{9ECE376E-969E-4191-8C7C-4959BEEF2377}">
      <dgm:prSet/>
      <dgm:spPr/>
      <dgm:t>
        <a:bodyPr/>
        <a:lstStyle/>
        <a:p>
          <a:endParaRPr lang="es-CO"/>
        </a:p>
      </dgm:t>
    </dgm:pt>
    <dgm:pt modelId="{ACC3EED3-FA66-4D51-890C-D17D623C1D15}" type="sibTrans" cxnId="{9ECE376E-969E-4191-8C7C-4959BEEF2377}">
      <dgm:prSet/>
      <dgm:spPr/>
      <dgm:t>
        <a:bodyPr/>
        <a:lstStyle/>
        <a:p>
          <a:endParaRPr lang="es-CO"/>
        </a:p>
      </dgm:t>
    </dgm:pt>
    <dgm:pt modelId="{80975515-6229-4B5C-961A-3AA60280AA17}">
      <dgm:prSet/>
      <dgm:spPr/>
      <dgm:t>
        <a:bodyPr/>
        <a:lstStyle/>
        <a:p>
          <a:r>
            <a:rPr lang="es-CO" dirty="0" smtClean="0"/>
            <a:t>Proyecto de grado por etapas articuladas.</a:t>
          </a:r>
        </a:p>
      </dgm:t>
    </dgm:pt>
    <dgm:pt modelId="{1380A11C-6CD9-4D53-B6DF-B1648486A45C}" type="parTrans" cxnId="{50292CC1-CF9D-49AB-AB4E-D23E53C73889}">
      <dgm:prSet/>
      <dgm:spPr/>
      <dgm:t>
        <a:bodyPr/>
        <a:lstStyle/>
        <a:p>
          <a:endParaRPr lang="es-CO"/>
        </a:p>
      </dgm:t>
    </dgm:pt>
    <dgm:pt modelId="{FD5BB500-A1BA-4C35-A4A2-BE09B141C897}" type="sibTrans" cxnId="{50292CC1-CF9D-49AB-AB4E-D23E53C73889}">
      <dgm:prSet/>
      <dgm:spPr/>
      <dgm:t>
        <a:bodyPr/>
        <a:lstStyle/>
        <a:p>
          <a:endParaRPr lang="es-CO"/>
        </a:p>
      </dgm:t>
    </dgm:pt>
    <dgm:pt modelId="{EC12E38B-C954-442A-9F25-F1A31F22737B}">
      <dgm:prSet/>
      <dgm:spPr/>
      <dgm:t>
        <a:bodyPr/>
        <a:lstStyle/>
        <a:p>
          <a:r>
            <a:rPr lang="es-ES" dirty="0" smtClean="0"/>
            <a:t>Apropiación del proceso de investigación formativa</a:t>
          </a:r>
          <a:endParaRPr lang="es-ES" dirty="0"/>
        </a:p>
      </dgm:t>
    </dgm:pt>
    <dgm:pt modelId="{879CED7D-3228-46AB-8C62-3C9EF1860BAD}" type="parTrans" cxnId="{6AC449C2-73BA-4255-85E8-25E2FE1D4BFC}">
      <dgm:prSet/>
      <dgm:spPr/>
      <dgm:t>
        <a:bodyPr/>
        <a:lstStyle/>
        <a:p>
          <a:endParaRPr lang="es-ES"/>
        </a:p>
      </dgm:t>
    </dgm:pt>
    <dgm:pt modelId="{69EDA24C-72F2-40E6-B060-32A50DD6BF29}" type="sibTrans" cxnId="{6AC449C2-73BA-4255-85E8-25E2FE1D4BFC}">
      <dgm:prSet/>
      <dgm:spPr/>
      <dgm:t>
        <a:bodyPr/>
        <a:lstStyle/>
        <a:p>
          <a:endParaRPr lang="es-ES"/>
        </a:p>
      </dgm:t>
    </dgm:pt>
    <dgm:pt modelId="{46D0F1B5-F51B-43E4-8473-84797AE688A7}" type="pres">
      <dgm:prSet presAssocID="{1A9D46ED-3B77-4165-BD18-D98BB0CDAE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8418DC3-DC2C-443F-99E8-4B149B914431}" type="pres">
      <dgm:prSet presAssocID="{96A283F8-0B86-4D28-91BC-6B10D1065B35}" presName="root1" presStyleCnt="0"/>
      <dgm:spPr/>
      <dgm:t>
        <a:bodyPr/>
        <a:lstStyle/>
        <a:p>
          <a:endParaRPr lang="es-ES"/>
        </a:p>
      </dgm:t>
    </dgm:pt>
    <dgm:pt modelId="{0CDED962-3F5A-40CF-A844-8D8843FE9F85}" type="pres">
      <dgm:prSet presAssocID="{96A283F8-0B86-4D28-91BC-6B10D1065B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6398DE9-DFE9-4A98-A63F-C525CB89DA8A}" type="pres">
      <dgm:prSet presAssocID="{96A283F8-0B86-4D28-91BC-6B10D1065B35}" presName="level2hierChild" presStyleCnt="0"/>
      <dgm:spPr/>
      <dgm:t>
        <a:bodyPr/>
        <a:lstStyle/>
        <a:p>
          <a:endParaRPr lang="es-ES"/>
        </a:p>
      </dgm:t>
    </dgm:pt>
    <dgm:pt modelId="{F0C97605-D5C9-4F0E-93A5-CF54682F80AE}" type="pres">
      <dgm:prSet presAssocID="{879CED7D-3228-46AB-8C62-3C9EF1860BAD}" presName="conn2-1" presStyleLbl="parChTrans1D2" presStyleIdx="0" presStyleCnt="6"/>
      <dgm:spPr/>
      <dgm:t>
        <a:bodyPr/>
        <a:lstStyle/>
        <a:p>
          <a:endParaRPr lang="es-ES"/>
        </a:p>
      </dgm:t>
    </dgm:pt>
    <dgm:pt modelId="{D5CA29C2-CF98-47A2-89F2-2DCF858B684B}" type="pres">
      <dgm:prSet presAssocID="{879CED7D-3228-46AB-8C62-3C9EF1860BAD}" presName="connTx" presStyleLbl="parChTrans1D2" presStyleIdx="0" presStyleCnt="6"/>
      <dgm:spPr/>
      <dgm:t>
        <a:bodyPr/>
        <a:lstStyle/>
        <a:p>
          <a:endParaRPr lang="es-ES"/>
        </a:p>
      </dgm:t>
    </dgm:pt>
    <dgm:pt modelId="{83335510-22F9-484A-8553-2882DE659AC6}" type="pres">
      <dgm:prSet presAssocID="{EC12E38B-C954-442A-9F25-F1A31F22737B}" presName="root2" presStyleCnt="0"/>
      <dgm:spPr/>
      <dgm:t>
        <a:bodyPr/>
        <a:lstStyle/>
        <a:p>
          <a:endParaRPr lang="es-ES"/>
        </a:p>
      </dgm:t>
    </dgm:pt>
    <dgm:pt modelId="{0AE4B595-C413-4C9F-846C-143A430F8536}" type="pres">
      <dgm:prSet presAssocID="{EC12E38B-C954-442A-9F25-F1A31F22737B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5C7220C-01BC-4624-8F6D-70AEDA6F2EB4}" type="pres">
      <dgm:prSet presAssocID="{EC12E38B-C954-442A-9F25-F1A31F22737B}" presName="level3hierChild" presStyleCnt="0"/>
      <dgm:spPr/>
      <dgm:t>
        <a:bodyPr/>
        <a:lstStyle/>
        <a:p>
          <a:endParaRPr lang="es-ES"/>
        </a:p>
      </dgm:t>
    </dgm:pt>
    <dgm:pt modelId="{346940E9-EC41-404C-8197-117C07DA76FD}" type="pres">
      <dgm:prSet presAssocID="{1A97CEBB-6C03-415B-89B8-56FAB5296F87}" presName="conn2-1" presStyleLbl="parChTrans1D2" presStyleIdx="1" presStyleCnt="6"/>
      <dgm:spPr/>
      <dgm:t>
        <a:bodyPr/>
        <a:lstStyle/>
        <a:p>
          <a:endParaRPr lang="es-CO"/>
        </a:p>
      </dgm:t>
    </dgm:pt>
    <dgm:pt modelId="{9A1D2985-F21C-4146-A67C-0BD3CB21713D}" type="pres">
      <dgm:prSet presAssocID="{1A97CEBB-6C03-415B-89B8-56FAB5296F87}" presName="connTx" presStyleLbl="parChTrans1D2" presStyleIdx="1" presStyleCnt="6"/>
      <dgm:spPr/>
      <dgm:t>
        <a:bodyPr/>
        <a:lstStyle/>
        <a:p>
          <a:endParaRPr lang="es-CO"/>
        </a:p>
      </dgm:t>
    </dgm:pt>
    <dgm:pt modelId="{E1341BC9-F7D8-495C-9167-F3ECE69066B7}" type="pres">
      <dgm:prSet presAssocID="{7577043C-94F8-431B-9150-918CD92D06CE}" presName="root2" presStyleCnt="0"/>
      <dgm:spPr/>
      <dgm:t>
        <a:bodyPr/>
        <a:lstStyle/>
        <a:p>
          <a:endParaRPr lang="es-ES"/>
        </a:p>
      </dgm:t>
    </dgm:pt>
    <dgm:pt modelId="{43BAAE59-0D71-4F54-B658-ED4F4624B2F9}" type="pres">
      <dgm:prSet presAssocID="{7577043C-94F8-431B-9150-918CD92D06CE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CE233A5-9476-4C2F-86EE-75FF09962B2D}" type="pres">
      <dgm:prSet presAssocID="{7577043C-94F8-431B-9150-918CD92D06CE}" presName="level3hierChild" presStyleCnt="0"/>
      <dgm:spPr/>
      <dgm:t>
        <a:bodyPr/>
        <a:lstStyle/>
        <a:p>
          <a:endParaRPr lang="es-ES"/>
        </a:p>
      </dgm:t>
    </dgm:pt>
    <dgm:pt modelId="{A1468E7C-EC03-4D4F-8C09-30FE7050C552}" type="pres">
      <dgm:prSet presAssocID="{D1F07969-2E31-478A-B9F2-CC3E620B5691}" presName="conn2-1" presStyleLbl="parChTrans1D2" presStyleIdx="2" presStyleCnt="6"/>
      <dgm:spPr/>
      <dgm:t>
        <a:bodyPr/>
        <a:lstStyle/>
        <a:p>
          <a:endParaRPr lang="es-CO"/>
        </a:p>
      </dgm:t>
    </dgm:pt>
    <dgm:pt modelId="{F71045A2-E0E2-4F88-AA92-C65C53887A58}" type="pres">
      <dgm:prSet presAssocID="{D1F07969-2E31-478A-B9F2-CC3E620B5691}" presName="connTx" presStyleLbl="parChTrans1D2" presStyleIdx="2" presStyleCnt="6"/>
      <dgm:spPr/>
      <dgm:t>
        <a:bodyPr/>
        <a:lstStyle/>
        <a:p>
          <a:endParaRPr lang="es-CO"/>
        </a:p>
      </dgm:t>
    </dgm:pt>
    <dgm:pt modelId="{1EB2A77F-A1F1-4CF1-A8D4-CAD2E9618965}" type="pres">
      <dgm:prSet presAssocID="{1AEC6414-B5B9-4D48-87D6-9CDF21C04EEE}" presName="root2" presStyleCnt="0"/>
      <dgm:spPr/>
      <dgm:t>
        <a:bodyPr/>
        <a:lstStyle/>
        <a:p>
          <a:endParaRPr lang="es-ES"/>
        </a:p>
      </dgm:t>
    </dgm:pt>
    <dgm:pt modelId="{75AA2A7D-3BB6-46AE-9E25-3B837E13D145}" type="pres">
      <dgm:prSet presAssocID="{1AEC6414-B5B9-4D48-87D6-9CDF21C04EEE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1274EDB-655B-4736-A074-539F9A48F7CB}" type="pres">
      <dgm:prSet presAssocID="{1AEC6414-B5B9-4D48-87D6-9CDF21C04EEE}" presName="level3hierChild" presStyleCnt="0"/>
      <dgm:spPr/>
      <dgm:t>
        <a:bodyPr/>
        <a:lstStyle/>
        <a:p>
          <a:endParaRPr lang="es-ES"/>
        </a:p>
      </dgm:t>
    </dgm:pt>
    <dgm:pt modelId="{3117303E-B2E9-47A2-B4B5-D9C7784E7069}" type="pres">
      <dgm:prSet presAssocID="{577806AB-A3F8-4302-AF55-867DE443A0D1}" presName="conn2-1" presStyleLbl="parChTrans1D2" presStyleIdx="3" presStyleCnt="6"/>
      <dgm:spPr/>
      <dgm:t>
        <a:bodyPr/>
        <a:lstStyle/>
        <a:p>
          <a:endParaRPr lang="es-CO"/>
        </a:p>
      </dgm:t>
    </dgm:pt>
    <dgm:pt modelId="{F119D41A-883C-4920-9037-6EA843AD5987}" type="pres">
      <dgm:prSet presAssocID="{577806AB-A3F8-4302-AF55-867DE443A0D1}" presName="connTx" presStyleLbl="parChTrans1D2" presStyleIdx="3" presStyleCnt="6"/>
      <dgm:spPr/>
      <dgm:t>
        <a:bodyPr/>
        <a:lstStyle/>
        <a:p>
          <a:endParaRPr lang="es-CO"/>
        </a:p>
      </dgm:t>
    </dgm:pt>
    <dgm:pt modelId="{569CAA77-9D5E-4F20-AE99-EC54836FAC20}" type="pres">
      <dgm:prSet presAssocID="{F0EFE567-E715-4195-AF7F-0E3B630EA0EF}" presName="root2" presStyleCnt="0"/>
      <dgm:spPr/>
      <dgm:t>
        <a:bodyPr/>
        <a:lstStyle/>
        <a:p>
          <a:endParaRPr lang="es-ES"/>
        </a:p>
      </dgm:t>
    </dgm:pt>
    <dgm:pt modelId="{C3F9A637-BE4E-4D51-A091-CC500360C1BC}" type="pres">
      <dgm:prSet presAssocID="{F0EFE567-E715-4195-AF7F-0E3B630EA0EF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8849228-6B59-4447-A936-B6A506917697}" type="pres">
      <dgm:prSet presAssocID="{F0EFE567-E715-4195-AF7F-0E3B630EA0EF}" presName="level3hierChild" presStyleCnt="0"/>
      <dgm:spPr/>
      <dgm:t>
        <a:bodyPr/>
        <a:lstStyle/>
        <a:p>
          <a:endParaRPr lang="es-ES"/>
        </a:p>
      </dgm:t>
    </dgm:pt>
    <dgm:pt modelId="{52C4B318-55CD-43EE-82F2-06BFAC5E973A}" type="pres">
      <dgm:prSet presAssocID="{1380A11C-6CD9-4D53-B6DF-B1648486A45C}" presName="conn2-1" presStyleLbl="parChTrans1D2" presStyleIdx="4" presStyleCnt="6"/>
      <dgm:spPr/>
      <dgm:t>
        <a:bodyPr/>
        <a:lstStyle/>
        <a:p>
          <a:endParaRPr lang="es-CO"/>
        </a:p>
      </dgm:t>
    </dgm:pt>
    <dgm:pt modelId="{7238615D-1198-4307-AF61-8E73D6CFDC92}" type="pres">
      <dgm:prSet presAssocID="{1380A11C-6CD9-4D53-B6DF-B1648486A45C}" presName="connTx" presStyleLbl="parChTrans1D2" presStyleIdx="4" presStyleCnt="6"/>
      <dgm:spPr/>
      <dgm:t>
        <a:bodyPr/>
        <a:lstStyle/>
        <a:p>
          <a:endParaRPr lang="es-CO"/>
        </a:p>
      </dgm:t>
    </dgm:pt>
    <dgm:pt modelId="{E014C4BA-5EF2-48E6-856E-406DEEBB3A3A}" type="pres">
      <dgm:prSet presAssocID="{80975515-6229-4B5C-961A-3AA60280AA17}" presName="root2" presStyleCnt="0"/>
      <dgm:spPr/>
      <dgm:t>
        <a:bodyPr/>
        <a:lstStyle/>
        <a:p>
          <a:endParaRPr lang="es-ES"/>
        </a:p>
      </dgm:t>
    </dgm:pt>
    <dgm:pt modelId="{9002EE3C-4BF1-4087-8B5D-C7B5151E4E52}" type="pres">
      <dgm:prSet presAssocID="{80975515-6229-4B5C-961A-3AA60280AA17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E576899-91C2-4789-BD75-3122EC569E81}" type="pres">
      <dgm:prSet presAssocID="{80975515-6229-4B5C-961A-3AA60280AA17}" presName="level3hierChild" presStyleCnt="0"/>
      <dgm:spPr/>
      <dgm:t>
        <a:bodyPr/>
        <a:lstStyle/>
        <a:p>
          <a:endParaRPr lang="es-ES"/>
        </a:p>
      </dgm:t>
    </dgm:pt>
    <dgm:pt modelId="{0604002F-7082-4491-8E6B-B2F25E772140}" type="pres">
      <dgm:prSet presAssocID="{9324B479-4200-40F8-8D48-49EDEAD45890}" presName="conn2-1" presStyleLbl="parChTrans1D2" presStyleIdx="5" presStyleCnt="6"/>
      <dgm:spPr/>
      <dgm:t>
        <a:bodyPr/>
        <a:lstStyle/>
        <a:p>
          <a:endParaRPr lang="es-CO"/>
        </a:p>
      </dgm:t>
    </dgm:pt>
    <dgm:pt modelId="{B63CE73C-13E7-42EC-9E6E-442E923CC5B5}" type="pres">
      <dgm:prSet presAssocID="{9324B479-4200-40F8-8D48-49EDEAD45890}" presName="connTx" presStyleLbl="parChTrans1D2" presStyleIdx="5" presStyleCnt="6"/>
      <dgm:spPr/>
      <dgm:t>
        <a:bodyPr/>
        <a:lstStyle/>
        <a:p>
          <a:endParaRPr lang="es-CO"/>
        </a:p>
      </dgm:t>
    </dgm:pt>
    <dgm:pt modelId="{948414B4-9EEE-46B6-8E6C-4091A932082E}" type="pres">
      <dgm:prSet presAssocID="{E88F554B-85BD-46C2-BAB2-B22E0FEA9396}" presName="root2" presStyleCnt="0"/>
      <dgm:spPr/>
      <dgm:t>
        <a:bodyPr/>
        <a:lstStyle/>
        <a:p>
          <a:endParaRPr lang="es-ES"/>
        </a:p>
      </dgm:t>
    </dgm:pt>
    <dgm:pt modelId="{35D242E2-3292-4DF4-8796-C76991E70D54}" type="pres">
      <dgm:prSet presAssocID="{E88F554B-85BD-46C2-BAB2-B22E0FEA9396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F583BCC-64DD-49A8-94E6-1D7AFFF0FECA}" type="pres">
      <dgm:prSet presAssocID="{E88F554B-85BD-46C2-BAB2-B22E0FEA9396}" presName="level3hierChild" presStyleCnt="0"/>
      <dgm:spPr/>
      <dgm:t>
        <a:bodyPr/>
        <a:lstStyle/>
        <a:p>
          <a:endParaRPr lang="es-ES"/>
        </a:p>
      </dgm:t>
    </dgm:pt>
  </dgm:ptLst>
  <dgm:cxnLst>
    <dgm:cxn modelId="{B1B40660-A87A-4AD1-8808-6EBC9B8C5572}" type="presOf" srcId="{879CED7D-3228-46AB-8C62-3C9EF1860BAD}" destId="{D5CA29C2-CF98-47A2-89F2-2DCF858B684B}" srcOrd="1" destOrd="0" presId="urn:microsoft.com/office/officeart/2005/8/layout/hierarchy2"/>
    <dgm:cxn modelId="{22461A5A-1565-4D39-9728-B2A31E46020A}" type="presOf" srcId="{1A97CEBB-6C03-415B-89B8-56FAB5296F87}" destId="{346940E9-EC41-404C-8197-117C07DA76FD}" srcOrd="0" destOrd="0" presId="urn:microsoft.com/office/officeart/2005/8/layout/hierarchy2"/>
    <dgm:cxn modelId="{51019C8E-1032-4E1D-96F3-CD8ECDFAFF38}" srcId="{1A9D46ED-3B77-4165-BD18-D98BB0CDAEF8}" destId="{96A283F8-0B86-4D28-91BC-6B10D1065B35}" srcOrd="0" destOrd="0" parTransId="{2112D0E4-A7E6-4F18-8D36-0D0921B17DB8}" sibTransId="{947A2338-64CB-43D0-8DE8-B365047D17C3}"/>
    <dgm:cxn modelId="{E50BBC77-623F-4924-AC0D-1D192A1B8CCE}" type="presOf" srcId="{1380A11C-6CD9-4D53-B6DF-B1648486A45C}" destId="{7238615D-1198-4307-AF61-8E73D6CFDC92}" srcOrd="1" destOrd="0" presId="urn:microsoft.com/office/officeart/2005/8/layout/hierarchy2"/>
    <dgm:cxn modelId="{5734B68B-3FA4-40F7-BF22-D7602107CE3B}" type="presOf" srcId="{80975515-6229-4B5C-961A-3AA60280AA17}" destId="{9002EE3C-4BF1-4087-8B5D-C7B5151E4E52}" srcOrd="0" destOrd="0" presId="urn:microsoft.com/office/officeart/2005/8/layout/hierarchy2"/>
    <dgm:cxn modelId="{906B0F88-D837-4E8C-8E8E-758A8ADCFC4C}" type="presOf" srcId="{1AEC6414-B5B9-4D48-87D6-9CDF21C04EEE}" destId="{75AA2A7D-3BB6-46AE-9E25-3B837E13D145}" srcOrd="0" destOrd="0" presId="urn:microsoft.com/office/officeart/2005/8/layout/hierarchy2"/>
    <dgm:cxn modelId="{69DA9D2E-8B1E-453B-9B83-0AF039363135}" type="presOf" srcId="{577806AB-A3F8-4302-AF55-867DE443A0D1}" destId="{3117303E-B2E9-47A2-B4B5-D9C7784E7069}" srcOrd="0" destOrd="0" presId="urn:microsoft.com/office/officeart/2005/8/layout/hierarchy2"/>
    <dgm:cxn modelId="{33FC3983-B3C6-4024-93CA-C9D2138714C8}" type="presOf" srcId="{577806AB-A3F8-4302-AF55-867DE443A0D1}" destId="{F119D41A-883C-4920-9037-6EA843AD5987}" srcOrd="1" destOrd="0" presId="urn:microsoft.com/office/officeart/2005/8/layout/hierarchy2"/>
    <dgm:cxn modelId="{C461388E-CDAB-41DD-B777-E91CA80E838A}" type="presOf" srcId="{F0EFE567-E715-4195-AF7F-0E3B630EA0EF}" destId="{C3F9A637-BE4E-4D51-A091-CC500360C1BC}" srcOrd="0" destOrd="0" presId="urn:microsoft.com/office/officeart/2005/8/layout/hierarchy2"/>
    <dgm:cxn modelId="{CE4E3B54-29DA-43C5-AF9F-A06ECE2CF6BE}" type="presOf" srcId="{96A283F8-0B86-4D28-91BC-6B10D1065B35}" destId="{0CDED962-3F5A-40CF-A844-8D8843FE9F85}" srcOrd="0" destOrd="0" presId="urn:microsoft.com/office/officeart/2005/8/layout/hierarchy2"/>
    <dgm:cxn modelId="{8E3DAFC5-45BA-4072-95ED-F219107E7E21}" srcId="{96A283F8-0B86-4D28-91BC-6B10D1065B35}" destId="{7577043C-94F8-431B-9150-918CD92D06CE}" srcOrd="1" destOrd="0" parTransId="{1A97CEBB-6C03-415B-89B8-56FAB5296F87}" sibTransId="{8F260AF8-A96F-4B8D-892C-284E341564F3}"/>
    <dgm:cxn modelId="{2EE8CA32-E4F4-4D04-973F-2F3C4EF75B86}" type="presOf" srcId="{D1F07969-2E31-478A-B9F2-CC3E620B5691}" destId="{A1468E7C-EC03-4D4F-8C09-30FE7050C552}" srcOrd="0" destOrd="0" presId="urn:microsoft.com/office/officeart/2005/8/layout/hierarchy2"/>
    <dgm:cxn modelId="{4F274958-A220-45D5-AEC2-D5DFB01D0A53}" type="presOf" srcId="{1A97CEBB-6C03-415B-89B8-56FAB5296F87}" destId="{9A1D2985-F21C-4146-A67C-0BD3CB21713D}" srcOrd="1" destOrd="0" presId="urn:microsoft.com/office/officeart/2005/8/layout/hierarchy2"/>
    <dgm:cxn modelId="{25ED9974-8DCD-4E7B-A46B-9ADEE8D0B1B4}" srcId="{96A283F8-0B86-4D28-91BC-6B10D1065B35}" destId="{1AEC6414-B5B9-4D48-87D6-9CDF21C04EEE}" srcOrd="2" destOrd="0" parTransId="{D1F07969-2E31-478A-B9F2-CC3E620B5691}" sibTransId="{404257C6-C983-47B2-BB15-5A9F7D0E51CA}"/>
    <dgm:cxn modelId="{CB618DDD-498A-44C3-A1E1-48FBAD0B5F8E}" type="presOf" srcId="{1A9D46ED-3B77-4165-BD18-D98BB0CDAEF8}" destId="{46D0F1B5-F51B-43E4-8473-84797AE688A7}" srcOrd="0" destOrd="0" presId="urn:microsoft.com/office/officeart/2005/8/layout/hierarchy2"/>
    <dgm:cxn modelId="{50292CC1-CF9D-49AB-AB4E-D23E53C73889}" srcId="{96A283F8-0B86-4D28-91BC-6B10D1065B35}" destId="{80975515-6229-4B5C-961A-3AA60280AA17}" srcOrd="4" destOrd="0" parTransId="{1380A11C-6CD9-4D53-B6DF-B1648486A45C}" sibTransId="{FD5BB500-A1BA-4C35-A4A2-BE09B141C897}"/>
    <dgm:cxn modelId="{D54CB227-9D26-41F9-A3DB-32409BA91EA4}" type="presOf" srcId="{9324B479-4200-40F8-8D48-49EDEAD45890}" destId="{B63CE73C-13E7-42EC-9E6E-442E923CC5B5}" srcOrd="1" destOrd="0" presId="urn:microsoft.com/office/officeart/2005/8/layout/hierarchy2"/>
    <dgm:cxn modelId="{C33DC9C0-E2F7-432C-B245-45F0A50C307C}" type="presOf" srcId="{EC12E38B-C954-442A-9F25-F1A31F22737B}" destId="{0AE4B595-C413-4C9F-846C-143A430F8536}" srcOrd="0" destOrd="0" presId="urn:microsoft.com/office/officeart/2005/8/layout/hierarchy2"/>
    <dgm:cxn modelId="{51A81294-8A5D-43A9-B34A-D5CCE5F70FDA}" srcId="{96A283F8-0B86-4D28-91BC-6B10D1065B35}" destId="{E88F554B-85BD-46C2-BAB2-B22E0FEA9396}" srcOrd="5" destOrd="0" parTransId="{9324B479-4200-40F8-8D48-49EDEAD45890}" sibTransId="{BFE0E583-9B74-4999-9EF2-07D1660344E8}"/>
    <dgm:cxn modelId="{A0A7C6CA-D276-4971-81E3-12F9BC935BD4}" type="presOf" srcId="{7577043C-94F8-431B-9150-918CD92D06CE}" destId="{43BAAE59-0D71-4F54-B658-ED4F4624B2F9}" srcOrd="0" destOrd="0" presId="urn:microsoft.com/office/officeart/2005/8/layout/hierarchy2"/>
    <dgm:cxn modelId="{BF79A330-EC03-44BF-8A27-B8BA8A349A11}" type="presOf" srcId="{1380A11C-6CD9-4D53-B6DF-B1648486A45C}" destId="{52C4B318-55CD-43EE-82F2-06BFAC5E973A}" srcOrd="0" destOrd="0" presId="urn:microsoft.com/office/officeart/2005/8/layout/hierarchy2"/>
    <dgm:cxn modelId="{606AC8C5-11DE-4DBC-9ADA-90B362CB7610}" type="presOf" srcId="{9324B479-4200-40F8-8D48-49EDEAD45890}" destId="{0604002F-7082-4491-8E6B-B2F25E772140}" srcOrd="0" destOrd="0" presId="urn:microsoft.com/office/officeart/2005/8/layout/hierarchy2"/>
    <dgm:cxn modelId="{6AC449C2-73BA-4255-85E8-25E2FE1D4BFC}" srcId="{96A283F8-0B86-4D28-91BC-6B10D1065B35}" destId="{EC12E38B-C954-442A-9F25-F1A31F22737B}" srcOrd="0" destOrd="0" parTransId="{879CED7D-3228-46AB-8C62-3C9EF1860BAD}" sibTransId="{69EDA24C-72F2-40E6-B060-32A50DD6BF29}"/>
    <dgm:cxn modelId="{FBF495B7-6B98-48DC-8D35-968122E2C665}" type="presOf" srcId="{879CED7D-3228-46AB-8C62-3C9EF1860BAD}" destId="{F0C97605-D5C9-4F0E-93A5-CF54682F80AE}" srcOrd="0" destOrd="0" presId="urn:microsoft.com/office/officeart/2005/8/layout/hierarchy2"/>
    <dgm:cxn modelId="{6B476950-D27C-4A4E-A410-7A2935FC4636}" type="presOf" srcId="{D1F07969-2E31-478A-B9F2-CC3E620B5691}" destId="{F71045A2-E0E2-4F88-AA92-C65C53887A58}" srcOrd="1" destOrd="0" presId="urn:microsoft.com/office/officeart/2005/8/layout/hierarchy2"/>
    <dgm:cxn modelId="{9ECE376E-969E-4191-8C7C-4959BEEF2377}" srcId="{96A283F8-0B86-4D28-91BC-6B10D1065B35}" destId="{F0EFE567-E715-4195-AF7F-0E3B630EA0EF}" srcOrd="3" destOrd="0" parTransId="{577806AB-A3F8-4302-AF55-867DE443A0D1}" sibTransId="{ACC3EED3-FA66-4D51-890C-D17D623C1D15}"/>
    <dgm:cxn modelId="{B4EA0FD5-F5DA-4DB1-94FE-E5B4692DD97A}" type="presOf" srcId="{E88F554B-85BD-46C2-BAB2-B22E0FEA9396}" destId="{35D242E2-3292-4DF4-8796-C76991E70D54}" srcOrd="0" destOrd="0" presId="urn:microsoft.com/office/officeart/2005/8/layout/hierarchy2"/>
    <dgm:cxn modelId="{64BEC0F4-F0F8-4E05-9A30-9BC78B07A41E}" type="presParOf" srcId="{46D0F1B5-F51B-43E4-8473-84797AE688A7}" destId="{F8418DC3-DC2C-443F-99E8-4B149B914431}" srcOrd="0" destOrd="0" presId="urn:microsoft.com/office/officeart/2005/8/layout/hierarchy2"/>
    <dgm:cxn modelId="{3542B3E7-4436-438C-8233-8DBB4BE489BE}" type="presParOf" srcId="{F8418DC3-DC2C-443F-99E8-4B149B914431}" destId="{0CDED962-3F5A-40CF-A844-8D8843FE9F85}" srcOrd="0" destOrd="0" presId="urn:microsoft.com/office/officeart/2005/8/layout/hierarchy2"/>
    <dgm:cxn modelId="{2575AF72-E678-4F80-BCFC-06CB31C172EC}" type="presParOf" srcId="{F8418DC3-DC2C-443F-99E8-4B149B914431}" destId="{76398DE9-DFE9-4A98-A63F-C525CB89DA8A}" srcOrd="1" destOrd="0" presId="urn:microsoft.com/office/officeart/2005/8/layout/hierarchy2"/>
    <dgm:cxn modelId="{4500A6EE-00D6-44D3-9E10-E7071E8A3BA1}" type="presParOf" srcId="{76398DE9-DFE9-4A98-A63F-C525CB89DA8A}" destId="{F0C97605-D5C9-4F0E-93A5-CF54682F80AE}" srcOrd="0" destOrd="0" presId="urn:microsoft.com/office/officeart/2005/8/layout/hierarchy2"/>
    <dgm:cxn modelId="{FDF5FA41-33E5-4D9D-A683-5D95FA826BF7}" type="presParOf" srcId="{F0C97605-D5C9-4F0E-93A5-CF54682F80AE}" destId="{D5CA29C2-CF98-47A2-89F2-2DCF858B684B}" srcOrd="0" destOrd="0" presId="urn:microsoft.com/office/officeart/2005/8/layout/hierarchy2"/>
    <dgm:cxn modelId="{368F3333-DC84-4CD4-97A6-A34CDB666DD7}" type="presParOf" srcId="{76398DE9-DFE9-4A98-A63F-C525CB89DA8A}" destId="{83335510-22F9-484A-8553-2882DE659AC6}" srcOrd="1" destOrd="0" presId="urn:microsoft.com/office/officeart/2005/8/layout/hierarchy2"/>
    <dgm:cxn modelId="{958154A2-3DDE-4316-9983-8B068EC913E2}" type="presParOf" srcId="{83335510-22F9-484A-8553-2882DE659AC6}" destId="{0AE4B595-C413-4C9F-846C-143A430F8536}" srcOrd="0" destOrd="0" presId="urn:microsoft.com/office/officeart/2005/8/layout/hierarchy2"/>
    <dgm:cxn modelId="{4F42E83D-C0D7-4C83-B556-A0E80F2874FE}" type="presParOf" srcId="{83335510-22F9-484A-8553-2882DE659AC6}" destId="{D5C7220C-01BC-4624-8F6D-70AEDA6F2EB4}" srcOrd="1" destOrd="0" presId="urn:microsoft.com/office/officeart/2005/8/layout/hierarchy2"/>
    <dgm:cxn modelId="{14068047-19F1-424D-9542-4847A3FE85AA}" type="presParOf" srcId="{76398DE9-DFE9-4A98-A63F-C525CB89DA8A}" destId="{346940E9-EC41-404C-8197-117C07DA76FD}" srcOrd="2" destOrd="0" presId="urn:microsoft.com/office/officeart/2005/8/layout/hierarchy2"/>
    <dgm:cxn modelId="{793403D4-C41E-452E-927D-17D47DB27364}" type="presParOf" srcId="{346940E9-EC41-404C-8197-117C07DA76FD}" destId="{9A1D2985-F21C-4146-A67C-0BD3CB21713D}" srcOrd="0" destOrd="0" presId="urn:microsoft.com/office/officeart/2005/8/layout/hierarchy2"/>
    <dgm:cxn modelId="{CD453A00-4F77-48F9-8D81-5B4574F9CC7B}" type="presParOf" srcId="{76398DE9-DFE9-4A98-A63F-C525CB89DA8A}" destId="{E1341BC9-F7D8-495C-9167-F3ECE69066B7}" srcOrd="3" destOrd="0" presId="urn:microsoft.com/office/officeart/2005/8/layout/hierarchy2"/>
    <dgm:cxn modelId="{68DAE505-8CA1-4408-9C53-1D227C05DC9E}" type="presParOf" srcId="{E1341BC9-F7D8-495C-9167-F3ECE69066B7}" destId="{43BAAE59-0D71-4F54-B658-ED4F4624B2F9}" srcOrd="0" destOrd="0" presId="urn:microsoft.com/office/officeart/2005/8/layout/hierarchy2"/>
    <dgm:cxn modelId="{C211CC5C-7F7F-46F9-8008-D9AD2BD9CCA2}" type="presParOf" srcId="{E1341BC9-F7D8-495C-9167-F3ECE69066B7}" destId="{2CE233A5-9476-4C2F-86EE-75FF09962B2D}" srcOrd="1" destOrd="0" presId="urn:microsoft.com/office/officeart/2005/8/layout/hierarchy2"/>
    <dgm:cxn modelId="{94570C8E-6C89-49B1-9D7C-90F3061D9D16}" type="presParOf" srcId="{76398DE9-DFE9-4A98-A63F-C525CB89DA8A}" destId="{A1468E7C-EC03-4D4F-8C09-30FE7050C552}" srcOrd="4" destOrd="0" presId="urn:microsoft.com/office/officeart/2005/8/layout/hierarchy2"/>
    <dgm:cxn modelId="{3E1B5355-A140-4A83-B531-8D7430A0D477}" type="presParOf" srcId="{A1468E7C-EC03-4D4F-8C09-30FE7050C552}" destId="{F71045A2-E0E2-4F88-AA92-C65C53887A58}" srcOrd="0" destOrd="0" presId="urn:microsoft.com/office/officeart/2005/8/layout/hierarchy2"/>
    <dgm:cxn modelId="{DAEA3406-D416-4F31-8AC9-EB076B53BC85}" type="presParOf" srcId="{76398DE9-DFE9-4A98-A63F-C525CB89DA8A}" destId="{1EB2A77F-A1F1-4CF1-A8D4-CAD2E9618965}" srcOrd="5" destOrd="0" presId="urn:microsoft.com/office/officeart/2005/8/layout/hierarchy2"/>
    <dgm:cxn modelId="{07199E8B-E388-43B5-803E-47EE9E5D6AAB}" type="presParOf" srcId="{1EB2A77F-A1F1-4CF1-A8D4-CAD2E9618965}" destId="{75AA2A7D-3BB6-46AE-9E25-3B837E13D145}" srcOrd="0" destOrd="0" presId="urn:microsoft.com/office/officeart/2005/8/layout/hierarchy2"/>
    <dgm:cxn modelId="{6ACB6C0D-ABF0-4443-8159-47F1C96CC821}" type="presParOf" srcId="{1EB2A77F-A1F1-4CF1-A8D4-CAD2E9618965}" destId="{A1274EDB-655B-4736-A074-539F9A48F7CB}" srcOrd="1" destOrd="0" presId="urn:microsoft.com/office/officeart/2005/8/layout/hierarchy2"/>
    <dgm:cxn modelId="{302B71C9-A192-48EC-8A2F-CE7A388D0B04}" type="presParOf" srcId="{76398DE9-DFE9-4A98-A63F-C525CB89DA8A}" destId="{3117303E-B2E9-47A2-B4B5-D9C7784E7069}" srcOrd="6" destOrd="0" presId="urn:microsoft.com/office/officeart/2005/8/layout/hierarchy2"/>
    <dgm:cxn modelId="{46D5109E-FBC2-4AF1-90D7-5FCB3FD34941}" type="presParOf" srcId="{3117303E-B2E9-47A2-B4B5-D9C7784E7069}" destId="{F119D41A-883C-4920-9037-6EA843AD5987}" srcOrd="0" destOrd="0" presId="urn:microsoft.com/office/officeart/2005/8/layout/hierarchy2"/>
    <dgm:cxn modelId="{9279191F-B076-4B21-B115-25C161946297}" type="presParOf" srcId="{76398DE9-DFE9-4A98-A63F-C525CB89DA8A}" destId="{569CAA77-9D5E-4F20-AE99-EC54836FAC20}" srcOrd="7" destOrd="0" presId="urn:microsoft.com/office/officeart/2005/8/layout/hierarchy2"/>
    <dgm:cxn modelId="{24579A36-FEEF-48A8-B35D-BA454D315850}" type="presParOf" srcId="{569CAA77-9D5E-4F20-AE99-EC54836FAC20}" destId="{C3F9A637-BE4E-4D51-A091-CC500360C1BC}" srcOrd="0" destOrd="0" presId="urn:microsoft.com/office/officeart/2005/8/layout/hierarchy2"/>
    <dgm:cxn modelId="{7ABB3401-0F51-4B60-AD34-9CFA81C39645}" type="presParOf" srcId="{569CAA77-9D5E-4F20-AE99-EC54836FAC20}" destId="{58849228-6B59-4447-A936-B6A506917697}" srcOrd="1" destOrd="0" presId="urn:microsoft.com/office/officeart/2005/8/layout/hierarchy2"/>
    <dgm:cxn modelId="{EBA402F7-70C2-4AF8-B37E-CB8922066768}" type="presParOf" srcId="{76398DE9-DFE9-4A98-A63F-C525CB89DA8A}" destId="{52C4B318-55CD-43EE-82F2-06BFAC5E973A}" srcOrd="8" destOrd="0" presId="urn:microsoft.com/office/officeart/2005/8/layout/hierarchy2"/>
    <dgm:cxn modelId="{B8996AB3-0765-4D7A-BDDC-75F7965E292B}" type="presParOf" srcId="{52C4B318-55CD-43EE-82F2-06BFAC5E973A}" destId="{7238615D-1198-4307-AF61-8E73D6CFDC92}" srcOrd="0" destOrd="0" presId="urn:microsoft.com/office/officeart/2005/8/layout/hierarchy2"/>
    <dgm:cxn modelId="{3B9D73B2-A460-41F4-880F-7D7CD9E65595}" type="presParOf" srcId="{76398DE9-DFE9-4A98-A63F-C525CB89DA8A}" destId="{E014C4BA-5EF2-48E6-856E-406DEEBB3A3A}" srcOrd="9" destOrd="0" presId="urn:microsoft.com/office/officeart/2005/8/layout/hierarchy2"/>
    <dgm:cxn modelId="{F06478B2-C801-43F8-859A-1D921AAE74BB}" type="presParOf" srcId="{E014C4BA-5EF2-48E6-856E-406DEEBB3A3A}" destId="{9002EE3C-4BF1-4087-8B5D-C7B5151E4E52}" srcOrd="0" destOrd="0" presId="urn:microsoft.com/office/officeart/2005/8/layout/hierarchy2"/>
    <dgm:cxn modelId="{62DC0281-542C-48C0-9D6D-B5CCEDD1F13D}" type="presParOf" srcId="{E014C4BA-5EF2-48E6-856E-406DEEBB3A3A}" destId="{7E576899-91C2-4789-BD75-3122EC569E81}" srcOrd="1" destOrd="0" presId="urn:microsoft.com/office/officeart/2005/8/layout/hierarchy2"/>
    <dgm:cxn modelId="{6FE48FD2-4FC8-4E87-961A-D1DB769BCCE1}" type="presParOf" srcId="{76398DE9-DFE9-4A98-A63F-C525CB89DA8A}" destId="{0604002F-7082-4491-8E6B-B2F25E772140}" srcOrd="10" destOrd="0" presId="urn:microsoft.com/office/officeart/2005/8/layout/hierarchy2"/>
    <dgm:cxn modelId="{1CD9E17D-D4F5-4EDF-82B1-4A7B759CFFDD}" type="presParOf" srcId="{0604002F-7082-4491-8E6B-B2F25E772140}" destId="{B63CE73C-13E7-42EC-9E6E-442E923CC5B5}" srcOrd="0" destOrd="0" presId="urn:microsoft.com/office/officeart/2005/8/layout/hierarchy2"/>
    <dgm:cxn modelId="{09F634FE-486E-47B7-AA3E-94796F35C642}" type="presParOf" srcId="{76398DE9-DFE9-4A98-A63F-C525CB89DA8A}" destId="{948414B4-9EEE-46B6-8E6C-4091A932082E}" srcOrd="11" destOrd="0" presId="urn:microsoft.com/office/officeart/2005/8/layout/hierarchy2"/>
    <dgm:cxn modelId="{0DABFD9D-B224-4E1F-93A5-27A708407D2C}" type="presParOf" srcId="{948414B4-9EEE-46B6-8E6C-4091A932082E}" destId="{35D242E2-3292-4DF4-8796-C76991E70D54}" srcOrd="0" destOrd="0" presId="urn:microsoft.com/office/officeart/2005/8/layout/hierarchy2"/>
    <dgm:cxn modelId="{E0FE763B-63FA-42ED-BB24-49302D8D7493}" type="presParOf" srcId="{948414B4-9EEE-46B6-8E6C-4091A932082E}" destId="{7F583BCC-64DD-49A8-94E6-1D7AFFF0FECA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76B8E88-419E-4ABA-BACC-6E94B06F8266}" type="doc">
      <dgm:prSet loTypeId="urn:microsoft.com/office/officeart/2005/8/layout/hierarchy2" loCatId="hierarchy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es-ES"/>
        </a:p>
      </dgm:t>
    </dgm:pt>
    <dgm:pt modelId="{2985DB7A-AC12-4F47-B59F-3CF77C5769C0}">
      <dgm:prSet/>
      <dgm:spPr/>
      <dgm:t>
        <a:bodyPr/>
        <a:lstStyle/>
        <a:p>
          <a:r>
            <a:rPr lang="es-ES" dirty="0" smtClean="0"/>
            <a:t>Propósitos curriculares PEP</a:t>
          </a:r>
          <a:endParaRPr lang="es-ES" dirty="0"/>
        </a:p>
      </dgm:t>
    </dgm:pt>
    <dgm:pt modelId="{9F8E6B1A-A512-48AF-8F97-16C560CF92FD}" type="parTrans" cxnId="{7AC23CAA-5C54-42A7-8370-2614BBB11EC3}">
      <dgm:prSet/>
      <dgm:spPr/>
      <dgm:t>
        <a:bodyPr/>
        <a:lstStyle/>
        <a:p>
          <a:endParaRPr lang="es-ES"/>
        </a:p>
      </dgm:t>
    </dgm:pt>
    <dgm:pt modelId="{87049C17-2E67-4C4A-BB4B-E1B6E9FA36C9}" type="sibTrans" cxnId="{7AC23CAA-5C54-42A7-8370-2614BBB11EC3}">
      <dgm:prSet/>
      <dgm:spPr/>
      <dgm:t>
        <a:bodyPr/>
        <a:lstStyle/>
        <a:p>
          <a:endParaRPr lang="es-ES"/>
        </a:p>
      </dgm:t>
    </dgm:pt>
    <dgm:pt modelId="{E7C446EE-48A9-41A1-803A-DACBD5220B93}">
      <dgm:prSet/>
      <dgm:spPr/>
      <dgm:t>
        <a:bodyPr/>
        <a:lstStyle/>
        <a:p>
          <a:r>
            <a:rPr lang="es-ES" dirty="0" smtClean="0"/>
            <a:t>Separación</a:t>
          </a:r>
          <a:endParaRPr lang="es-ES" dirty="0"/>
        </a:p>
      </dgm:t>
    </dgm:pt>
    <dgm:pt modelId="{24CF1EDA-785A-4DC0-B751-D549A17983AA}" type="parTrans" cxnId="{BC09C41F-1525-4451-A21D-D904804E3304}">
      <dgm:prSet/>
      <dgm:spPr/>
      <dgm:t>
        <a:bodyPr/>
        <a:lstStyle/>
        <a:p>
          <a:endParaRPr lang="es-ES"/>
        </a:p>
      </dgm:t>
    </dgm:pt>
    <dgm:pt modelId="{377E4804-F281-440C-AD2A-1D8D1739C501}" type="sibTrans" cxnId="{BC09C41F-1525-4451-A21D-D904804E3304}">
      <dgm:prSet/>
      <dgm:spPr/>
      <dgm:t>
        <a:bodyPr/>
        <a:lstStyle/>
        <a:p>
          <a:endParaRPr lang="es-ES"/>
        </a:p>
      </dgm:t>
    </dgm:pt>
    <dgm:pt modelId="{4076C858-7212-48AE-A999-69225D07D3A2}">
      <dgm:prSet/>
      <dgm:spPr/>
      <dgm:t>
        <a:bodyPr/>
        <a:lstStyle/>
        <a:p>
          <a:r>
            <a:rPr lang="es-ES" dirty="0" smtClean="0"/>
            <a:t>No asume con profundidad el propósito de la investigación formativa</a:t>
          </a:r>
          <a:endParaRPr lang="es-ES" dirty="0"/>
        </a:p>
      </dgm:t>
    </dgm:pt>
    <dgm:pt modelId="{9675B6C9-B8B5-42EC-A1F8-5E56D76D90A9}" type="parTrans" cxnId="{C2CF1A63-036D-4A2D-A2D1-DDFB7D0C153A}">
      <dgm:prSet/>
      <dgm:spPr/>
      <dgm:t>
        <a:bodyPr/>
        <a:lstStyle/>
        <a:p>
          <a:endParaRPr lang="es-ES"/>
        </a:p>
      </dgm:t>
    </dgm:pt>
    <dgm:pt modelId="{C4D182F8-D6D4-4DE6-8727-1B0F28A85030}" type="sibTrans" cxnId="{C2CF1A63-036D-4A2D-A2D1-DDFB7D0C153A}">
      <dgm:prSet/>
      <dgm:spPr/>
      <dgm:t>
        <a:bodyPr/>
        <a:lstStyle/>
        <a:p>
          <a:endParaRPr lang="es-ES"/>
        </a:p>
      </dgm:t>
    </dgm:pt>
    <dgm:pt modelId="{F62633C9-5A92-496A-9E91-6A5C23D6F739}">
      <dgm:prSet/>
      <dgm:spPr/>
      <dgm:t>
        <a:bodyPr/>
        <a:lstStyle/>
        <a:p>
          <a:r>
            <a:rPr lang="es-ES" dirty="0" smtClean="0"/>
            <a:t>No especifica el como se desarrolla en clase</a:t>
          </a:r>
          <a:endParaRPr lang="es-ES" dirty="0"/>
        </a:p>
      </dgm:t>
    </dgm:pt>
    <dgm:pt modelId="{D6C7A408-7642-4F97-9B6A-3087687F8262}" type="parTrans" cxnId="{DB31CC39-6394-4CB2-ABB6-3A608C6F8B90}">
      <dgm:prSet/>
      <dgm:spPr/>
      <dgm:t>
        <a:bodyPr/>
        <a:lstStyle/>
        <a:p>
          <a:endParaRPr lang="es-ES"/>
        </a:p>
      </dgm:t>
    </dgm:pt>
    <dgm:pt modelId="{756E4576-E196-4344-BB0A-6F69B81EC765}" type="sibTrans" cxnId="{DB31CC39-6394-4CB2-ABB6-3A608C6F8B90}">
      <dgm:prSet/>
      <dgm:spPr/>
      <dgm:t>
        <a:bodyPr/>
        <a:lstStyle/>
        <a:p>
          <a:endParaRPr lang="es-ES"/>
        </a:p>
      </dgm:t>
    </dgm:pt>
    <dgm:pt modelId="{7DE99582-D683-4E68-99EA-DB3B62BA8CA4}">
      <dgm:prSet/>
      <dgm:spPr/>
      <dgm:t>
        <a:bodyPr/>
        <a:lstStyle/>
        <a:p>
          <a:r>
            <a:rPr lang="es-ES" dirty="0" smtClean="0"/>
            <a:t>Investigación formativa en el PEP</a:t>
          </a:r>
          <a:endParaRPr lang="es-ES" dirty="0"/>
        </a:p>
      </dgm:t>
    </dgm:pt>
    <dgm:pt modelId="{DFBE249F-B500-4F6F-BE92-EE5993B7FA7E}" type="parTrans" cxnId="{D9396E5E-CE43-4A85-BF3E-4DB9DC37FE8A}">
      <dgm:prSet/>
      <dgm:spPr/>
      <dgm:t>
        <a:bodyPr/>
        <a:lstStyle/>
        <a:p>
          <a:endParaRPr lang="es-ES"/>
        </a:p>
      </dgm:t>
    </dgm:pt>
    <dgm:pt modelId="{164D0116-B7D3-4CCB-927E-B8E79853D814}" type="sibTrans" cxnId="{D9396E5E-CE43-4A85-BF3E-4DB9DC37FE8A}">
      <dgm:prSet/>
      <dgm:spPr/>
      <dgm:t>
        <a:bodyPr/>
        <a:lstStyle/>
        <a:p>
          <a:endParaRPr lang="es-ES"/>
        </a:p>
      </dgm:t>
    </dgm:pt>
    <dgm:pt modelId="{6005391C-8C8E-45AE-AB9B-AEC7B0E9A387}" type="pres">
      <dgm:prSet presAssocID="{876B8E88-419E-4ABA-BACC-6E94B06F826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E2D5A1A-B3BD-4239-9063-25CA5FFB4833}" type="pres">
      <dgm:prSet presAssocID="{7DE99582-D683-4E68-99EA-DB3B62BA8CA4}" presName="root1" presStyleCnt="0"/>
      <dgm:spPr/>
    </dgm:pt>
    <dgm:pt modelId="{274A1B32-BF43-408B-8C1F-AC5ECAD5F0CE}" type="pres">
      <dgm:prSet presAssocID="{7DE99582-D683-4E68-99EA-DB3B62BA8CA4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D022F6-8508-44A7-866F-0973D4454FC8}" type="pres">
      <dgm:prSet presAssocID="{7DE99582-D683-4E68-99EA-DB3B62BA8CA4}" presName="level2hierChild" presStyleCnt="0"/>
      <dgm:spPr/>
    </dgm:pt>
    <dgm:pt modelId="{34298E51-534A-4D08-A166-EC2465185B8A}" type="pres">
      <dgm:prSet presAssocID="{E7C446EE-48A9-41A1-803A-DACBD5220B93}" presName="root1" presStyleCnt="0"/>
      <dgm:spPr/>
    </dgm:pt>
    <dgm:pt modelId="{25354351-443E-4D23-8268-D44EB51FFB5C}" type="pres">
      <dgm:prSet presAssocID="{E7C446EE-48A9-41A1-803A-DACBD5220B93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3299F6B-A7AB-4116-B678-9C3AA7A2F00E}" type="pres">
      <dgm:prSet presAssocID="{E7C446EE-48A9-41A1-803A-DACBD5220B93}" presName="level2hierChild" presStyleCnt="0"/>
      <dgm:spPr/>
    </dgm:pt>
    <dgm:pt modelId="{ADCEEABF-4AE2-4D5D-8B1A-AB9A242E4A56}" type="pres">
      <dgm:prSet presAssocID="{9675B6C9-B8B5-42EC-A1F8-5E56D76D90A9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7F56D3B5-FDE7-4D55-B87C-14249E172891}" type="pres">
      <dgm:prSet presAssocID="{9675B6C9-B8B5-42EC-A1F8-5E56D76D90A9}" presName="connTx" presStyleLbl="parChTrans1D2" presStyleIdx="0" presStyleCnt="2"/>
      <dgm:spPr/>
      <dgm:t>
        <a:bodyPr/>
        <a:lstStyle/>
        <a:p>
          <a:endParaRPr lang="es-ES"/>
        </a:p>
      </dgm:t>
    </dgm:pt>
    <dgm:pt modelId="{317BC7EE-FCE2-4687-B71B-95714E43024C}" type="pres">
      <dgm:prSet presAssocID="{4076C858-7212-48AE-A999-69225D07D3A2}" presName="root2" presStyleCnt="0"/>
      <dgm:spPr/>
    </dgm:pt>
    <dgm:pt modelId="{DAC806FE-39DB-43EC-BF15-80556E189594}" type="pres">
      <dgm:prSet presAssocID="{4076C858-7212-48AE-A999-69225D07D3A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B30CDB-02CC-4B25-BF0A-F7F69D53AF54}" type="pres">
      <dgm:prSet presAssocID="{4076C858-7212-48AE-A999-69225D07D3A2}" presName="level3hierChild" presStyleCnt="0"/>
      <dgm:spPr/>
    </dgm:pt>
    <dgm:pt modelId="{71DEE387-D88C-48CE-87F9-05733CA1C637}" type="pres">
      <dgm:prSet presAssocID="{D6C7A408-7642-4F97-9B6A-3087687F8262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A67ECF14-31D8-4E78-A967-749C5A3B3B64}" type="pres">
      <dgm:prSet presAssocID="{D6C7A408-7642-4F97-9B6A-3087687F8262}" presName="connTx" presStyleLbl="parChTrans1D2" presStyleIdx="1" presStyleCnt="2"/>
      <dgm:spPr/>
      <dgm:t>
        <a:bodyPr/>
        <a:lstStyle/>
        <a:p>
          <a:endParaRPr lang="es-ES"/>
        </a:p>
      </dgm:t>
    </dgm:pt>
    <dgm:pt modelId="{2F386E77-6C6E-498B-8BC5-D9A5AD2FB542}" type="pres">
      <dgm:prSet presAssocID="{F62633C9-5A92-496A-9E91-6A5C23D6F739}" presName="root2" presStyleCnt="0"/>
      <dgm:spPr/>
    </dgm:pt>
    <dgm:pt modelId="{EF9B24E6-E72A-495A-B445-ED4EEA443B32}" type="pres">
      <dgm:prSet presAssocID="{F62633C9-5A92-496A-9E91-6A5C23D6F73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656E3C5-9A26-48A6-B431-7676A75970F0}" type="pres">
      <dgm:prSet presAssocID="{F62633C9-5A92-496A-9E91-6A5C23D6F739}" presName="level3hierChild" presStyleCnt="0"/>
      <dgm:spPr/>
    </dgm:pt>
    <dgm:pt modelId="{3FA9251A-5B8F-41B9-99C9-67A740F492FA}" type="pres">
      <dgm:prSet presAssocID="{2985DB7A-AC12-4F47-B59F-3CF77C5769C0}" presName="root1" presStyleCnt="0"/>
      <dgm:spPr/>
    </dgm:pt>
    <dgm:pt modelId="{5E0C6BCC-48AD-4D82-A18B-8BEFCE1AD3F3}" type="pres">
      <dgm:prSet presAssocID="{2985DB7A-AC12-4F47-B59F-3CF77C5769C0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194DA0E-7C77-4CA7-AD58-CB877ABAEC37}" type="pres">
      <dgm:prSet presAssocID="{2985DB7A-AC12-4F47-B59F-3CF77C5769C0}" presName="level2hierChild" presStyleCnt="0"/>
      <dgm:spPr/>
    </dgm:pt>
  </dgm:ptLst>
  <dgm:cxnLst>
    <dgm:cxn modelId="{2D0E8A6E-CE60-46A6-9121-E569E9704F6C}" type="presOf" srcId="{9675B6C9-B8B5-42EC-A1F8-5E56D76D90A9}" destId="{ADCEEABF-4AE2-4D5D-8B1A-AB9A242E4A56}" srcOrd="0" destOrd="0" presId="urn:microsoft.com/office/officeart/2005/8/layout/hierarchy2"/>
    <dgm:cxn modelId="{88E0DB5B-4EBD-49E5-ACD3-82DC87E38DA0}" type="presOf" srcId="{2985DB7A-AC12-4F47-B59F-3CF77C5769C0}" destId="{5E0C6BCC-48AD-4D82-A18B-8BEFCE1AD3F3}" srcOrd="0" destOrd="0" presId="urn:microsoft.com/office/officeart/2005/8/layout/hierarchy2"/>
    <dgm:cxn modelId="{DB31CC39-6394-4CB2-ABB6-3A608C6F8B90}" srcId="{E7C446EE-48A9-41A1-803A-DACBD5220B93}" destId="{F62633C9-5A92-496A-9E91-6A5C23D6F739}" srcOrd="1" destOrd="0" parTransId="{D6C7A408-7642-4F97-9B6A-3087687F8262}" sibTransId="{756E4576-E196-4344-BB0A-6F69B81EC765}"/>
    <dgm:cxn modelId="{CF2F28A2-4477-48A2-8529-3705FDDF5FE7}" type="presOf" srcId="{7DE99582-D683-4E68-99EA-DB3B62BA8CA4}" destId="{274A1B32-BF43-408B-8C1F-AC5ECAD5F0CE}" srcOrd="0" destOrd="0" presId="urn:microsoft.com/office/officeart/2005/8/layout/hierarchy2"/>
    <dgm:cxn modelId="{5C7BE605-04F5-4445-BE2F-02DBC3F9450C}" type="presOf" srcId="{E7C446EE-48A9-41A1-803A-DACBD5220B93}" destId="{25354351-443E-4D23-8268-D44EB51FFB5C}" srcOrd="0" destOrd="0" presId="urn:microsoft.com/office/officeart/2005/8/layout/hierarchy2"/>
    <dgm:cxn modelId="{0EEA6D8A-3F4A-4D7D-9DE9-D07DDC392AB0}" type="presOf" srcId="{876B8E88-419E-4ABA-BACC-6E94B06F8266}" destId="{6005391C-8C8E-45AE-AB9B-AEC7B0E9A387}" srcOrd="0" destOrd="0" presId="urn:microsoft.com/office/officeart/2005/8/layout/hierarchy2"/>
    <dgm:cxn modelId="{C2CF1A63-036D-4A2D-A2D1-DDFB7D0C153A}" srcId="{E7C446EE-48A9-41A1-803A-DACBD5220B93}" destId="{4076C858-7212-48AE-A999-69225D07D3A2}" srcOrd="0" destOrd="0" parTransId="{9675B6C9-B8B5-42EC-A1F8-5E56D76D90A9}" sibTransId="{C4D182F8-D6D4-4DE6-8727-1B0F28A85030}"/>
    <dgm:cxn modelId="{E17EDD39-C24E-43B8-86BE-FAD5EBEED5E4}" type="presOf" srcId="{4076C858-7212-48AE-A999-69225D07D3A2}" destId="{DAC806FE-39DB-43EC-BF15-80556E189594}" srcOrd="0" destOrd="0" presId="urn:microsoft.com/office/officeart/2005/8/layout/hierarchy2"/>
    <dgm:cxn modelId="{9FC4DD3C-56AE-46D9-A3C5-3636F6215782}" type="presOf" srcId="{D6C7A408-7642-4F97-9B6A-3087687F8262}" destId="{A67ECF14-31D8-4E78-A967-749C5A3B3B64}" srcOrd="1" destOrd="0" presId="urn:microsoft.com/office/officeart/2005/8/layout/hierarchy2"/>
    <dgm:cxn modelId="{7AC23CAA-5C54-42A7-8370-2614BBB11EC3}" srcId="{876B8E88-419E-4ABA-BACC-6E94B06F8266}" destId="{2985DB7A-AC12-4F47-B59F-3CF77C5769C0}" srcOrd="2" destOrd="0" parTransId="{9F8E6B1A-A512-48AF-8F97-16C560CF92FD}" sibTransId="{87049C17-2E67-4C4A-BB4B-E1B6E9FA36C9}"/>
    <dgm:cxn modelId="{D9396E5E-CE43-4A85-BF3E-4DB9DC37FE8A}" srcId="{876B8E88-419E-4ABA-BACC-6E94B06F8266}" destId="{7DE99582-D683-4E68-99EA-DB3B62BA8CA4}" srcOrd="0" destOrd="0" parTransId="{DFBE249F-B500-4F6F-BE92-EE5993B7FA7E}" sibTransId="{164D0116-B7D3-4CCB-927E-B8E79853D814}"/>
    <dgm:cxn modelId="{BC09C41F-1525-4451-A21D-D904804E3304}" srcId="{876B8E88-419E-4ABA-BACC-6E94B06F8266}" destId="{E7C446EE-48A9-41A1-803A-DACBD5220B93}" srcOrd="1" destOrd="0" parTransId="{24CF1EDA-785A-4DC0-B751-D549A17983AA}" sibTransId="{377E4804-F281-440C-AD2A-1D8D1739C501}"/>
    <dgm:cxn modelId="{F31E7204-FB31-491E-AF76-68D8A5DCCBA2}" type="presOf" srcId="{9675B6C9-B8B5-42EC-A1F8-5E56D76D90A9}" destId="{7F56D3B5-FDE7-4D55-B87C-14249E172891}" srcOrd="1" destOrd="0" presId="urn:microsoft.com/office/officeart/2005/8/layout/hierarchy2"/>
    <dgm:cxn modelId="{DE4A70E1-2D1B-4FA6-929A-F7A85DA2FC64}" type="presOf" srcId="{F62633C9-5A92-496A-9E91-6A5C23D6F739}" destId="{EF9B24E6-E72A-495A-B445-ED4EEA443B32}" srcOrd="0" destOrd="0" presId="urn:microsoft.com/office/officeart/2005/8/layout/hierarchy2"/>
    <dgm:cxn modelId="{C90F5398-B707-4393-87B3-3754AA9544B0}" type="presOf" srcId="{D6C7A408-7642-4F97-9B6A-3087687F8262}" destId="{71DEE387-D88C-48CE-87F9-05733CA1C637}" srcOrd="0" destOrd="0" presId="urn:microsoft.com/office/officeart/2005/8/layout/hierarchy2"/>
    <dgm:cxn modelId="{9ADE26E0-EF5D-4A76-90C5-CF0179341EAC}" type="presParOf" srcId="{6005391C-8C8E-45AE-AB9B-AEC7B0E9A387}" destId="{EE2D5A1A-B3BD-4239-9063-25CA5FFB4833}" srcOrd="0" destOrd="0" presId="urn:microsoft.com/office/officeart/2005/8/layout/hierarchy2"/>
    <dgm:cxn modelId="{632F62A0-8A13-4851-965B-81B91C92C085}" type="presParOf" srcId="{EE2D5A1A-B3BD-4239-9063-25CA5FFB4833}" destId="{274A1B32-BF43-408B-8C1F-AC5ECAD5F0CE}" srcOrd="0" destOrd="0" presId="urn:microsoft.com/office/officeart/2005/8/layout/hierarchy2"/>
    <dgm:cxn modelId="{E7423B87-E36F-4BE2-95B3-C7FC5A988085}" type="presParOf" srcId="{EE2D5A1A-B3BD-4239-9063-25CA5FFB4833}" destId="{74D022F6-8508-44A7-866F-0973D4454FC8}" srcOrd="1" destOrd="0" presId="urn:microsoft.com/office/officeart/2005/8/layout/hierarchy2"/>
    <dgm:cxn modelId="{D77D108B-6BB7-47E6-B55E-FF6EFD584DF8}" type="presParOf" srcId="{6005391C-8C8E-45AE-AB9B-AEC7B0E9A387}" destId="{34298E51-534A-4D08-A166-EC2465185B8A}" srcOrd="1" destOrd="0" presId="urn:microsoft.com/office/officeart/2005/8/layout/hierarchy2"/>
    <dgm:cxn modelId="{A1954283-46E4-42D7-B328-1049CBB6A28B}" type="presParOf" srcId="{34298E51-534A-4D08-A166-EC2465185B8A}" destId="{25354351-443E-4D23-8268-D44EB51FFB5C}" srcOrd="0" destOrd="0" presId="urn:microsoft.com/office/officeart/2005/8/layout/hierarchy2"/>
    <dgm:cxn modelId="{EDE66304-A301-4278-A42F-87454BB4B719}" type="presParOf" srcId="{34298E51-534A-4D08-A166-EC2465185B8A}" destId="{83299F6B-A7AB-4116-B678-9C3AA7A2F00E}" srcOrd="1" destOrd="0" presId="urn:microsoft.com/office/officeart/2005/8/layout/hierarchy2"/>
    <dgm:cxn modelId="{BEE58062-D053-4CB6-AF9B-77DFDC7150F3}" type="presParOf" srcId="{83299F6B-A7AB-4116-B678-9C3AA7A2F00E}" destId="{ADCEEABF-4AE2-4D5D-8B1A-AB9A242E4A56}" srcOrd="0" destOrd="0" presId="urn:microsoft.com/office/officeart/2005/8/layout/hierarchy2"/>
    <dgm:cxn modelId="{E7C1E30F-83A3-4753-B184-3DB6722FF4B5}" type="presParOf" srcId="{ADCEEABF-4AE2-4D5D-8B1A-AB9A242E4A56}" destId="{7F56D3B5-FDE7-4D55-B87C-14249E172891}" srcOrd="0" destOrd="0" presId="urn:microsoft.com/office/officeart/2005/8/layout/hierarchy2"/>
    <dgm:cxn modelId="{C4834194-0EE8-465E-998F-90FE8013D272}" type="presParOf" srcId="{83299F6B-A7AB-4116-B678-9C3AA7A2F00E}" destId="{317BC7EE-FCE2-4687-B71B-95714E43024C}" srcOrd="1" destOrd="0" presId="urn:microsoft.com/office/officeart/2005/8/layout/hierarchy2"/>
    <dgm:cxn modelId="{9A343F0D-52A6-4139-ADB2-40B726002F3A}" type="presParOf" srcId="{317BC7EE-FCE2-4687-B71B-95714E43024C}" destId="{DAC806FE-39DB-43EC-BF15-80556E189594}" srcOrd="0" destOrd="0" presId="urn:microsoft.com/office/officeart/2005/8/layout/hierarchy2"/>
    <dgm:cxn modelId="{4F416B37-D6FC-4F5D-9AA5-2C4838B23958}" type="presParOf" srcId="{317BC7EE-FCE2-4687-B71B-95714E43024C}" destId="{DDB30CDB-02CC-4B25-BF0A-F7F69D53AF54}" srcOrd="1" destOrd="0" presId="urn:microsoft.com/office/officeart/2005/8/layout/hierarchy2"/>
    <dgm:cxn modelId="{973DCC19-3B27-4E8C-898C-D5A7BFF0EC69}" type="presParOf" srcId="{83299F6B-A7AB-4116-B678-9C3AA7A2F00E}" destId="{71DEE387-D88C-48CE-87F9-05733CA1C637}" srcOrd="2" destOrd="0" presId="urn:microsoft.com/office/officeart/2005/8/layout/hierarchy2"/>
    <dgm:cxn modelId="{BAED25C9-3CDA-4EF6-A719-29DA69094AE1}" type="presParOf" srcId="{71DEE387-D88C-48CE-87F9-05733CA1C637}" destId="{A67ECF14-31D8-4E78-A967-749C5A3B3B64}" srcOrd="0" destOrd="0" presId="urn:microsoft.com/office/officeart/2005/8/layout/hierarchy2"/>
    <dgm:cxn modelId="{6B47E99D-CC4C-4732-A1AD-8439E8C85956}" type="presParOf" srcId="{83299F6B-A7AB-4116-B678-9C3AA7A2F00E}" destId="{2F386E77-6C6E-498B-8BC5-D9A5AD2FB542}" srcOrd="3" destOrd="0" presId="urn:microsoft.com/office/officeart/2005/8/layout/hierarchy2"/>
    <dgm:cxn modelId="{303513C3-FBB3-4D97-8DF9-5B8BD9054F6A}" type="presParOf" srcId="{2F386E77-6C6E-498B-8BC5-D9A5AD2FB542}" destId="{EF9B24E6-E72A-495A-B445-ED4EEA443B32}" srcOrd="0" destOrd="0" presId="urn:microsoft.com/office/officeart/2005/8/layout/hierarchy2"/>
    <dgm:cxn modelId="{17EAE160-3C9B-4CEA-9F1A-3797A1AA9310}" type="presParOf" srcId="{2F386E77-6C6E-498B-8BC5-D9A5AD2FB542}" destId="{4656E3C5-9A26-48A6-B431-7676A75970F0}" srcOrd="1" destOrd="0" presId="urn:microsoft.com/office/officeart/2005/8/layout/hierarchy2"/>
    <dgm:cxn modelId="{19D38274-D3CA-48BB-AD58-6FDAE40AF20B}" type="presParOf" srcId="{6005391C-8C8E-45AE-AB9B-AEC7B0E9A387}" destId="{3FA9251A-5B8F-41B9-99C9-67A740F492FA}" srcOrd="2" destOrd="0" presId="urn:microsoft.com/office/officeart/2005/8/layout/hierarchy2"/>
    <dgm:cxn modelId="{753BAD7E-C263-4F6A-BF26-8C4C73CAE663}" type="presParOf" srcId="{3FA9251A-5B8F-41B9-99C9-67A740F492FA}" destId="{5E0C6BCC-48AD-4D82-A18B-8BEFCE1AD3F3}" srcOrd="0" destOrd="0" presId="urn:microsoft.com/office/officeart/2005/8/layout/hierarchy2"/>
    <dgm:cxn modelId="{5E0A0144-74AE-49D4-ADBA-6993F5069B3D}" type="presParOf" srcId="{3FA9251A-5B8F-41B9-99C9-67A740F492FA}" destId="{A194DA0E-7C77-4CA7-AD58-CB877ABAEC37}" srcOrd="1" destOrd="0" presId="urn:microsoft.com/office/officeart/2005/8/layout/hierarchy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76B8E88-419E-4ABA-BACC-6E94B06F8266}" type="doc">
      <dgm:prSet loTypeId="urn:microsoft.com/office/officeart/2005/8/layout/hierarchy2" loCatId="hierarchy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es-ES"/>
        </a:p>
      </dgm:t>
    </dgm:pt>
    <dgm:pt modelId="{2985DB7A-AC12-4F47-B59F-3CF77C5769C0}">
      <dgm:prSet/>
      <dgm:spPr/>
      <dgm:t>
        <a:bodyPr/>
        <a:lstStyle/>
        <a:p>
          <a:r>
            <a:rPr lang="es-ES" dirty="0" smtClean="0"/>
            <a:t>Concepto de investigación formativa teórico</a:t>
          </a:r>
          <a:endParaRPr lang="es-ES" dirty="0"/>
        </a:p>
      </dgm:t>
    </dgm:pt>
    <dgm:pt modelId="{9F8E6B1A-A512-48AF-8F97-16C560CF92FD}" type="parTrans" cxnId="{7AC23CAA-5C54-42A7-8370-2614BBB11EC3}">
      <dgm:prSet/>
      <dgm:spPr/>
      <dgm:t>
        <a:bodyPr/>
        <a:lstStyle/>
        <a:p>
          <a:endParaRPr lang="es-ES"/>
        </a:p>
      </dgm:t>
    </dgm:pt>
    <dgm:pt modelId="{87049C17-2E67-4C4A-BB4B-E1B6E9FA36C9}" type="sibTrans" cxnId="{7AC23CAA-5C54-42A7-8370-2614BBB11EC3}">
      <dgm:prSet/>
      <dgm:spPr/>
      <dgm:t>
        <a:bodyPr/>
        <a:lstStyle/>
        <a:p>
          <a:endParaRPr lang="es-ES"/>
        </a:p>
      </dgm:t>
    </dgm:pt>
    <dgm:pt modelId="{E7C446EE-48A9-41A1-803A-DACBD5220B93}">
      <dgm:prSet/>
      <dgm:spPr/>
      <dgm:t>
        <a:bodyPr/>
        <a:lstStyle/>
        <a:p>
          <a:r>
            <a:rPr lang="es-ES" dirty="0" smtClean="0"/>
            <a:t>Diferencias</a:t>
          </a:r>
          <a:endParaRPr lang="es-ES" dirty="0"/>
        </a:p>
      </dgm:t>
    </dgm:pt>
    <dgm:pt modelId="{24CF1EDA-785A-4DC0-B751-D549A17983AA}" type="parTrans" cxnId="{BC09C41F-1525-4451-A21D-D904804E3304}">
      <dgm:prSet/>
      <dgm:spPr/>
      <dgm:t>
        <a:bodyPr/>
        <a:lstStyle/>
        <a:p>
          <a:endParaRPr lang="es-ES"/>
        </a:p>
      </dgm:t>
    </dgm:pt>
    <dgm:pt modelId="{377E4804-F281-440C-AD2A-1D8D1739C501}" type="sibTrans" cxnId="{BC09C41F-1525-4451-A21D-D904804E3304}">
      <dgm:prSet/>
      <dgm:spPr/>
      <dgm:t>
        <a:bodyPr/>
        <a:lstStyle/>
        <a:p>
          <a:endParaRPr lang="es-ES"/>
        </a:p>
      </dgm:t>
    </dgm:pt>
    <dgm:pt modelId="{4076C858-7212-48AE-A999-69225D07D3A2}">
      <dgm:prSet/>
      <dgm:spPr/>
      <dgm:t>
        <a:bodyPr/>
        <a:lstStyle/>
        <a:p>
          <a:r>
            <a:rPr lang="es-ES" dirty="0" smtClean="0"/>
            <a:t>Énfasis en actividades que debe desarrollar el estudiante</a:t>
          </a:r>
          <a:endParaRPr lang="es-ES" dirty="0"/>
        </a:p>
      </dgm:t>
    </dgm:pt>
    <dgm:pt modelId="{9675B6C9-B8B5-42EC-A1F8-5E56D76D90A9}" type="parTrans" cxnId="{C2CF1A63-036D-4A2D-A2D1-DDFB7D0C153A}">
      <dgm:prSet/>
      <dgm:spPr/>
      <dgm:t>
        <a:bodyPr/>
        <a:lstStyle/>
        <a:p>
          <a:endParaRPr lang="es-ES"/>
        </a:p>
      </dgm:t>
    </dgm:pt>
    <dgm:pt modelId="{C4D182F8-D6D4-4DE6-8727-1B0F28A85030}" type="sibTrans" cxnId="{C2CF1A63-036D-4A2D-A2D1-DDFB7D0C153A}">
      <dgm:prSet/>
      <dgm:spPr/>
      <dgm:t>
        <a:bodyPr/>
        <a:lstStyle/>
        <a:p>
          <a:endParaRPr lang="es-ES"/>
        </a:p>
      </dgm:t>
    </dgm:pt>
    <dgm:pt modelId="{F62633C9-5A92-496A-9E91-6A5C23D6F739}">
      <dgm:prSet/>
      <dgm:spPr/>
      <dgm:t>
        <a:bodyPr/>
        <a:lstStyle/>
        <a:p>
          <a:r>
            <a:rPr lang="es-ES" dirty="0" smtClean="0"/>
            <a:t>La comunidad desconoce el </a:t>
          </a:r>
          <a:r>
            <a:rPr lang="es-ES" dirty="0" smtClean="0"/>
            <a:t>término</a:t>
          </a:r>
          <a:endParaRPr lang="es-ES" dirty="0"/>
        </a:p>
      </dgm:t>
    </dgm:pt>
    <dgm:pt modelId="{D6C7A408-7642-4F97-9B6A-3087687F8262}" type="parTrans" cxnId="{DB31CC39-6394-4CB2-ABB6-3A608C6F8B90}">
      <dgm:prSet/>
      <dgm:spPr/>
      <dgm:t>
        <a:bodyPr/>
        <a:lstStyle/>
        <a:p>
          <a:endParaRPr lang="es-ES"/>
        </a:p>
      </dgm:t>
    </dgm:pt>
    <dgm:pt modelId="{756E4576-E196-4344-BB0A-6F69B81EC765}" type="sibTrans" cxnId="{DB31CC39-6394-4CB2-ABB6-3A608C6F8B90}">
      <dgm:prSet/>
      <dgm:spPr/>
      <dgm:t>
        <a:bodyPr/>
        <a:lstStyle/>
        <a:p>
          <a:endParaRPr lang="es-ES"/>
        </a:p>
      </dgm:t>
    </dgm:pt>
    <dgm:pt modelId="{0214E631-81FD-4207-91AB-21252163E271}">
      <dgm:prSet/>
      <dgm:spPr/>
      <dgm:t>
        <a:bodyPr/>
        <a:lstStyle/>
        <a:p>
          <a:r>
            <a:rPr lang="es-ES" dirty="0" smtClean="0"/>
            <a:t>No se mencionan actividades propias del docente</a:t>
          </a:r>
          <a:endParaRPr lang="es-ES" dirty="0"/>
        </a:p>
      </dgm:t>
    </dgm:pt>
    <dgm:pt modelId="{FD3F9D4A-8902-4D3F-B321-7FF596A55806}" type="parTrans" cxnId="{B84478A9-F8ED-433D-9667-BDBA60F4B7DD}">
      <dgm:prSet/>
      <dgm:spPr/>
      <dgm:t>
        <a:bodyPr/>
        <a:lstStyle/>
        <a:p>
          <a:endParaRPr lang="es-ES"/>
        </a:p>
      </dgm:t>
    </dgm:pt>
    <dgm:pt modelId="{B2A57AA2-E494-45B9-BB32-E19363D30BC4}" type="sibTrans" cxnId="{B84478A9-F8ED-433D-9667-BDBA60F4B7DD}">
      <dgm:prSet/>
      <dgm:spPr/>
      <dgm:t>
        <a:bodyPr/>
        <a:lstStyle/>
        <a:p>
          <a:endParaRPr lang="es-ES"/>
        </a:p>
      </dgm:t>
    </dgm:pt>
    <dgm:pt modelId="{7DE99582-D683-4E68-99EA-DB3B62BA8CA4}">
      <dgm:prSet/>
      <dgm:spPr/>
      <dgm:t>
        <a:bodyPr/>
        <a:lstStyle/>
        <a:p>
          <a:r>
            <a:rPr lang="es-ES" dirty="0" smtClean="0"/>
            <a:t>Concepto de investigación formativa adoptado por la comunidad</a:t>
          </a:r>
          <a:endParaRPr lang="es-ES" dirty="0"/>
        </a:p>
      </dgm:t>
    </dgm:pt>
    <dgm:pt modelId="{DFBE249F-B500-4F6F-BE92-EE5993B7FA7E}" type="parTrans" cxnId="{D9396E5E-CE43-4A85-BF3E-4DB9DC37FE8A}">
      <dgm:prSet/>
      <dgm:spPr/>
      <dgm:t>
        <a:bodyPr/>
        <a:lstStyle/>
        <a:p>
          <a:endParaRPr lang="es-ES"/>
        </a:p>
      </dgm:t>
    </dgm:pt>
    <dgm:pt modelId="{164D0116-B7D3-4CCB-927E-B8E79853D814}" type="sibTrans" cxnId="{D9396E5E-CE43-4A85-BF3E-4DB9DC37FE8A}">
      <dgm:prSet/>
      <dgm:spPr/>
      <dgm:t>
        <a:bodyPr/>
        <a:lstStyle/>
        <a:p>
          <a:endParaRPr lang="es-ES"/>
        </a:p>
      </dgm:t>
    </dgm:pt>
    <dgm:pt modelId="{6005391C-8C8E-45AE-AB9B-AEC7B0E9A387}" type="pres">
      <dgm:prSet presAssocID="{876B8E88-419E-4ABA-BACC-6E94B06F826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E2D5A1A-B3BD-4239-9063-25CA5FFB4833}" type="pres">
      <dgm:prSet presAssocID="{7DE99582-D683-4E68-99EA-DB3B62BA8CA4}" presName="root1" presStyleCnt="0"/>
      <dgm:spPr/>
      <dgm:t>
        <a:bodyPr/>
        <a:lstStyle/>
        <a:p>
          <a:endParaRPr lang="es-ES"/>
        </a:p>
      </dgm:t>
    </dgm:pt>
    <dgm:pt modelId="{274A1B32-BF43-408B-8C1F-AC5ECAD5F0CE}" type="pres">
      <dgm:prSet presAssocID="{7DE99582-D683-4E68-99EA-DB3B62BA8CA4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D022F6-8508-44A7-866F-0973D4454FC8}" type="pres">
      <dgm:prSet presAssocID="{7DE99582-D683-4E68-99EA-DB3B62BA8CA4}" presName="level2hierChild" presStyleCnt="0"/>
      <dgm:spPr/>
      <dgm:t>
        <a:bodyPr/>
        <a:lstStyle/>
        <a:p>
          <a:endParaRPr lang="es-ES"/>
        </a:p>
      </dgm:t>
    </dgm:pt>
    <dgm:pt modelId="{34298E51-534A-4D08-A166-EC2465185B8A}" type="pres">
      <dgm:prSet presAssocID="{E7C446EE-48A9-41A1-803A-DACBD5220B93}" presName="root1" presStyleCnt="0"/>
      <dgm:spPr/>
      <dgm:t>
        <a:bodyPr/>
        <a:lstStyle/>
        <a:p>
          <a:endParaRPr lang="es-ES"/>
        </a:p>
      </dgm:t>
    </dgm:pt>
    <dgm:pt modelId="{25354351-443E-4D23-8268-D44EB51FFB5C}" type="pres">
      <dgm:prSet presAssocID="{E7C446EE-48A9-41A1-803A-DACBD5220B93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3299F6B-A7AB-4116-B678-9C3AA7A2F00E}" type="pres">
      <dgm:prSet presAssocID="{E7C446EE-48A9-41A1-803A-DACBD5220B93}" presName="level2hierChild" presStyleCnt="0"/>
      <dgm:spPr/>
      <dgm:t>
        <a:bodyPr/>
        <a:lstStyle/>
        <a:p>
          <a:endParaRPr lang="es-ES"/>
        </a:p>
      </dgm:t>
    </dgm:pt>
    <dgm:pt modelId="{ADCEEABF-4AE2-4D5D-8B1A-AB9A242E4A56}" type="pres">
      <dgm:prSet presAssocID="{9675B6C9-B8B5-42EC-A1F8-5E56D76D90A9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7F56D3B5-FDE7-4D55-B87C-14249E172891}" type="pres">
      <dgm:prSet presAssocID="{9675B6C9-B8B5-42EC-A1F8-5E56D76D90A9}" presName="connTx" presStyleLbl="parChTrans1D2" presStyleIdx="0" presStyleCnt="3"/>
      <dgm:spPr/>
      <dgm:t>
        <a:bodyPr/>
        <a:lstStyle/>
        <a:p>
          <a:endParaRPr lang="es-ES"/>
        </a:p>
      </dgm:t>
    </dgm:pt>
    <dgm:pt modelId="{317BC7EE-FCE2-4687-B71B-95714E43024C}" type="pres">
      <dgm:prSet presAssocID="{4076C858-7212-48AE-A999-69225D07D3A2}" presName="root2" presStyleCnt="0"/>
      <dgm:spPr/>
      <dgm:t>
        <a:bodyPr/>
        <a:lstStyle/>
        <a:p>
          <a:endParaRPr lang="es-ES"/>
        </a:p>
      </dgm:t>
    </dgm:pt>
    <dgm:pt modelId="{DAC806FE-39DB-43EC-BF15-80556E189594}" type="pres">
      <dgm:prSet presAssocID="{4076C858-7212-48AE-A999-69225D07D3A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B30CDB-02CC-4B25-BF0A-F7F69D53AF54}" type="pres">
      <dgm:prSet presAssocID="{4076C858-7212-48AE-A999-69225D07D3A2}" presName="level3hierChild" presStyleCnt="0"/>
      <dgm:spPr/>
      <dgm:t>
        <a:bodyPr/>
        <a:lstStyle/>
        <a:p>
          <a:endParaRPr lang="es-ES"/>
        </a:p>
      </dgm:t>
    </dgm:pt>
    <dgm:pt modelId="{71DEE387-D88C-48CE-87F9-05733CA1C637}" type="pres">
      <dgm:prSet presAssocID="{D6C7A408-7642-4F97-9B6A-3087687F8262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A67ECF14-31D8-4E78-A967-749C5A3B3B64}" type="pres">
      <dgm:prSet presAssocID="{D6C7A408-7642-4F97-9B6A-3087687F8262}" presName="connTx" presStyleLbl="parChTrans1D2" presStyleIdx="1" presStyleCnt="3"/>
      <dgm:spPr/>
      <dgm:t>
        <a:bodyPr/>
        <a:lstStyle/>
        <a:p>
          <a:endParaRPr lang="es-ES"/>
        </a:p>
      </dgm:t>
    </dgm:pt>
    <dgm:pt modelId="{2F386E77-6C6E-498B-8BC5-D9A5AD2FB542}" type="pres">
      <dgm:prSet presAssocID="{F62633C9-5A92-496A-9E91-6A5C23D6F739}" presName="root2" presStyleCnt="0"/>
      <dgm:spPr/>
      <dgm:t>
        <a:bodyPr/>
        <a:lstStyle/>
        <a:p>
          <a:endParaRPr lang="es-ES"/>
        </a:p>
      </dgm:t>
    </dgm:pt>
    <dgm:pt modelId="{EF9B24E6-E72A-495A-B445-ED4EEA443B32}" type="pres">
      <dgm:prSet presAssocID="{F62633C9-5A92-496A-9E91-6A5C23D6F73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656E3C5-9A26-48A6-B431-7676A75970F0}" type="pres">
      <dgm:prSet presAssocID="{F62633C9-5A92-496A-9E91-6A5C23D6F739}" presName="level3hierChild" presStyleCnt="0"/>
      <dgm:spPr/>
      <dgm:t>
        <a:bodyPr/>
        <a:lstStyle/>
        <a:p>
          <a:endParaRPr lang="es-ES"/>
        </a:p>
      </dgm:t>
    </dgm:pt>
    <dgm:pt modelId="{E3F00673-763D-4D19-AD3B-320ED2D3565A}" type="pres">
      <dgm:prSet presAssocID="{FD3F9D4A-8902-4D3F-B321-7FF596A55806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D8F8C322-9FA0-4D7D-A6EF-2F8E5315DF49}" type="pres">
      <dgm:prSet presAssocID="{FD3F9D4A-8902-4D3F-B321-7FF596A55806}" presName="connTx" presStyleLbl="parChTrans1D2" presStyleIdx="2" presStyleCnt="3"/>
      <dgm:spPr/>
      <dgm:t>
        <a:bodyPr/>
        <a:lstStyle/>
        <a:p>
          <a:endParaRPr lang="es-ES"/>
        </a:p>
      </dgm:t>
    </dgm:pt>
    <dgm:pt modelId="{EC5A06B0-7A22-4CEE-9C08-28762C7BB31C}" type="pres">
      <dgm:prSet presAssocID="{0214E631-81FD-4207-91AB-21252163E271}" presName="root2" presStyleCnt="0"/>
      <dgm:spPr/>
      <dgm:t>
        <a:bodyPr/>
        <a:lstStyle/>
        <a:p>
          <a:endParaRPr lang="es-ES"/>
        </a:p>
      </dgm:t>
    </dgm:pt>
    <dgm:pt modelId="{7083FDC6-942F-472A-98F7-DC4F7EE429C7}" type="pres">
      <dgm:prSet presAssocID="{0214E631-81FD-4207-91AB-21252163E271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FE603A3-FCA5-416B-8701-3E06DC5E613C}" type="pres">
      <dgm:prSet presAssocID="{0214E631-81FD-4207-91AB-21252163E271}" presName="level3hierChild" presStyleCnt="0"/>
      <dgm:spPr/>
      <dgm:t>
        <a:bodyPr/>
        <a:lstStyle/>
        <a:p>
          <a:endParaRPr lang="es-ES"/>
        </a:p>
      </dgm:t>
    </dgm:pt>
    <dgm:pt modelId="{3FA9251A-5B8F-41B9-99C9-67A740F492FA}" type="pres">
      <dgm:prSet presAssocID="{2985DB7A-AC12-4F47-B59F-3CF77C5769C0}" presName="root1" presStyleCnt="0"/>
      <dgm:spPr/>
      <dgm:t>
        <a:bodyPr/>
        <a:lstStyle/>
        <a:p>
          <a:endParaRPr lang="es-ES"/>
        </a:p>
      </dgm:t>
    </dgm:pt>
    <dgm:pt modelId="{5E0C6BCC-48AD-4D82-A18B-8BEFCE1AD3F3}" type="pres">
      <dgm:prSet presAssocID="{2985DB7A-AC12-4F47-B59F-3CF77C5769C0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194DA0E-7C77-4CA7-AD58-CB877ABAEC37}" type="pres">
      <dgm:prSet presAssocID="{2985DB7A-AC12-4F47-B59F-3CF77C5769C0}" presName="level2hierChild" presStyleCnt="0"/>
      <dgm:spPr/>
      <dgm:t>
        <a:bodyPr/>
        <a:lstStyle/>
        <a:p>
          <a:endParaRPr lang="es-ES"/>
        </a:p>
      </dgm:t>
    </dgm:pt>
  </dgm:ptLst>
  <dgm:cxnLst>
    <dgm:cxn modelId="{B84478A9-F8ED-433D-9667-BDBA60F4B7DD}" srcId="{E7C446EE-48A9-41A1-803A-DACBD5220B93}" destId="{0214E631-81FD-4207-91AB-21252163E271}" srcOrd="2" destOrd="0" parTransId="{FD3F9D4A-8902-4D3F-B321-7FF596A55806}" sibTransId="{B2A57AA2-E494-45B9-BB32-E19363D30BC4}"/>
    <dgm:cxn modelId="{DB31CC39-6394-4CB2-ABB6-3A608C6F8B90}" srcId="{E7C446EE-48A9-41A1-803A-DACBD5220B93}" destId="{F62633C9-5A92-496A-9E91-6A5C23D6F739}" srcOrd="1" destOrd="0" parTransId="{D6C7A408-7642-4F97-9B6A-3087687F8262}" sibTransId="{756E4576-E196-4344-BB0A-6F69B81EC765}"/>
    <dgm:cxn modelId="{51F5777C-D27D-4B20-B5BE-FFBC461A93C6}" type="presOf" srcId="{0214E631-81FD-4207-91AB-21252163E271}" destId="{7083FDC6-942F-472A-98F7-DC4F7EE429C7}" srcOrd="0" destOrd="0" presId="urn:microsoft.com/office/officeart/2005/8/layout/hierarchy2"/>
    <dgm:cxn modelId="{1F1A9A33-4FEA-4400-8996-56AA321F249A}" type="presOf" srcId="{FD3F9D4A-8902-4D3F-B321-7FF596A55806}" destId="{E3F00673-763D-4D19-AD3B-320ED2D3565A}" srcOrd="0" destOrd="0" presId="urn:microsoft.com/office/officeart/2005/8/layout/hierarchy2"/>
    <dgm:cxn modelId="{5EF8750A-177B-47C6-A07F-2928F641D7EC}" type="presOf" srcId="{4076C858-7212-48AE-A999-69225D07D3A2}" destId="{DAC806FE-39DB-43EC-BF15-80556E189594}" srcOrd="0" destOrd="0" presId="urn:microsoft.com/office/officeart/2005/8/layout/hierarchy2"/>
    <dgm:cxn modelId="{C2CF1A63-036D-4A2D-A2D1-DDFB7D0C153A}" srcId="{E7C446EE-48A9-41A1-803A-DACBD5220B93}" destId="{4076C858-7212-48AE-A999-69225D07D3A2}" srcOrd="0" destOrd="0" parTransId="{9675B6C9-B8B5-42EC-A1F8-5E56D76D90A9}" sibTransId="{C4D182F8-D6D4-4DE6-8727-1B0F28A85030}"/>
    <dgm:cxn modelId="{42EA1B36-019D-4DE2-B471-348432BD25B5}" type="presOf" srcId="{9675B6C9-B8B5-42EC-A1F8-5E56D76D90A9}" destId="{ADCEEABF-4AE2-4D5D-8B1A-AB9A242E4A56}" srcOrd="0" destOrd="0" presId="urn:microsoft.com/office/officeart/2005/8/layout/hierarchy2"/>
    <dgm:cxn modelId="{B61A5F9C-93B6-4140-AD87-DAC03A66B031}" type="presOf" srcId="{9675B6C9-B8B5-42EC-A1F8-5E56D76D90A9}" destId="{7F56D3B5-FDE7-4D55-B87C-14249E172891}" srcOrd="1" destOrd="0" presId="urn:microsoft.com/office/officeart/2005/8/layout/hierarchy2"/>
    <dgm:cxn modelId="{8F58E413-D760-4DBC-9F05-7D536C291BD7}" type="presOf" srcId="{F62633C9-5A92-496A-9E91-6A5C23D6F739}" destId="{EF9B24E6-E72A-495A-B445-ED4EEA443B32}" srcOrd="0" destOrd="0" presId="urn:microsoft.com/office/officeart/2005/8/layout/hierarchy2"/>
    <dgm:cxn modelId="{E875C77F-BFAF-4EFC-8E15-27CBCDA5655C}" type="presOf" srcId="{876B8E88-419E-4ABA-BACC-6E94B06F8266}" destId="{6005391C-8C8E-45AE-AB9B-AEC7B0E9A387}" srcOrd="0" destOrd="0" presId="urn:microsoft.com/office/officeart/2005/8/layout/hierarchy2"/>
    <dgm:cxn modelId="{7AC23CAA-5C54-42A7-8370-2614BBB11EC3}" srcId="{876B8E88-419E-4ABA-BACC-6E94B06F8266}" destId="{2985DB7A-AC12-4F47-B59F-3CF77C5769C0}" srcOrd="2" destOrd="0" parTransId="{9F8E6B1A-A512-48AF-8F97-16C560CF92FD}" sibTransId="{87049C17-2E67-4C4A-BB4B-E1B6E9FA36C9}"/>
    <dgm:cxn modelId="{C94F1D65-DE3E-4A39-8B01-22B59E5E2214}" type="presOf" srcId="{7DE99582-D683-4E68-99EA-DB3B62BA8CA4}" destId="{274A1B32-BF43-408B-8C1F-AC5ECAD5F0CE}" srcOrd="0" destOrd="0" presId="urn:microsoft.com/office/officeart/2005/8/layout/hierarchy2"/>
    <dgm:cxn modelId="{3D9BC23D-14FF-4387-A4F3-2E4C13F35C90}" type="presOf" srcId="{2985DB7A-AC12-4F47-B59F-3CF77C5769C0}" destId="{5E0C6BCC-48AD-4D82-A18B-8BEFCE1AD3F3}" srcOrd="0" destOrd="0" presId="urn:microsoft.com/office/officeart/2005/8/layout/hierarchy2"/>
    <dgm:cxn modelId="{083F3DA7-A5E5-40D6-8523-0874EF7A7B54}" type="presOf" srcId="{E7C446EE-48A9-41A1-803A-DACBD5220B93}" destId="{25354351-443E-4D23-8268-D44EB51FFB5C}" srcOrd="0" destOrd="0" presId="urn:microsoft.com/office/officeart/2005/8/layout/hierarchy2"/>
    <dgm:cxn modelId="{37444F83-B6BA-413B-91EF-794888DF771E}" type="presOf" srcId="{D6C7A408-7642-4F97-9B6A-3087687F8262}" destId="{A67ECF14-31D8-4E78-A967-749C5A3B3B64}" srcOrd="1" destOrd="0" presId="urn:microsoft.com/office/officeart/2005/8/layout/hierarchy2"/>
    <dgm:cxn modelId="{D9396E5E-CE43-4A85-BF3E-4DB9DC37FE8A}" srcId="{876B8E88-419E-4ABA-BACC-6E94B06F8266}" destId="{7DE99582-D683-4E68-99EA-DB3B62BA8CA4}" srcOrd="0" destOrd="0" parTransId="{DFBE249F-B500-4F6F-BE92-EE5993B7FA7E}" sibTransId="{164D0116-B7D3-4CCB-927E-B8E79853D814}"/>
    <dgm:cxn modelId="{BC09C41F-1525-4451-A21D-D904804E3304}" srcId="{876B8E88-419E-4ABA-BACC-6E94B06F8266}" destId="{E7C446EE-48A9-41A1-803A-DACBD5220B93}" srcOrd="1" destOrd="0" parTransId="{24CF1EDA-785A-4DC0-B751-D549A17983AA}" sibTransId="{377E4804-F281-440C-AD2A-1D8D1739C501}"/>
    <dgm:cxn modelId="{0B7040C5-0B4D-4E05-9307-3D5AF5F2C4AF}" type="presOf" srcId="{FD3F9D4A-8902-4D3F-B321-7FF596A55806}" destId="{D8F8C322-9FA0-4D7D-A6EF-2F8E5315DF49}" srcOrd="1" destOrd="0" presId="urn:microsoft.com/office/officeart/2005/8/layout/hierarchy2"/>
    <dgm:cxn modelId="{3F530C7A-BC25-4768-BDC4-3EA9EC9846E6}" type="presOf" srcId="{D6C7A408-7642-4F97-9B6A-3087687F8262}" destId="{71DEE387-D88C-48CE-87F9-05733CA1C637}" srcOrd="0" destOrd="0" presId="urn:microsoft.com/office/officeart/2005/8/layout/hierarchy2"/>
    <dgm:cxn modelId="{378BEFD2-3614-405B-81CA-D612A2B11F33}" type="presParOf" srcId="{6005391C-8C8E-45AE-AB9B-AEC7B0E9A387}" destId="{EE2D5A1A-B3BD-4239-9063-25CA5FFB4833}" srcOrd="0" destOrd="0" presId="urn:microsoft.com/office/officeart/2005/8/layout/hierarchy2"/>
    <dgm:cxn modelId="{17A8B8DA-375E-4D8F-9154-7A1B93056996}" type="presParOf" srcId="{EE2D5A1A-B3BD-4239-9063-25CA5FFB4833}" destId="{274A1B32-BF43-408B-8C1F-AC5ECAD5F0CE}" srcOrd="0" destOrd="0" presId="urn:microsoft.com/office/officeart/2005/8/layout/hierarchy2"/>
    <dgm:cxn modelId="{80456DDE-CE6D-4CBD-825C-642A3DB77E95}" type="presParOf" srcId="{EE2D5A1A-B3BD-4239-9063-25CA5FFB4833}" destId="{74D022F6-8508-44A7-866F-0973D4454FC8}" srcOrd="1" destOrd="0" presId="urn:microsoft.com/office/officeart/2005/8/layout/hierarchy2"/>
    <dgm:cxn modelId="{AC1E138D-668D-4B78-8428-17BB5BBDC3D1}" type="presParOf" srcId="{6005391C-8C8E-45AE-AB9B-AEC7B0E9A387}" destId="{34298E51-534A-4D08-A166-EC2465185B8A}" srcOrd="1" destOrd="0" presId="urn:microsoft.com/office/officeart/2005/8/layout/hierarchy2"/>
    <dgm:cxn modelId="{B73DB50A-BF04-4291-9BD9-647ECFC6C7FE}" type="presParOf" srcId="{34298E51-534A-4D08-A166-EC2465185B8A}" destId="{25354351-443E-4D23-8268-D44EB51FFB5C}" srcOrd="0" destOrd="0" presId="urn:microsoft.com/office/officeart/2005/8/layout/hierarchy2"/>
    <dgm:cxn modelId="{26616F0F-E5DE-4AB3-9A7B-BBA63103A8FF}" type="presParOf" srcId="{34298E51-534A-4D08-A166-EC2465185B8A}" destId="{83299F6B-A7AB-4116-B678-9C3AA7A2F00E}" srcOrd="1" destOrd="0" presId="urn:microsoft.com/office/officeart/2005/8/layout/hierarchy2"/>
    <dgm:cxn modelId="{87D73CB6-D73B-4A17-90B0-5733482C498B}" type="presParOf" srcId="{83299F6B-A7AB-4116-B678-9C3AA7A2F00E}" destId="{ADCEEABF-4AE2-4D5D-8B1A-AB9A242E4A56}" srcOrd="0" destOrd="0" presId="urn:microsoft.com/office/officeart/2005/8/layout/hierarchy2"/>
    <dgm:cxn modelId="{01B373E7-F907-4EB1-9996-AF45EC1D31FE}" type="presParOf" srcId="{ADCEEABF-4AE2-4D5D-8B1A-AB9A242E4A56}" destId="{7F56D3B5-FDE7-4D55-B87C-14249E172891}" srcOrd="0" destOrd="0" presId="urn:microsoft.com/office/officeart/2005/8/layout/hierarchy2"/>
    <dgm:cxn modelId="{A1E09BB8-A42F-434C-A2A6-947E7F81EE0C}" type="presParOf" srcId="{83299F6B-A7AB-4116-B678-9C3AA7A2F00E}" destId="{317BC7EE-FCE2-4687-B71B-95714E43024C}" srcOrd="1" destOrd="0" presId="urn:microsoft.com/office/officeart/2005/8/layout/hierarchy2"/>
    <dgm:cxn modelId="{333858D8-F83B-4DA1-9CB9-FFB8B886E44C}" type="presParOf" srcId="{317BC7EE-FCE2-4687-B71B-95714E43024C}" destId="{DAC806FE-39DB-43EC-BF15-80556E189594}" srcOrd="0" destOrd="0" presId="urn:microsoft.com/office/officeart/2005/8/layout/hierarchy2"/>
    <dgm:cxn modelId="{EAD8878E-214D-4943-B958-2C3B76F5AC93}" type="presParOf" srcId="{317BC7EE-FCE2-4687-B71B-95714E43024C}" destId="{DDB30CDB-02CC-4B25-BF0A-F7F69D53AF54}" srcOrd="1" destOrd="0" presId="urn:microsoft.com/office/officeart/2005/8/layout/hierarchy2"/>
    <dgm:cxn modelId="{7107F6D2-054E-4FB2-907A-824165C53019}" type="presParOf" srcId="{83299F6B-A7AB-4116-B678-9C3AA7A2F00E}" destId="{71DEE387-D88C-48CE-87F9-05733CA1C637}" srcOrd="2" destOrd="0" presId="urn:microsoft.com/office/officeart/2005/8/layout/hierarchy2"/>
    <dgm:cxn modelId="{D63AF120-1C2A-451F-9334-7DE7E5139090}" type="presParOf" srcId="{71DEE387-D88C-48CE-87F9-05733CA1C637}" destId="{A67ECF14-31D8-4E78-A967-749C5A3B3B64}" srcOrd="0" destOrd="0" presId="urn:microsoft.com/office/officeart/2005/8/layout/hierarchy2"/>
    <dgm:cxn modelId="{A6EFE34A-1D67-43F2-BD3C-DB586123D21C}" type="presParOf" srcId="{83299F6B-A7AB-4116-B678-9C3AA7A2F00E}" destId="{2F386E77-6C6E-498B-8BC5-D9A5AD2FB542}" srcOrd="3" destOrd="0" presId="urn:microsoft.com/office/officeart/2005/8/layout/hierarchy2"/>
    <dgm:cxn modelId="{DDA4FFBB-FC6B-4EEA-9BA2-7063275F2A5D}" type="presParOf" srcId="{2F386E77-6C6E-498B-8BC5-D9A5AD2FB542}" destId="{EF9B24E6-E72A-495A-B445-ED4EEA443B32}" srcOrd="0" destOrd="0" presId="urn:microsoft.com/office/officeart/2005/8/layout/hierarchy2"/>
    <dgm:cxn modelId="{C926A24A-E379-4986-826B-E89180DA5F41}" type="presParOf" srcId="{2F386E77-6C6E-498B-8BC5-D9A5AD2FB542}" destId="{4656E3C5-9A26-48A6-B431-7676A75970F0}" srcOrd="1" destOrd="0" presId="urn:microsoft.com/office/officeart/2005/8/layout/hierarchy2"/>
    <dgm:cxn modelId="{1FBAF112-C81D-4A86-98C3-F73B1D9F5E7F}" type="presParOf" srcId="{83299F6B-A7AB-4116-B678-9C3AA7A2F00E}" destId="{E3F00673-763D-4D19-AD3B-320ED2D3565A}" srcOrd="4" destOrd="0" presId="urn:microsoft.com/office/officeart/2005/8/layout/hierarchy2"/>
    <dgm:cxn modelId="{7DB8C731-7CA0-42B6-8248-1DFCA1E18B95}" type="presParOf" srcId="{E3F00673-763D-4D19-AD3B-320ED2D3565A}" destId="{D8F8C322-9FA0-4D7D-A6EF-2F8E5315DF49}" srcOrd="0" destOrd="0" presId="urn:microsoft.com/office/officeart/2005/8/layout/hierarchy2"/>
    <dgm:cxn modelId="{AC75C417-A218-42B2-96EC-2EC9474D7EAE}" type="presParOf" srcId="{83299F6B-A7AB-4116-B678-9C3AA7A2F00E}" destId="{EC5A06B0-7A22-4CEE-9C08-28762C7BB31C}" srcOrd="5" destOrd="0" presId="urn:microsoft.com/office/officeart/2005/8/layout/hierarchy2"/>
    <dgm:cxn modelId="{78E508F1-C547-4A14-B3E0-A5CEBBBB6CA9}" type="presParOf" srcId="{EC5A06B0-7A22-4CEE-9C08-28762C7BB31C}" destId="{7083FDC6-942F-472A-98F7-DC4F7EE429C7}" srcOrd="0" destOrd="0" presId="urn:microsoft.com/office/officeart/2005/8/layout/hierarchy2"/>
    <dgm:cxn modelId="{579DEA93-06F0-45DD-8247-4F8B26D733FC}" type="presParOf" srcId="{EC5A06B0-7A22-4CEE-9C08-28762C7BB31C}" destId="{4FE603A3-FCA5-416B-8701-3E06DC5E613C}" srcOrd="1" destOrd="0" presId="urn:microsoft.com/office/officeart/2005/8/layout/hierarchy2"/>
    <dgm:cxn modelId="{7A232E4C-6BA5-459D-9F0F-BBED5500C1FE}" type="presParOf" srcId="{6005391C-8C8E-45AE-AB9B-AEC7B0E9A387}" destId="{3FA9251A-5B8F-41B9-99C9-67A740F492FA}" srcOrd="2" destOrd="0" presId="urn:microsoft.com/office/officeart/2005/8/layout/hierarchy2"/>
    <dgm:cxn modelId="{F251E7E6-371B-4093-92BC-C9998E938BC7}" type="presParOf" srcId="{3FA9251A-5B8F-41B9-99C9-67A740F492FA}" destId="{5E0C6BCC-48AD-4D82-A18B-8BEFCE1AD3F3}" srcOrd="0" destOrd="0" presId="urn:microsoft.com/office/officeart/2005/8/layout/hierarchy2"/>
    <dgm:cxn modelId="{6FD02C75-AD4B-4AD6-9A53-6AE69B17F215}" type="presParOf" srcId="{3FA9251A-5B8F-41B9-99C9-67A740F492FA}" destId="{A194DA0E-7C77-4CA7-AD58-CB877ABAEC37}" srcOrd="1" destOrd="0" presId="urn:microsoft.com/office/officeart/2005/8/layout/hierarchy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A9D46ED-3B77-4165-BD18-D98BB0CDAEF8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6A283F8-0B86-4D28-91BC-6B10D1065B35}">
      <dgm:prSet phldrT="[Texto]"/>
      <dgm:spPr/>
      <dgm:t>
        <a:bodyPr/>
        <a:lstStyle/>
        <a:p>
          <a:r>
            <a:rPr lang="es-ES" dirty="0" smtClean="0"/>
            <a:t>Actividades que involucran la investigación formativa realizadas por docentes y estudiantes</a:t>
          </a:r>
          <a:endParaRPr lang="es-CO" dirty="0"/>
        </a:p>
      </dgm:t>
    </dgm:pt>
    <dgm:pt modelId="{2112D0E4-A7E6-4F18-8D36-0D0921B17DB8}" type="parTrans" cxnId="{51019C8E-1032-4E1D-96F3-CD8ECDFAFF38}">
      <dgm:prSet/>
      <dgm:spPr/>
      <dgm:t>
        <a:bodyPr/>
        <a:lstStyle/>
        <a:p>
          <a:endParaRPr lang="es-CO"/>
        </a:p>
      </dgm:t>
    </dgm:pt>
    <dgm:pt modelId="{947A2338-64CB-43D0-8DE8-B365047D17C3}" type="sibTrans" cxnId="{51019C8E-1032-4E1D-96F3-CD8ECDFAFF38}">
      <dgm:prSet/>
      <dgm:spPr/>
      <dgm:t>
        <a:bodyPr/>
        <a:lstStyle/>
        <a:p>
          <a:endParaRPr lang="es-CO"/>
        </a:p>
      </dgm:t>
    </dgm:pt>
    <dgm:pt modelId="{FC8E6B9F-F82A-475D-9ECE-7C0983CAC56A}">
      <dgm:prSet/>
      <dgm:spPr/>
      <dgm:t>
        <a:bodyPr/>
        <a:lstStyle/>
        <a:p>
          <a:r>
            <a:rPr lang="es-ES" dirty="0" smtClean="0"/>
            <a:t>Se desarrollan sin conocer claramente los alcances que tienen</a:t>
          </a:r>
          <a:endParaRPr lang="es-CO" dirty="0" smtClean="0"/>
        </a:p>
      </dgm:t>
    </dgm:pt>
    <dgm:pt modelId="{5DB2EF3B-A922-4A66-94AB-39646CACB282}" type="parTrans" cxnId="{CDD89104-2C1D-4462-872C-DAB9177802E6}">
      <dgm:prSet/>
      <dgm:spPr/>
      <dgm:t>
        <a:bodyPr/>
        <a:lstStyle/>
        <a:p>
          <a:endParaRPr lang="es-ES"/>
        </a:p>
      </dgm:t>
    </dgm:pt>
    <dgm:pt modelId="{8FFAC273-55B9-4A81-87C5-94C0E8733ED9}" type="sibTrans" cxnId="{CDD89104-2C1D-4462-872C-DAB9177802E6}">
      <dgm:prSet/>
      <dgm:spPr/>
      <dgm:t>
        <a:bodyPr/>
        <a:lstStyle/>
        <a:p>
          <a:endParaRPr lang="es-ES"/>
        </a:p>
      </dgm:t>
    </dgm:pt>
    <dgm:pt modelId="{53933DEA-A881-4D59-B44D-8CD168CE088D}">
      <dgm:prSet/>
      <dgm:spPr/>
      <dgm:t>
        <a:bodyPr/>
        <a:lstStyle/>
        <a:p>
          <a:r>
            <a:rPr lang="es-ES" dirty="0" smtClean="0"/>
            <a:t>limitación</a:t>
          </a:r>
          <a:endParaRPr lang="es-CO" dirty="0" smtClean="0"/>
        </a:p>
      </dgm:t>
    </dgm:pt>
    <dgm:pt modelId="{3DCA08AE-A061-4B8D-A3FE-8030D078E107}" type="parTrans" cxnId="{CED46BCA-2357-4FA7-A289-C67EAAF3C472}">
      <dgm:prSet/>
      <dgm:spPr/>
      <dgm:t>
        <a:bodyPr/>
        <a:lstStyle/>
        <a:p>
          <a:endParaRPr lang="es-ES"/>
        </a:p>
      </dgm:t>
    </dgm:pt>
    <dgm:pt modelId="{D60B3A4E-A77E-4C63-B772-CE3D32BD4549}" type="sibTrans" cxnId="{CED46BCA-2357-4FA7-A289-C67EAAF3C472}">
      <dgm:prSet/>
      <dgm:spPr/>
      <dgm:t>
        <a:bodyPr/>
        <a:lstStyle/>
        <a:p>
          <a:endParaRPr lang="es-ES"/>
        </a:p>
      </dgm:t>
    </dgm:pt>
    <dgm:pt modelId="{F96B5C8B-C1BD-48EC-8F01-20D0BD90C7AB}">
      <dgm:prSet/>
      <dgm:spPr/>
      <dgm:t>
        <a:bodyPr/>
        <a:lstStyle/>
        <a:p>
          <a:r>
            <a:rPr lang="es-CO" dirty="0" smtClean="0"/>
            <a:t>Poca variedad en relación con el abanico de posibilidades existente</a:t>
          </a:r>
        </a:p>
      </dgm:t>
    </dgm:pt>
    <dgm:pt modelId="{64D5A765-3D8B-4D85-9498-3024AAFB20A4}" type="parTrans" cxnId="{6A4234FB-5AD9-4E46-A51C-C2E6A1DA7912}">
      <dgm:prSet/>
      <dgm:spPr/>
      <dgm:t>
        <a:bodyPr/>
        <a:lstStyle/>
        <a:p>
          <a:endParaRPr lang="es-ES"/>
        </a:p>
      </dgm:t>
    </dgm:pt>
    <dgm:pt modelId="{56B33D4C-5E93-4623-8BCD-855242A09945}" type="sibTrans" cxnId="{6A4234FB-5AD9-4E46-A51C-C2E6A1DA7912}">
      <dgm:prSet/>
      <dgm:spPr/>
      <dgm:t>
        <a:bodyPr/>
        <a:lstStyle/>
        <a:p>
          <a:endParaRPr lang="es-ES"/>
        </a:p>
      </dgm:t>
    </dgm:pt>
    <dgm:pt modelId="{FBFFCD3B-4C5B-47A8-A81B-9682546A1EC4}">
      <dgm:prSet/>
      <dgm:spPr/>
      <dgm:t>
        <a:bodyPr/>
        <a:lstStyle/>
        <a:p>
          <a:r>
            <a:rPr lang="es-ES" dirty="0" smtClean="0"/>
            <a:t>Se hace necesario verificar la correspondencia entre actividades mencionadas y su definición teórica y metodológica</a:t>
          </a:r>
          <a:endParaRPr lang="es-ES" dirty="0"/>
        </a:p>
      </dgm:t>
    </dgm:pt>
    <dgm:pt modelId="{4742835E-399F-45D7-BA8C-E5A965E5290B}" type="sibTrans" cxnId="{127C00E1-A0C4-47F1-AE1D-E38CA4A4D32C}">
      <dgm:prSet/>
      <dgm:spPr/>
      <dgm:t>
        <a:bodyPr/>
        <a:lstStyle/>
        <a:p>
          <a:endParaRPr lang="es-ES"/>
        </a:p>
      </dgm:t>
    </dgm:pt>
    <dgm:pt modelId="{5F228B94-6E85-4A62-AA1B-000DEF58474B}" type="parTrans" cxnId="{127C00E1-A0C4-47F1-AE1D-E38CA4A4D32C}">
      <dgm:prSet/>
      <dgm:spPr/>
      <dgm:t>
        <a:bodyPr/>
        <a:lstStyle/>
        <a:p>
          <a:endParaRPr lang="es-ES"/>
        </a:p>
      </dgm:t>
    </dgm:pt>
    <dgm:pt modelId="{46D0F1B5-F51B-43E4-8473-84797AE688A7}" type="pres">
      <dgm:prSet presAssocID="{1A9D46ED-3B77-4165-BD18-D98BB0CDAE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8418DC3-DC2C-443F-99E8-4B149B914431}" type="pres">
      <dgm:prSet presAssocID="{96A283F8-0B86-4D28-91BC-6B10D1065B35}" presName="root1" presStyleCnt="0"/>
      <dgm:spPr/>
      <dgm:t>
        <a:bodyPr/>
        <a:lstStyle/>
        <a:p>
          <a:endParaRPr lang="es-ES"/>
        </a:p>
      </dgm:t>
    </dgm:pt>
    <dgm:pt modelId="{0CDED962-3F5A-40CF-A844-8D8843FE9F85}" type="pres">
      <dgm:prSet presAssocID="{96A283F8-0B86-4D28-91BC-6B10D1065B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6398DE9-DFE9-4A98-A63F-C525CB89DA8A}" type="pres">
      <dgm:prSet presAssocID="{96A283F8-0B86-4D28-91BC-6B10D1065B35}" presName="level2hierChild" presStyleCnt="0"/>
      <dgm:spPr/>
      <dgm:t>
        <a:bodyPr/>
        <a:lstStyle/>
        <a:p>
          <a:endParaRPr lang="es-ES"/>
        </a:p>
      </dgm:t>
    </dgm:pt>
    <dgm:pt modelId="{C58D65FA-C294-44F2-8E2A-A00A10B84847}" type="pres">
      <dgm:prSet presAssocID="{5DB2EF3B-A922-4A66-94AB-39646CACB282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D6E4F91C-CA9E-4354-87E8-2CFB2005CEE3}" type="pres">
      <dgm:prSet presAssocID="{5DB2EF3B-A922-4A66-94AB-39646CACB282}" presName="connTx" presStyleLbl="parChTrans1D2" presStyleIdx="0" presStyleCnt="3"/>
      <dgm:spPr/>
      <dgm:t>
        <a:bodyPr/>
        <a:lstStyle/>
        <a:p>
          <a:endParaRPr lang="es-ES"/>
        </a:p>
      </dgm:t>
    </dgm:pt>
    <dgm:pt modelId="{E5B86B31-2A7C-4924-807A-10C3352B5B55}" type="pres">
      <dgm:prSet presAssocID="{FC8E6B9F-F82A-475D-9ECE-7C0983CAC56A}" presName="root2" presStyleCnt="0"/>
      <dgm:spPr/>
      <dgm:t>
        <a:bodyPr/>
        <a:lstStyle/>
        <a:p>
          <a:endParaRPr lang="es-ES"/>
        </a:p>
      </dgm:t>
    </dgm:pt>
    <dgm:pt modelId="{112240CD-ECDA-4C5F-AF4C-FC75E66179DD}" type="pres">
      <dgm:prSet presAssocID="{FC8E6B9F-F82A-475D-9ECE-7C0983CAC56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CF8A56-112C-4D8A-B2C1-2ABFE859DDD4}" type="pres">
      <dgm:prSet presAssocID="{FC8E6B9F-F82A-475D-9ECE-7C0983CAC56A}" presName="level3hierChild" presStyleCnt="0"/>
      <dgm:spPr/>
      <dgm:t>
        <a:bodyPr/>
        <a:lstStyle/>
        <a:p>
          <a:endParaRPr lang="es-ES"/>
        </a:p>
      </dgm:t>
    </dgm:pt>
    <dgm:pt modelId="{A3933136-0C4C-4355-A524-FC1DE48DB49F}" type="pres">
      <dgm:prSet presAssocID="{64D5A765-3D8B-4D85-9498-3024AAFB20A4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B6E750E9-0011-451A-B2D3-7A1716C9048B}" type="pres">
      <dgm:prSet presAssocID="{64D5A765-3D8B-4D85-9498-3024AAFB20A4}" presName="connTx" presStyleLbl="parChTrans1D2" presStyleIdx="1" presStyleCnt="3"/>
      <dgm:spPr/>
      <dgm:t>
        <a:bodyPr/>
        <a:lstStyle/>
        <a:p>
          <a:endParaRPr lang="es-ES"/>
        </a:p>
      </dgm:t>
    </dgm:pt>
    <dgm:pt modelId="{31386FFE-B4C1-414B-A38D-AC38325FB324}" type="pres">
      <dgm:prSet presAssocID="{F96B5C8B-C1BD-48EC-8F01-20D0BD90C7AB}" presName="root2" presStyleCnt="0"/>
      <dgm:spPr/>
      <dgm:t>
        <a:bodyPr/>
        <a:lstStyle/>
        <a:p>
          <a:endParaRPr lang="es-ES"/>
        </a:p>
      </dgm:t>
    </dgm:pt>
    <dgm:pt modelId="{B4F3B8C9-EA11-405C-983D-D0E819842914}" type="pres">
      <dgm:prSet presAssocID="{F96B5C8B-C1BD-48EC-8F01-20D0BD90C7A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34A4E25-2182-435F-B591-BD50E8226F0C}" type="pres">
      <dgm:prSet presAssocID="{F96B5C8B-C1BD-48EC-8F01-20D0BD90C7AB}" presName="level3hierChild" presStyleCnt="0"/>
      <dgm:spPr/>
      <dgm:t>
        <a:bodyPr/>
        <a:lstStyle/>
        <a:p>
          <a:endParaRPr lang="es-ES"/>
        </a:p>
      </dgm:t>
    </dgm:pt>
    <dgm:pt modelId="{300AF9B8-D52F-47E6-90A9-F38EFA16E6F5}" type="pres">
      <dgm:prSet presAssocID="{3DCA08AE-A061-4B8D-A3FE-8030D078E107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CD44B04C-1F0C-4C53-818F-6D1DF55F3420}" type="pres">
      <dgm:prSet presAssocID="{3DCA08AE-A061-4B8D-A3FE-8030D078E107}" presName="connTx" presStyleLbl="parChTrans1D2" presStyleIdx="2" presStyleCnt="3"/>
      <dgm:spPr/>
      <dgm:t>
        <a:bodyPr/>
        <a:lstStyle/>
        <a:p>
          <a:endParaRPr lang="es-ES"/>
        </a:p>
      </dgm:t>
    </dgm:pt>
    <dgm:pt modelId="{CC7CC482-F0E4-4D75-9B44-F77CA721EFBE}" type="pres">
      <dgm:prSet presAssocID="{53933DEA-A881-4D59-B44D-8CD168CE088D}" presName="root2" presStyleCnt="0"/>
      <dgm:spPr/>
      <dgm:t>
        <a:bodyPr/>
        <a:lstStyle/>
        <a:p>
          <a:endParaRPr lang="es-ES"/>
        </a:p>
      </dgm:t>
    </dgm:pt>
    <dgm:pt modelId="{56A018D8-5CAA-4054-BEA6-0C805498C0B9}" type="pres">
      <dgm:prSet presAssocID="{53933DEA-A881-4D59-B44D-8CD168CE088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E2C872-22FB-471C-BC4E-45E902486B5A}" type="pres">
      <dgm:prSet presAssocID="{53933DEA-A881-4D59-B44D-8CD168CE088D}" presName="level3hierChild" presStyleCnt="0"/>
      <dgm:spPr/>
      <dgm:t>
        <a:bodyPr/>
        <a:lstStyle/>
        <a:p>
          <a:endParaRPr lang="es-ES"/>
        </a:p>
      </dgm:t>
    </dgm:pt>
    <dgm:pt modelId="{F6E3A76D-4121-4EEA-8948-CF6F4DFCA467}" type="pres">
      <dgm:prSet presAssocID="{5F228B94-6E85-4A62-AA1B-000DEF58474B}" presName="conn2-1" presStyleLbl="parChTrans1D3" presStyleIdx="0" presStyleCnt="1"/>
      <dgm:spPr/>
      <dgm:t>
        <a:bodyPr/>
        <a:lstStyle/>
        <a:p>
          <a:endParaRPr lang="es-ES"/>
        </a:p>
      </dgm:t>
    </dgm:pt>
    <dgm:pt modelId="{13513499-5951-4840-AB44-862C3628F807}" type="pres">
      <dgm:prSet presAssocID="{5F228B94-6E85-4A62-AA1B-000DEF58474B}" presName="connTx" presStyleLbl="parChTrans1D3" presStyleIdx="0" presStyleCnt="1"/>
      <dgm:spPr/>
      <dgm:t>
        <a:bodyPr/>
        <a:lstStyle/>
        <a:p>
          <a:endParaRPr lang="es-ES"/>
        </a:p>
      </dgm:t>
    </dgm:pt>
    <dgm:pt modelId="{02B56D1A-7E19-4B75-8C77-91CBC7A9ACE9}" type="pres">
      <dgm:prSet presAssocID="{FBFFCD3B-4C5B-47A8-A81B-9682546A1EC4}" presName="root2" presStyleCnt="0"/>
      <dgm:spPr/>
      <dgm:t>
        <a:bodyPr/>
        <a:lstStyle/>
        <a:p>
          <a:endParaRPr lang="es-ES"/>
        </a:p>
      </dgm:t>
    </dgm:pt>
    <dgm:pt modelId="{757E6A15-3480-4B44-9054-03403A453C63}" type="pres">
      <dgm:prSet presAssocID="{FBFFCD3B-4C5B-47A8-A81B-9682546A1EC4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327E3A-FA0A-4FB0-8144-CCC75CEAF0E5}" type="pres">
      <dgm:prSet presAssocID="{FBFFCD3B-4C5B-47A8-A81B-9682546A1EC4}" presName="level3hierChild" presStyleCnt="0"/>
      <dgm:spPr/>
      <dgm:t>
        <a:bodyPr/>
        <a:lstStyle/>
        <a:p>
          <a:endParaRPr lang="es-ES"/>
        </a:p>
      </dgm:t>
    </dgm:pt>
  </dgm:ptLst>
  <dgm:cxnLst>
    <dgm:cxn modelId="{65E8B5C2-D5CF-4E11-9595-29337D869210}" type="presOf" srcId="{3DCA08AE-A061-4B8D-A3FE-8030D078E107}" destId="{300AF9B8-D52F-47E6-90A9-F38EFA16E6F5}" srcOrd="0" destOrd="0" presId="urn:microsoft.com/office/officeart/2005/8/layout/hierarchy2"/>
    <dgm:cxn modelId="{6A4234FB-5AD9-4E46-A51C-C2E6A1DA7912}" srcId="{96A283F8-0B86-4D28-91BC-6B10D1065B35}" destId="{F96B5C8B-C1BD-48EC-8F01-20D0BD90C7AB}" srcOrd="1" destOrd="0" parTransId="{64D5A765-3D8B-4D85-9498-3024AAFB20A4}" sibTransId="{56B33D4C-5E93-4623-8BCD-855242A09945}"/>
    <dgm:cxn modelId="{3B77D7B6-91D9-4273-984E-1079C126D547}" type="presOf" srcId="{53933DEA-A881-4D59-B44D-8CD168CE088D}" destId="{56A018D8-5CAA-4054-BEA6-0C805498C0B9}" srcOrd="0" destOrd="0" presId="urn:microsoft.com/office/officeart/2005/8/layout/hierarchy2"/>
    <dgm:cxn modelId="{144BBB4A-70BB-4AAA-87E7-351192746C71}" type="presOf" srcId="{5F228B94-6E85-4A62-AA1B-000DEF58474B}" destId="{13513499-5951-4840-AB44-862C3628F807}" srcOrd="1" destOrd="0" presId="urn:microsoft.com/office/officeart/2005/8/layout/hierarchy2"/>
    <dgm:cxn modelId="{FD3D42E8-68F1-4D21-9CAE-6C64D30C7116}" type="presOf" srcId="{5F228B94-6E85-4A62-AA1B-000DEF58474B}" destId="{F6E3A76D-4121-4EEA-8948-CF6F4DFCA467}" srcOrd="0" destOrd="0" presId="urn:microsoft.com/office/officeart/2005/8/layout/hierarchy2"/>
    <dgm:cxn modelId="{CDD89104-2C1D-4462-872C-DAB9177802E6}" srcId="{96A283F8-0B86-4D28-91BC-6B10D1065B35}" destId="{FC8E6B9F-F82A-475D-9ECE-7C0983CAC56A}" srcOrd="0" destOrd="0" parTransId="{5DB2EF3B-A922-4A66-94AB-39646CACB282}" sibTransId="{8FFAC273-55B9-4A81-87C5-94C0E8733ED9}"/>
    <dgm:cxn modelId="{5ED7A73E-6CEF-4755-A866-6D27D324520D}" type="presOf" srcId="{5DB2EF3B-A922-4A66-94AB-39646CACB282}" destId="{C58D65FA-C294-44F2-8E2A-A00A10B84847}" srcOrd="0" destOrd="0" presId="urn:microsoft.com/office/officeart/2005/8/layout/hierarchy2"/>
    <dgm:cxn modelId="{4CE97857-CC2A-4FBD-B2E1-CF6662EAD2BB}" type="presOf" srcId="{96A283F8-0B86-4D28-91BC-6B10D1065B35}" destId="{0CDED962-3F5A-40CF-A844-8D8843FE9F85}" srcOrd="0" destOrd="0" presId="urn:microsoft.com/office/officeart/2005/8/layout/hierarchy2"/>
    <dgm:cxn modelId="{212F14A5-92D5-4173-9795-AF27D5A749CD}" type="presOf" srcId="{3DCA08AE-A061-4B8D-A3FE-8030D078E107}" destId="{CD44B04C-1F0C-4C53-818F-6D1DF55F3420}" srcOrd="1" destOrd="0" presId="urn:microsoft.com/office/officeart/2005/8/layout/hierarchy2"/>
    <dgm:cxn modelId="{CED46BCA-2357-4FA7-A289-C67EAAF3C472}" srcId="{96A283F8-0B86-4D28-91BC-6B10D1065B35}" destId="{53933DEA-A881-4D59-B44D-8CD168CE088D}" srcOrd="2" destOrd="0" parTransId="{3DCA08AE-A061-4B8D-A3FE-8030D078E107}" sibTransId="{D60B3A4E-A77E-4C63-B772-CE3D32BD4549}"/>
    <dgm:cxn modelId="{51019C8E-1032-4E1D-96F3-CD8ECDFAFF38}" srcId="{1A9D46ED-3B77-4165-BD18-D98BB0CDAEF8}" destId="{96A283F8-0B86-4D28-91BC-6B10D1065B35}" srcOrd="0" destOrd="0" parTransId="{2112D0E4-A7E6-4F18-8D36-0D0921B17DB8}" sibTransId="{947A2338-64CB-43D0-8DE8-B365047D17C3}"/>
    <dgm:cxn modelId="{734B8D15-C9D0-4ECD-9E2F-6698B18A6E31}" type="presOf" srcId="{FC8E6B9F-F82A-475D-9ECE-7C0983CAC56A}" destId="{112240CD-ECDA-4C5F-AF4C-FC75E66179DD}" srcOrd="0" destOrd="0" presId="urn:microsoft.com/office/officeart/2005/8/layout/hierarchy2"/>
    <dgm:cxn modelId="{DEBF8D4E-3E92-42E7-B136-55940B9DB829}" type="presOf" srcId="{FBFFCD3B-4C5B-47A8-A81B-9682546A1EC4}" destId="{757E6A15-3480-4B44-9054-03403A453C63}" srcOrd="0" destOrd="0" presId="urn:microsoft.com/office/officeart/2005/8/layout/hierarchy2"/>
    <dgm:cxn modelId="{0C01D47A-64BA-4B2A-B5E3-C08F3C7AB5C0}" type="presOf" srcId="{F96B5C8B-C1BD-48EC-8F01-20D0BD90C7AB}" destId="{B4F3B8C9-EA11-405C-983D-D0E819842914}" srcOrd="0" destOrd="0" presId="urn:microsoft.com/office/officeart/2005/8/layout/hierarchy2"/>
    <dgm:cxn modelId="{2FB680B2-46CB-40D5-94A1-15E65CB65B4E}" type="presOf" srcId="{1A9D46ED-3B77-4165-BD18-D98BB0CDAEF8}" destId="{46D0F1B5-F51B-43E4-8473-84797AE688A7}" srcOrd="0" destOrd="0" presId="urn:microsoft.com/office/officeart/2005/8/layout/hierarchy2"/>
    <dgm:cxn modelId="{CFCEF70E-FEB4-4E63-AE86-B267F2E4CE84}" type="presOf" srcId="{64D5A765-3D8B-4D85-9498-3024AAFB20A4}" destId="{A3933136-0C4C-4355-A524-FC1DE48DB49F}" srcOrd="0" destOrd="0" presId="urn:microsoft.com/office/officeart/2005/8/layout/hierarchy2"/>
    <dgm:cxn modelId="{2228FF77-133D-4593-A3D4-016C8CE76525}" type="presOf" srcId="{64D5A765-3D8B-4D85-9498-3024AAFB20A4}" destId="{B6E750E9-0011-451A-B2D3-7A1716C9048B}" srcOrd="1" destOrd="0" presId="urn:microsoft.com/office/officeart/2005/8/layout/hierarchy2"/>
    <dgm:cxn modelId="{60AEB73C-AEC1-4C2D-B73F-59BFABF33382}" type="presOf" srcId="{5DB2EF3B-A922-4A66-94AB-39646CACB282}" destId="{D6E4F91C-CA9E-4354-87E8-2CFB2005CEE3}" srcOrd="1" destOrd="0" presId="urn:microsoft.com/office/officeart/2005/8/layout/hierarchy2"/>
    <dgm:cxn modelId="{127C00E1-A0C4-47F1-AE1D-E38CA4A4D32C}" srcId="{53933DEA-A881-4D59-B44D-8CD168CE088D}" destId="{FBFFCD3B-4C5B-47A8-A81B-9682546A1EC4}" srcOrd="0" destOrd="0" parTransId="{5F228B94-6E85-4A62-AA1B-000DEF58474B}" sibTransId="{4742835E-399F-45D7-BA8C-E5A965E5290B}"/>
    <dgm:cxn modelId="{6663BF7C-1F2B-4FF7-99E8-230931B582DC}" type="presParOf" srcId="{46D0F1B5-F51B-43E4-8473-84797AE688A7}" destId="{F8418DC3-DC2C-443F-99E8-4B149B914431}" srcOrd="0" destOrd="0" presId="urn:microsoft.com/office/officeart/2005/8/layout/hierarchy2"/>
    <dgm:cxn modelId="{6A7DDA93-8EE9-4D29-94D5-E6CE316502A5}" type="presParOf" srcId="{F8418DC3-DC2C-443F-99E8-4B149B914431}" destId="{0CDED962-3F5A-40CF-A844-8D8843FE9F85}" srcOrd="0" destOrd="0" presId="urn:microsoft.com/office/officeart/2005/8/layout/hierarchy2"/>
    <dgm:cxn modelId="{17FD5653-43C4-4DDB-B7B2-23185A251F1D}" type="presParOf" srcId="{F8418DC3-DC2C-443F-99E8-4B149B914431}" destId="{76398DE9-DFE9-4A98-A63F-C525CB89DA8A}" srcOrd="1" destOrd="0" presId="urn:microsoft.com/office/officeart/2005/8/layout/hierarchy2"/>
    <dgm:cxn modelId="{D854ED02-5D0C-4CEE-AD04-12B5CCF1B0C3}" type="presParOf" srcId="{76398DE9-DFE9-4A98-A63F-C525CB89DA8A}" destId="{C58D65FA-C294-44F2-8E2A-A00A10B84847}" srcOrd="0" destOrd="0" presId="urn:microsoft.com/office/officeart/2005/8/layout/hierarchy2"/>
    <dgm:cxn modelId="{897EF860-8765-45F6-9B93-1CAFED3E8786}" type="presParOf" srcId="{C58D65FA-C294-44F2-8E2A-A00A10B84847}" destId="{D6E4F91C-CA9E-4354-87E8-2CFB2005CEE3}" srcOrd="0" destOrd="0" presId="urn:microsoft.com/office/officeart/2005/8/layout/hierarchy2"/>
    <dgm:cxn modelId="{78C16F3F-99B3-455E-A308-AD3A1A9D2DCB}" type="presParOf" srcId="{76398DE9-DFE9-4A98-A63F-C525CB89DA8A}" destId="{E5B86B31-2A7C-4924-807A-10C3352B5B55}" srcOrd="1" destOrd="0" presId="urn:microsoft.com/office/officeart/2005/8/layout/hierarchy2"/>
    <dgm:cxn modelId="{0AF7CA92-9A61-40BA-B0D1-30D76B26DD4D}" type="presParOf" srcId="{E5B86B31-2A7C-4924-807A-10C3352B5B55}" destId="{112240CD-ECDA-4C5F-AF4C-FC75E66179DD}" srcOrd="0" destOrd="0" presId="urn:microsoft.com/office/officeart/2005/8/layout/hierarchy2"/>
    <dgm:cxn modelId="{9EFB8608-9362-460C-9C22-778EEB6ADC10}" type="presParOf" srcId="{E5B86B31-2A7C-4924-807A-10C3352B5B55}" destId="{DACF8A56-112C-4D8A-B2C1-2ABFE859DDD4}" srcOrd="1" destOrd="0" presId="urn:microsoft.com/office/officeart/2005/8/layout/hierarchy2"/>
    <dgm:cxn modelId="{D5BA91D0-880D-4624-9776-D821E2F059F3}" type="presParOf" srcId="{76398DE9-DFE9-4A98-A63F-C525CB89DA8A}" destId="{A3933136-0C4C-4355-A524-FC1DE48DB49F}" srcOrd="2" destOrd="0" presId="urn:microsoft.com/office/officeart/2005/8/layout/hierarchy2"/>
    <dgm:cxn modelId="{9094086E-836E-4CB3-B8E5-CCBA319493A9}" type="presParOf" srcId="{A3933136-0C4C-4355-A524-FC1DE48DB49F}" destId="{B6E750E9-0011-451A-B2D3-7A1716C9048B}" srcOrd="0" destOrd="0" presId="urn:microsoft.com/office/officeart/2005/8/layout/hierarchy2"/>
    <dgm:cxn modelId="{93BD8128-967A-4459-96E6-1C6926AC6011}" type="presParOf" srcId="{76398DE9-DFE9-4A98-A63F-C525CB89DA8A}" destId="{31386FFE-B4C1-414B-A38D-AC38325FB324}" srcOrd="3" destOrd="0" presId="urn:microsoft.com/office/officeart/2005/8/layout/hierarchy2"/>
    <dgm:cxn modelId="{8D7CB1E4-D979-464B-8E75-2AB881D777F4}" type="presParOf" srcId="{31386FFE-B4C1-414B-A38D-AC38325FB324}" destId="{B4F3B8C9-EA11-405C-983D-D0E819842914}" srcOrd="0" destOrd="0" presId="urn:microsoft.com/office/officeart/2005/8/layout/hierarchy2"/>
    <dgm:cxn modelId="{BCA97821-E6EE-4F06-B010-10E268B5F69D}" type="presParOf" srcId="{31386FFE-B4C1-414B-A38D-AC38325FB324}" destId="{334A4E25-2182-435F-B591-BD50E8226F0C}" srcOrd="1" destOrd="0" presId="urn:microsoft.com/office/officeart/2005/8/layout/hierarchy2"/>
    <dgm:cxn modelId="{C5D24A0A-D550-43B7-AE1C-43D19B6D7059}" type="presParOf" srcId="{76398DE9-DFE9-4A98-A63F-C525CB89DA8A}" destId="{300AF9B8-D52F-47E6-90A9-F38EFA16E6F5}" srcOrd="4" destOrd="0" presId="urn:microsoft.com/office/officeart/2005/8/layout/hierarchy2"/>
    <dgm:cxn modelId="{9420849D-0928-4772-9FD4-FDAEA4ACB14E}" type="presParOf" srcId="{300AF9B8-D52F-47E6-90A9-F38EFA16E6F5}" destId="{CD44B04C-1F0C-4C53-818F-6D1DF55F3420}" srcOrd="0" destOrd="0" presId="urn:microsoft.com/office/officeart/2005/8/layout/hierarchy2"/>
    <dgm:cxn modelId="{BD44B908-EED6-4E02-B92F-D78DB17FB1EB}" type="presParOf" srcId="{76398DE9-DFE9-4A98-A63F-C525CB89DA8A}" destId="{CC7CC482-F0E4-4D75-9B44-F77CA721EFBE}" srcOrd="5" destOrd="0" presId="urn:microsoft.com/office/officeart/2005/8/layout/hierarchy2"/>
    <dgm:cxn modelId="{7C56885A-3B2D-412E-9D8A-1948F9F6D525}" type="presParOf" srcId="{CC7CC482-F0E4-4D75-9B44-F77CA721EFBE}" destId="{56A018D8-5CAA-4054-BEA6-0C805498C0B9}" srcOrd="0" destOrd="0" presId="urn:microsoft.com/office/officeart/2005/8/layout/hierarchy2"/>
    <dgm:cxn modelId="{B01B1176-CB36-46F0-8331-59CC29CB77AE}" type="presParOf" srcId="{CC7CC482-F0E4-4D75-9B44-F77CA721EFBE}" destId="{45E2C872-22FB-471C-BC4E-45E902486B5A}" srcOrd="1" destOrd="0" presId="urn:microsoft.com/office/officeart/2005/8/layout/hierarchy2"/>
    <dgm:cxn modelId="{F608762A-C867-4A8F-932A-091D429D97F3}" type="presParOf" srcId="{45E2C872-22FB-471C-BC4E-45E902486B5A}" destId="{F6E3A76D-4121-4EEA-8948-CF6F4DFCA467}" srcOrd="0" destOrd="0" presId="urn:microsoft.com/office/officeart/2005/8/layout/hierarchy2"/>
    <dgm:cxn modelId="{48292C0E-B23B-4F9F-B65C-8F05AC9AF81F}" type="presParOf" srcId="{F6E3A76D-4121-4EEA-8948-CF6F4DFCA467}" destId="{13513499-5951-4840-AB44-862C3628F807}" srcOrd="0" destOrd="0" presId="urn:microsoft.com/office/officeart/2005/8/layout/hierarchy2"/>
    <dgm:cxn modelId="{FEC6781E-D9A3-4457-9CDD-937C6B9CB357}" type="presParOf" srcId="{45E2C872-22FB-471C-BC4E-45E902486B5A}" destId="{02B56D1A-7E19-4B75-8C77-91CBC7A9ACE9}" srcOrd="1" destOrd="0" presId="urn:microsoft.com/office/officeart/2005/8/layout/hierarchy2"/>
    <dgm:cxn modelId="{E82FB398-3C46-434A-96CA-685522BB2CD7}" type="presParOf" srcId="{02B56D1A-7E19-4B75-8C77-91CBC7A9ACE9}" destId="{757E6A15-3480-4B44-9054-03403A453C63}" srcOrd="0" destOrd="0" presId="urn:microsoft.com/office/officeart/2005/8/layout/hierarchy2"/>
    <dgm:cxn modelId="{B184D163-E46A-4850-8A69-E7B57EBD7655}" type="presParOf" srcId="{02B56D1A-7E19-4B75-8C77-91CBC7A9ACE9}" destId="{44327E3A-FA0A-4FB0-8144-CCC75CEAF0E5}" srcOrd="1" destOrd="0" presId="urn:microsoft.com/office/officeart/2005/8/layout/hierarchy2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A9D46ED-3B77-4165-BD18-D98BB0CDAEF8}" type="doc">
      <dgm:prSet loTypeId="urn:microsoft.com/office/officeart/2005/8/layout/hierarchy2" loCatId="hierarchy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96A283F8-0B86-4D28-91BC-6B10D1065B35}">
      <dgm:prSet phldrT="[Texto]"/>
      <dgm:spPr/>
      <dgm:t>
        <a:bodyPr/>
        <a:lstStyle/>
        <a:p>
          <a:r>
            <a:rPr lang="es-ES" dirty="0" smtClean="0"/>
            <a:t>Plan de mejora</a:t>
          </a:r>
          <a:endParaRPr lang="es-CO" dirty="0"/>
        </a:p>
      </dgm:t>
    </dgm:pt>
    <dgm:pt modelId="{2112D0E4-A7E6-4F18-8D36-0D0921B17DB8}" type="parTrans" cxnId="{51019C8E-1032-4E1D-96F3-CD8ECDFAFF38}">
      <dgm:prSet/>
      <dgm:spPr/>
      <dgm:t>
        <a:bodyPr/>
        <a:lstStyle/>
        <a:p>
          <a:endParaRPr lang="es-CO"/>
        </a:p>
      </dgm:t>
    </dgm:pt>
    <dgm:pt modelId="{947A2338-64CB-43D0-8DE8-B365047D17C3}" type="sibTrans" cxnId="{51019C8E-1032-4E1D-96F3-CD8ECDFAFF38}">
      <dgm:prSet/>
      <dgm:spPr/>
      <dgm:t>
        <a:bodyPr/>
        <a:lstStyle/>
        <a:p>
          <a:endParaRPr lang="es-CO"/>
        </a:p>
      </dgm:t>
    </dgm:pt>
    <dgm:pt modelId="{E88F554B-85BD-46C2-BAB2-B22E0FEA9396}">
      <dgm:prSet phldrT="[Texto]"/>
      <dgm:spPr/>
      <dgm:t>
        <a:bodyPr/>
        <a:lstStyle/>
        <a:p>
          <a:r>
            <a:rPr lang="es-CO" dirty="0" smtClean="0"/>
            <a:t>Desarrollo de un currículo por competencias</a:t>
          </a:r>
          <a:endParaRPr lang="es-CO" dirty="0"/>
        </a:p>
      </dgm:t>
    </dgm:pt>
    <dgm:pt modelId="{9324B479-4200-40F8-8D48-49EDEAD45890}" type="parTrans" cxnId="{51A81294-8A5D-43A9-B34A-D5CCE5F70FDA}">
      <dgm:prSet/>
      <dgm:spPr/>
      <dgm:t>
        <a:bodyPr/>
        <a:lstStyle/>
        <a:p>
          <a:endParaRPr lang="es-CO"/>
        </a:p>
      </dgm:t>
    </dgm:pt>
    <dgm:pt modelId="{BFE0E583-9B74-4999-9EF2-07D1660344E8}" type="sibTrans" cxnId="{51A81294-8A5D-43A9-B34A-D5CCE5F70FDA}">
      <dgm:prSet/>
      <dgm:spPr/>
      <dgm:t>
        <a:bodyPr/>
        <a:lstStyle/>
        <a:p>
          <a:endParaRPr lang="es-CO"/>
        </a:p>
      </dgm:t>
    </dgm:pt>
    <dgm:pt modelId="{EC12E38B-C954-442A-9F25-F1A31F22737B}">
      <dgm:prSet/>
      <dgm:spPr/>
      <dgm:t>
        <a:bodyPr/>
        <a:lstStyle/>
        <a:p>
          <a:r>
            <a:rPr lang="es-ES" dirty="0" smtClean="0"/>
            <a:t>Apropiación del proceso de investigación formativa</a:t>
          </a:r>
          <a:endParaRPr lang="es-ES" dirty="0"/>
        </a:p>
      </dgm:t>
    </dgm:pt>
    <dgm:pt modelId="{879CED7D-3228-46AB-8C62-3C9EF1860BAD}" type="parTrans" cxnId="{6AC449C2-73BA-4255-85E8-25E2FE1D4BFC}">
      <dgm:prSet/>
      <dgm:spPr/>
      <dgm:t>
        <a:bodyPr/>
        <a:lstStyle/>
        <a:p>
          <a:endParaRPr lang="es-ES"/>
        </a:p>
      </dgm:t>
    </dgm:pt>
    <dgm:pt modelId="{69EDA24C-72F2-40E6-B060-32A50DD6BF29}" type="sibTrans" cxnId="{6AC449C2-73BA-4255-85E8-25E2FE1D4BFC}">
      <dgm:prSet/>
      <dgm:spPr/>
      <dgm:t>
        <a:bodyPr/>
        <a:lstStyle/>
        <a:p>
          <a:endParaRPr lang="es-ES"/>
        </a:p>
      </dgm:t>
    </dgm:pt>
    <dgm:pt modelId="{DF055324-E4AF-4E03-AE88-794F91B73FBE}">
      <dgm:prSet/>
      <dgm:spPr/>
      <dgm:t>
        <a:bodyPr/>
        <a:lstStyle/>
        <a:p>
          <a:r>
            <a:rPr lang="es-ES" dirty="0" smtClean="0"/>
            <a:t>Competencias establecidas de acuerdo con otro proyecto de investigación</a:t>
          </a:r>
          <a:endParaRPr lang="es-ES" dirty="0"/>
        </a:p>
      </dgm:t>
    </dgm:pt>
    <dgm:pt modelId="{1F7FC2D5-A1DC-4EBF-80AB-75AEA1DC6442}" type="parTrans" cxnId="{AB3B56C5-72A6-462B-97CC-5EA4E2D903B8}">
      <dgm:prSet/>
      <dgm:spPr/>
      <dgm:t>
        <a:bodyPr/>
        <a:lstStyle/>
        <a:p>
          <a:endParaRPr lang="es-ES"/>
        </a:p>
      </dgm:t>
    </dgm:pt>
    <dgm:pt modelId="{0222E769-4B1B-45BA-B31A-9B4C7B97206F}" type="sibTrans" cxnId="{AB3B56C5-72A6-462B-97CC-5EA4E2D903B8}">
      <dgm:prSet/>
      <dgm:spPr/>
      <dgm:t>
        <a:bodyPr/>
        <a:lstStyle/>
        <a:p>
          <a:endParaRPr lang="es-ES"/>
        </a:p>
      </dgm:t>
    </dgm:pt>
    <dgm:pt modelId="{70736ECC-BC4A-4DB9-85EC-65202B40F343}">
      <dgm:prSet/>
      <dgm:spPr/>
      <dgm:t>
        <a:bodyPr/>
        <a:lstStyle/>
        <a:p>
          <a:r>
            <a:rPr lang="es-ES" dirty="0" smtClean="0"/>
            <a:t>Establecer parámetros para la evaluación de este proceso en el programa</a:t>
          </a:r>
          <a:endParaRPr lang="es-ES" dirty="0"/>
        </a:p>
      </dgm:t>
    </dgm:pt>
    <dgm:pt modelId="{492B7A6D-890D-4C83-A6C5-DF11D3BF3E5E}" type="parTrans" cxnId="{12FCA2A9-9D02-4377-9C15-83E09A3BE56F}">
      <dgm:prSet/>
      <dgm:spPr/>
      <dgm:t>
        <a:bodyPr/>
        <a:lstStyle/>
        <a:p>
          <a:endParaRPr lang="es-ES"/>
        </a:p>
      </dgm:t>
    </dgm:pt>
    <dgm:pt modelId="{C477EBEE-47E7-4CFC-B643-D8E22AED46D0}" type="sibTrans" cxnId="{12FCA2A9-9D02-4377-9C15-83E09A3BE56F}">
      <dgm:prSet/>
      <dgm:spPr/>
      <dgm:t>
        <a:bodyPr/>
        <a:lstStyle/>
        <a:p>
          <a:endParaRPr lang="es-ES"/>
        </a:p>
      </dgm:t>
    </dgm:pt>
    <dgm:pt modelId="{46D0F1B5-F51B-43E4-8473-84797AE688A7}" type="pres">
      <dgm:prSet presAssocID="{1A9D46ED-3B77-4165-BD18-D98BB0CDAE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8418DC3-DC2C-443F-99E8-4B149B914431}" type="pres">
      <dgm:prSet presAssocID="{96A283F8-0B86-4D28-91BC-6B10D1065B35}" presName="root1" presStyleCnt="0"/>
      <dgm:spPr/>
      <dgm:t>
        <a:bodyPr/>
        <a:lstStyle/>
        <a:p>
          <a:endParaRPr lang="es-ES"/>
        </a:p>
      </dgm:t>
    </dgm:pt>
    <dgm:pt modelId="{0CDED962-3F5A-40CF-A844-8D8843FE9F85}" type="pres">
      <dgm:prSet presAssocID="{96A283F8-0B86-4D28-91BC-6B10D1065B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6398DE9-DFE9-4A98-A63F-C525CB89DA8A}" type="pres">
      <dgm:prSet presAssocID="{96A283F8-0B86-4D28-91BC-6B10D1065B35}" presName="level2hierChild" presStyleCnt="0"/>
      <dgm:spPr/>
      <dgm:t>
        <a:bodyPr/>
        <a:lstStyle/>
        <a:p>
          <a:endParaRPr lang="es-ES"/>
        </a:p>
      </dgm:t>
    </dgm:pt>
    <dgm:pt modelId="{F0C97605-D5C9-4F0E-93A5-CF54682F80AE}" type="pres">
      <dgm:prSet presAssocID="{879CED7D-3228-46AB-8C62-3C9EF1860BAD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D5CA29C2-CF98-47A2-89F2-2DCF858B684B}" type="pres">
      <dgm:prSet presAssocID="{879CED7D-3228-46AB-8C62-3C9EF1860BAD}" presName="connTx" presStyleLbl="parChTrans1D2" presStyleIdx="0" presStyleCnt="2"/>
      <dgm:spPr/>
      <dgm:t>
        <a:bodyPr/>
        <a:lstStyle/>
        <a:p>
          <a:endParaRPr lang="es-ES"/>
        </a:p>
      </dgm:t>
    </dgm:pt>
    <dgm:pt modelId="{83335510-22F9-484A-8553-2882DE659AC6}" type="pres">
      <dgm:prSet presAssocID="{EC12E38B-C954-442A-9F25-F1A31F22737B}" presName="root2" presStyleCnt="0"/>
      <dgm:spPr/>
      <dgm:t>
        <a:bodyPr/>
        <a:lstStyle/>
        <a:p>
          <a:endParaRPr lang="es-ES"/>
        </a:p>
      </dgm:t>
    </dgm:pt>
    <dgm:pt modelId="{0AE4B595-C413-4C9F-846C-143A430F8536}" type="pres">
      <dgm:prSet presAssocID="{EC12E38B-C954-442A-9F25-F1A31F22737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5C7220C-01BC-4624-8F6D-70AEDA6F2EB4}" type="pres">
      <dgm:prSet presAssocID="{EC12E38B-C954-442A-9F25-F1A31F22737B}" presName="level3hierChild" presStyleCnt="0"/>
      <dgm:spPr/>
      <dgm:t>
        <a:bodyPr/>
        <a:lstStyle/>
        <a:p>
          <a:endParaRPr lang="es-ES"/>
        </a:p>
      </dgm:t>
    </dgm:pt>
    <dgm:pt modelId="{40159F32-80B7-4E1D-8E38-79F610AE46BA}" type="pres">
      <dgm:prSet presAssocID="{492B7A6D-890D-4C83-A6C5-DF11D3BF3E5E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F5D22DF5-4717-489F-8905-A0516F56D524}" type="pres">
      <dgm:prSet presAssocID="{492B7A6D-890D-4C83-A6C5-DF11D3BF3E5E}" presName="connTx" presStyleLbl="parChTrans1D3" presStyleIdx="0" presStyleCnt="2"/>
      <dgm:spPr/>
      <dgm:t>
        <a:bodyPr/>
        <a:lstStyle/>
        <a:p>
          <a:endParaRPr lang="es-ES"/>
        </a:p>
      </dgm:t>
    </dgm:pt>
    <dgm:pt modelId="{B7A6C90F-2D56-4AF7-8DDA-BF90375996C3}" type="pres">
      <dgm:prSet presAssocID="{70736ECC-BC4A-4DB9-85EC-65202B40F343}" presName="root2" presStyleCnt="0"/>
      <dgm:spPr/>
      <dgm:t>
        <a:bodyPr/>
        <a:lstStyle/>
        <a:p>
          <a:endParaRPr lang="es-ES"/>
        </a:p>
      </dgm:t>
    </dgm:pt>
    <dgm:pt modelId="{5ED4F9CE-8566-4EBD-8F32-97B03546C263}" type="pres">
      <dgm:prSet presAssocID="{70736ECC-BC4A-4DB9-85EC-65202B40F343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06D78D9-8C95-4E2A-94C1-8390710263ED}" type="pres">
      <dgm:prSet presAssocID="{70736ECC-BC4A-4DB9-85EC-65202B40F343}" presName="level3hierChild" presStyleCnt="0"/>
      <dgm:spPr/>
      <dgm:t>
        <a:bodyPr/>
        <a:lstStyle/>
        <a:p>
          <a:endParaRPr lang="es-ES"/>
        </a:p>
      </dgm:t>
    </dgm:pt>
    <dgm:pt modelId="{0604002F-7082-4491-8E6B-B2F25E772140}" type="pres">
      <dgm:prSet presAssocID="{9324B479-4200-40F8-8D48-49EDEAD45890}" presName="conn2-1" presStyleLbl="parChTrans1D2" presStyleIdx="1" presStyleCnt="2"/>
      <dgm:spPr/>
      <dgm:t>
        <a:bodyPr/>
        <a:lstStyle/>
        <a:p>
          <a:endParaRPr lang="es-CO"/>
        </a:p>
      </dgm:t>
    </dgm:pt>
    <dgm:pt modelId="{B63CE73C-13E7-42EC-9E6E-442E923CC5B5}" type="pres">
      <dgm:prSet presAssocID="{9324B479-4200-40F8-8D48-49EDEAD45890}" presName="connTx" presStyleLbl="parChTrans1D2" presStyleIdx="1" presStyleCnt="2"/>
      <dgm:spPr/>
      <dgm:t>
        <a:bodyPr/>
        <a:lstStyle/>
        <a:p>
          <a:endParaRPr lang="es-CO"/>
        </a:p>
      </dgm:t>
    </dgm:pt>
    <dgm:pt modelId="{948414B4-9EEE-46B6-8E6C-4091A932082E}" type="pres">
      <dgm:prSet presAssocID="{E88F554B-85BD-46C2-BAB2-B22E0FEA9396}" presName="root2" presStyleCnt="0"/>
      <dgm:spPr/>
      <dgm:t>
        <a:bodyPr/>
        <a:lstStyle/>
        <a:p>
          <a:endParaRPr lang="es-ES"/>
        </a:p>
      </dgm:t>
    </dgm:pt>
    <dgm:pt modelId="{35D242E2-3292-4DF4-8796-C76991E70D54}" type="pres">
      <dgm:prSet presAssocID="{E88F554B-85BD-46C2-BAB2-B22E0FEA939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F583BCC-64DD-49A8-94E6-1D7AFFF0FECA}" type="pres">
      <dgm:prSet presAssocID="{E88F554B-85BD-46C2-BAB2-B22E0FEA9396}" presName="level3hierChild" presStyleCnt="0"/>
      <dgm:spPr/>
      <dgm:t>
        <a:bodyPr/>
        <a:lstStyle/>
        <a:p>
          <a:endParaRPr lang="es-ES"/>
        </a:p>
      </dgm:t>
    </dgm:pt>
    <dgm:pt modelId="{B375E975-B2C6-4873-B17B-B645B5CC85B3}" type="pres">
      <dgm:prSet presAssocID="{1F7FC2D5-A1DC-4EBF-80AB-75AEA1DC6442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207E2A35-29AA-4851-BF3E-04BFC5EC5977}" type="pres">
      <dgm:prSet presAssocID="{1F7FC2D5-A1DC-4EBF-80AB-75AEA1DC6442}" presName="connTx" presStyleLbl="parChTrans1D3" presStyleIdx="1" presStyleCnt="2"/>
      <dgm:spPr/>
      <dgm:t>
        <a:bodyPr/>
        <a:lstStyle/>
        <a:p>
          <a:endParaRPr lang="es-ES"/>
        </a:p>
      </dgm:t>
    </dgm:pt>
    <dgm:pt modelId="{0B3441C8-6416-459D-B28D-0562D5F4C5BD}" type="pres">
      <dgm:prSet presAssocID="{DF055324-E4AF-4E03-AE88-794F91B73FBE}" presName="root2" presStyleCnt="0"/>
      <dgm:spPr/>
      <dgm:t>
        <a:bodyPr/>
        <a:lstStyle/>
        <a:p>
          <a:endParaRPr lang="es-ES"/>
        </a:p>
      </dgm:t>
    </dgm:pt>
    <dgm:pt modelId="{A83EDEAF-EF73-4BB7-A537-4BBA9C646F54}" type="pres">
      <dgm:prSet presAssocID="{DF055324-E4AF-4E03-AE88-794F91B73FBE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8F75AC-9B5B-43F8-AE35-6EF64A49E581}" type="pres">
      <dgm:prSet presAssocID="{DF055324-E4AF-4E03-AE88-794F91B73FBE}" presName="level3hierChild" presStyleCnt="0"/>
      <dgm:spPr/>
      <dgm:t>
        <a:bodyPr/>
        <a:lstStyle/>
        <a:p>
          <a:endParaRPr lang="es-ES"/>
        </a:p>
      </dgm:t>
    </dgm:pt>
  </dgm:ptLst>
  <dgm:cxnLst>
    <dgm:cxn modelId="{B9AFFDD9-1466-46AD-8544-CF96DC4549B6}" type="presOf" srcId="{879CED7D-3228-46AB-8C62-3C9EF1860BAD}" destId="{F0C97605-D5C9-4F0E-93A5-CF54682F80AE}" srcOrd="0" destOrd="0" presId="urn:microsoft.com/office/officeart/2005/8/layout/hierarchy2"/>
    <dgm:cxn modelId="{3A6DE16E-F9B8-459B-9904-7FC0A76FBD89}" type="presOf" srcId="{9324B479-4200-40F8-8D48-49EDEAD45890}" destId="{B63CE73C-13E7-42EC-9E6E-442E923CC5B5}" srcOrd="1" destOrd="0" presId="urn:microsoft.com/office/officeart/2005/8/layout/hierarchy2"/>
    <dgm:cxn modelId="{086ED691-80D7-41E2-AFC7-805D51CEBC01}" type="presOf" srcId="{DF055324-E4AF-4E03-AE88-794F91B73FBE}" destId="{A83EDEAF-EF73-4BB7-A537-4BBA9C646F54}" srcOrd="0" destOrd="0" presId="urn:microsoft.com/office/officeart/2005/8/layout/hierarchy2"/>
    <dgm:cxn modelId="{F47F09CF-15C7-48F9-8EB3-797D6F181A29}" type="presOf" srcId="{879CED7D-3228-46AB-8C62-3C9EF1860BAD}" destId="{D5CA29C2-CF98-47A2-89F2-2DCF858B684B}" srcOrd="1" destOrd="0" presId="urn:microsoft.com/office/officeart/2005/8/layout/hierarchy2"/>
    <dgm:cxn modelId="{80A6F7D5-38D4-4BAB-B093-488276A161BB}" type="presOf" srcId="{492B7A6D-890D-4C83-A6C5-DF11D3BF3E5E}" destId="{40159F32-80B7-4E1D-8E38-79F610AE46BA}" srcOrd="0" destOrd="0" presId="urn:microsoft.com/office/officeart/2005/8/layout/hierarchy2"/>
    <dgm:cxn modelId="{12FCA2A9-9D02-4377-9C15-83E09A3BE56F}" srcId="{EC12E38B-C954-442A-9F25-F1A31F22737B}" destId="{70736ECC-BC4A-4DB9-85EC-65202B40F343}" srcOrd="0" destOrd="0" parTransId="{492B7A6D-890D-4C83-A6C5-DF11D3BF3E5E}" sibTransId="{C477EBEE-47E7-4CFC-B643-D8E22AED46D0}"/>
    <dgm:cxn modelId="{A766F210-0FCE-4DB9-AE0E-E6FCBFF81EE4}" type="presOf" srcId="{E88F554B-85BD-46C2-BAB2-B22E0FEA9396}" destId="{35D242E2-3292-4DF4-8796-C76991E70D54}" srcOrd="0" destOrd="0" presId="urn:microsoft.com/office/officeart/2005/8/layout/hierarchy2"/>
    <dgm:cxn modelId="{51A81294-8A5D-43A9-B34A-D5CCE5F70FDA}" srcId="{96A283F8-0B86-4D28-91BC-6B10D1065B35}" destId="{E88F554B-85BD-46C2-BAB2-B22E0FEA9396}" srcOrd="1" destOrd="0" parTransId="{9324B479-4200-40F8-8D48-49EDEAD45890}" sibTransId="{BFE0E583-9B74-4999-9EF2-07D1660344E8}"/>
    <dgm:cxn modelId="{AB3B56C5-72A6-462B-97CC-5EA4E2D903B8}" srcId="{E88F554B-85BD-46C2-BAB2-B22E0FEA9396}" destId="{DF055324-E4AF-4E03-AE88-794F91B73FBE}" srcOrd="0" destOrd="0" parTransId="{1F7FC2D5-A1DC-4EBF-80AB-75AEA1DC6442}" sibTransId="{0222E769-4B1B-45BA-B31A-9B4C7B97206F}"/>
    <dgm:cxn modelId="{6F855435-AACC-496D-B9FD-B87FEA0C7C23}" type="presOf" srcId="{1A9D46ED-3B77-4165-BD18-D98BB0CDAEF8}" destId="{46D0F1B5-F51B-43E4-8473-84797AE688A7}" srcOrd="0" destOrd="0" presId="urn:microsoft.com/office/officeart/2005/8/layout/hierarchy2"/>
    <dgm:cxn modelId="{552D1BCC-A260-4459-ABF0-692FC58BDE64}" type="presOf" srcId="{9324B479-4200-40F8-8D48-49EDEAD45890}" destId="{0604002F-7082-4491-8E6B-B2F25E772140}" srcOrd="0" destOrd="0" presId="urn:microsoft.com/office/officeart/2005/8/layout/hierarchy2"/>
    <dgm:cxn modelId="{F8B2F8FB-1552-4B5A-9C1C-ECB10253DA69}" type="presOf" srcId="{EC12E38B-C954-442A-9F25-F1A31F22737B}" destId="{0AE4B595-C413-4C9F-846C-143A430F8536}" srcOrd="0" destOrd="0" presId="urn:microsoft.com/office/officeart/2005/8/layout/hierarchy2"/>
    <dgm:cxn modelId="{51019C8E-1032-4E1D-96F3-CD8ECDFAFF38}" srcId="{1A9D46ED-3B77-4165-BD18-D98BB0CDAEF8}" destId="{96A283F8-0B86-4D28-91BC-6B10D1065B35}" srcOrd="0" destOrd="0" parTransId="{2112D0E4-A7E6-4F18-8D36-0D0921B17DB8}" sibTransId="{947A2338-64CB-43D0-8DE8-B365047D17C3}"/>
    <dgm:cxn modelId="{BF1877E0-5AA7-4A08-A3EF-2A0E58A46156}" type="presOf" srcId="{1F7FC2D5-A1DC-4EBF-80AB-75AEA1DC6442}" destId="{B375E975-B2C6-4873-B17B-B645B5CC85B3}" srcOrd="0" destOrd="0" presId="urn:microsoft.com/office/officeart/2005/8/layout/hierarchy2"/>
    <dgm:cxn modelId="{8DFE87B2-E74E-4B5F-91C0-B2D7BED67845}" type="presOf" srcId="{1F7FC2D5-A1DC-4EBF-80AB-75AEA1DC6442}" destId="{207E2A35-29AA-4851-BF3E-04BFC5EC5977}" srcOrd="1" destOrd="0" presId="urn:microsoft.com/office/officeart/2005/8/layout/hierarchy2"/>
    <dgm:cxn modelId="{082601EC-A561-4A5A-8BF6-9AEDF539735F}" type="presOf" srcId="{492B7A6D-890D-4C83-A6C5-DF11D3BF3E5E}" destId="{F5D22DF5-4717-489F-8905-A0516F56D524}" srcOrd="1" destOrd="0" presId="urn:microsoft.com/office/officeart/2005/8/layout/hierarchy2"/>
    <dgm:cxn modelId="{1A266966-30D7-4EB9-A73E-692738848EE8}" type="presOf" srcId="{96A283F8-0B86-4D28-91BC-6B10D1065B35}" destId="{0CDED962-3F5A-40CF-A844-8D8843FE9F85}" srcOrd="0" destOrd="0" presId="urn:microsoft.com/office/officeart/2005/8/layout/hierarchy2"/>
    <dgm:cxn modelId="{73B335E3-6EDC-4238-BB1D-932480E9D4E6}" type="presOf" srcId="{70736ECC-BC4A-4DB9-85EC-65202B40F343}" destId="{5ED4F9CE-8566-4EBD-8F32-97B03546C263}" srcOrd="0" destOrd="0" presId="urn:microsoft.com/office/officeart/2005/8/layout/hierarchy2"/>
    <dgm:cxn modelId="{6AC449C2-73BA-4255-85E8-25E2FE1D4BFC}" srcId="{96A283F8-0B86-4D28-91BC-6B10D1065B35}" destId="{EC12E38B-C954-442A-9F25-F1A31F22737B}" srcOrd="0" destOrd="0" parTransId="{879CED7D-3228-46AB-8C62-3C9EF1860BAD}" sibTransId="{69EDA24C-72F2-40E6-B060-32A50DD6BF29}"/>
    <dgm:cxn modelId="{747FB082-17E3-4551-A114-83C165AC2F3A}" type="presParOf" srcId="{46D0F1B5-F51B-43E4-8473-84797AE688A7}" destId="{F8418DC3-DC2C-443F-99E8-4B149B914431}" srcOrd="0" destOrd="0" presId="urn:microsoft.com/office/officeart/2005/8/layout/hierarchy2"/>
    <dgm:cxn modelId="{587FFCE2-4C51-4C93-A809-2F24D5D59057}" type="presParOf" srcId="{F8418DC3-DC2C-443F-99E8-4B149B914431}" destId="{0CDED962-3F5A-40CF-A844-8D8843FE9F85}" srcOrd="0" destOrd="0" presId="urn:microsoft.com/office/officeart/2005/8/layout/hierarchy2"/>
    <dgm:cxn modelId="{52D28176-AE33-4B23-AE63-F2F7DD990ED2}" type="presParOf" srcId="{F8418DC3-DC2C-443F-99E8-4B149B914431}" destId="{76398DE9-DFE9-4A98-A63F-C525CB89DA8A}" srcOrd="1" destOrd="0" presId="urn:microsoft.com/office/officeart/2005/8/layout/hierarchy2"/>
    <dgm:cxn modelId="{E824025B-7C13-42A5-9EEB-0B800ACD3D4B}" type="presParOf" srcId="{76398DE9-DFE9-4A98-A63F-C525CB89DA8A}" destId="{F0C97605-D5C9-4F0E-93A5-CF54682F80AE}" srcOrd="0" destOrd="0" presId="urn:microsoft.com/office/officeart/2005/8/layout/hierarchy2"/>
    <dgm:cxn modelId="{7FBFBD81-8E19-42E3-A54F-BA01CD15D5ED}" type="presParOf" srcId="{F0C97605-D5C9-4F0E-93A5-CF54682F80AE}" destId="{D5CA29C2-CF98-47A2-89F2-2DCF858B684B}" srcOrd="0" destOrd="0" presId="urn:microsoft.com/office/officeart/2005/8/layout/hierarchy2"/>
    <dgm:cxn modelId="{B3B17AEA-437C-4464-A0AA-FC956EF700DE}" type="presParOf" srcId="{76398DE9-DFE9-4A98-A63F-C525CB89DA8A}" destId="{83335510-22F9-484A-8553-2882DE659AC6}" srcOrd="1" destOrd="0" presId="urn:microsoft.com/office/officeart/2005/8/layout/hierarchy2"/>
    <dgm:cxn modelId="{CE82D0D0-F2BB-4E04-9DE2-9758DC289F28}" type="presParOf" srcId="{83335510-22F9-484A-8553-2882DE659AC6}" destId="{0AE4B595-C413-4C9F-846C-143A430F8536}" srcOrd="0" destOrd="0" presId="urn:microsoft.com/office/officeart/2005/8/layout/hierarchy2"/>
    <dgm:cxn modelId="{61DB492F-3CD5-492D-8635-61298D465C52}" type="presParOf" srcId="{83335510-22F9-484A-8553-2882DE659AC6}" destId="{D5C7220C-01BC-4624-8F6D-70AEDA6F2EB4}" srcOrd="1" destOrd="0" presId="urn:microsoft.com/office/officeart/2005/8/layout/hierarchy2"/>
    <dgm:cxn modelId="{CB9C2442-680C-4979-9812-27435FACB5AD}" type="presParOf" srcId="{D5C7220C-01BC-4624-8F6D-70AEDA6F2EB4}" destId="{40159F32-80B7-4E1D-8E38-79F610AE46BA}" srcOrd="0" destOrd="0" presId="urn:microsoft.com/office/officeart/2005/8/layout/hierarchy2"/>
    <dgm:cxn modelId="{E5E9CA09-2F67-42F0-8BF2-FBCD6408FE7A}" type="presParOf" srcId="{40159F32-80B7-4E1D-8E38-79F610AE46BA}" destId="{F5D22DF5-4717-489F-8905-A0516F56D524}" srcOrd="0" destOrd="0" presId="urn:microsoft.com/office/officeart/2005/8/layout/hierarchy2"/>
    <dgm:cxn modelId="{6F14C8E2-541F-4276-887B-FD36CFCB2ADA}" type="presParOf" srcId="{D5C7220C-01BC-4624-8F6D-70AEDA6F2EB4}" destId="{B7A6C90F-2D56-4AF7-8DDA-BF90375996C3}" srcOrd="1" destOrd="0" presId="urn:microsoft.com/office/officeart/2005/8/layout/hierarchy2"/>
    <dgm:cxn modelId="{FE2632A2-6925-4F70-BB11-B275CDB6CDD1}" type="presParOf" srcId="{B7A6C90F-2D56-4AF7-8DDA-BF90375996C3}" destId="{5ED4F9CE-8566-4EBD-8F32-97B03546C263}" srcOrd="0" destOrd="0" presId="urn:microsoft.com/office/officeart/2005/8/layout/hierarchy2"/>
    <dgm:cxn modelId="{73A781E4-6576-43E4-BDD1-A7AA110F1961}" type="presParOf" srcId="{B7A6C90F-2D56-4AF7-8DDA-BF90375996C3}" destId="{006D78D9-8C95-4E2A-94C1-8390710263ED}" srcOrd="1" destOrd="0" presId="urn:microsoft.com/office/officeart/2005/8/layout/hierarchy2"/>
    <dgm:cxn modelId="{15F91B14-1A0C-423C-8E80-A6C4A5715DB1}" type="presParOf" srcId="{76398DE9-DFE9-4A98-A63F-C525CB89DA8A}" destId="{0604002F-7082-4491-8E6B-B2F25E772140}" srcOrd="2" destOrd="0" presId="urn:microsoft.com/office/officeart/2005/8/layout/hierarchy2"/>
    <dgm:cxn modelId="{9E4DFCA3-EC50-40D9-8472-97809C013689}" type="presParOf" srcId="{0604002F-7082-4491-8E6B-B2F25E772140}" destId="{B63CE73C-13E7-42EC-9E6E-442E923CC5B5}" srcOrd="0" destOrd="0" presId="urn:microsoft.com/office/officeart/2005/8/layout/hierarchy2"/>
    <dgm:cxn modelId="{1558E2D6-1EB6-473E-BDEE-A2C7BD97A972}" type="presParOf" srcId="{76398DE9-DFE9-4A98-A63F-C525CB89DA8A}" destId="{948414B4-9EEE-46B6-8E6C-4091A932082E}" srcOrd="3" destOrd="0" presId="urn:microsoft.com/office/officeart/2005/8/layout/hierarchy2"/>
    <dgm:cxn modelId="{26681D83-4A0D-45EC-B684-69E2F7563AD4}" type="presParOf" srcId="{948414B4-9EEE-46B6-8E6C-4091A932082E}" destId="{35D242E2-3292-4DF4-8796-C76991E70D54}" srcOrd="0" destOrd="0" presId="urn:microsoft.com/office/officeart/2005/8/layout/hierarchy2"/>
    <dgm:cxn modelId="{810E2FA0-7F28-4022-A57F-185E2606D52C}" type="presParOf" srcId="{948414B4-9EEE-46B6-8E6C-4091A932082E}" destId="{7F583BCC-64DD-49A8-94E6-1D7AFFF0FECA}" srcOrd="1" destOrd="0" presId="urn:microsoft.com/office/officeart/2005/8/layout/hierarchy2"/>
    <dgm:cxn modelId="{1FD3C604-30D9-4957-A516-1DC1688F0EC5}" type="presParOf" srcId="{7F583BCC-64DD-49A8-94E6-1D7AFFF0FECA}" destId="{B375E975-B2C6-4873-B17B-B645B5CC85B3}" srcOrd="0" destOrd="0" presId="urn:microsoft.com/office/officeart/2005/8/layout/hierarchy2"/>
    <dgm:cxn modelId="{BF4657AE-3523-4692-B907-266A0FA355DB}" type="presParOf" srcId="{B375E975-B2C6-4873-B17B-B645B5CC85B3}" destId="{207E2A35-29AA-4851-BF3E-04BFC5EC5977}" srcOrd="0" destOrd="0" presId="urn:microsoft.com/office/officeart/2005/8/layout/hierarchy2"/>
    <dgm:cxn modelId="{A67EE1B7-52E5-457F-9A78-7BD3A6BFD6CB}" type="presParOf" srcId="{7F583BCC-64DD-49A8-94E6-1D7AFFF0FECA}" destId="{0B3441C8-6416-459D-B28D-0562D5F4C5BD}" srcOrd="1" destOrd="0" presId="urn:microsoft.com/office/officeart/2005/8/layout/hierarchy2"/>
    <dgm:cxn modelId="{839362A9-3041-45E3-9D24-D30468DB5D0D}" type="presParOf" srcId="{0B3441C8-6416-459D-B28D-0562D5F4C5BD}" destId="{A83EDEAF-EF73-4BB7-A537-4BBA9C646F54}" srcOrd="0" destOrd="0" presId="urn:microsoft.com/office/officeart/2005/8/layout/hierarchy2"/>
    <dgm:cxn modelId="{063CAB8C-DE38-4D2A-8462-163278B51C3C}" type="presParOf" srcId="{0B3441C8-6416-459D-B28D-0562D5F4C5BD}" destId="{DA8F75AC-9B5B-43F8-AE35-6EF64A49E581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0216D8-2AB9-490F-AC88-3B334CFC5409}" type="doc">
      <dgm:prSet loTypeId="urn:microsoft.com/office/officeart/2005/8/layout/hierarchy4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es-CO"/>
        </a:p>
      </dgm:t>
    </dgm:pt>
    <dgm:pt modelId="{7ABBF3E0-370A-4A63-871B-464BA57C3D35}">
      <dgm:prSet phldrT="[Texto]"/>
      <dgm:spPr/>
      <dgm:t>
        <a:bodyPr/>
        <a:lstStyle/>
        <a:p>
          <a:pPr algn="ctr"/>
          <a:r>
            <a:rPr lang="es-CO" dirty="0" smtClean="0"/>
            <a:t>Objetivos específicos</a:t>
          </a:r>
          <a:endParaRPr lang="es-CO" dirty="0"/>
        </a:p>
      </dgm:t>
    </dgm:pt>
    <dgm:pt modelId="{6B5F8A21-8511-447D-B899-E5C9BA16D538}" type="parTrans" cxnId="{6562A9F1-4A6C-45E8-B50D-86F08EC7E28E}">
      <dgm:prSet/>
      <dgm:spPr/>
      <dgm:t>
        <a:bodyPr/>
        <a:lstStyle/>
        <a:p>
          <a:endParaRPr lang="es-CO"/>
        </a:p>
      </dgm:t>
    </dgm:pt>
    <dgm:pt modelId="{7848A010-C6F6-4F24-9EFA-B60B27A0593E}" type="sibTrans" cxnId="{6562A9F1-4A6C-45E8-B50D-86F08EC7E28E}">
      <dgm:prSet/>
      <dgm:spPr/>
      <dgm:t>
        <a:bodyPr/>
        <a:lstStyle/>
        <a:p>
          <a:endParaRPr lang="es-CO"/>
        </a:p>
      </dgm:t>
    </dgm:pt>
    <dgm:pt modelId="{9346FB7D-DFC6-4138-880F-AA98AA50D497}">
      <dgm:prSet phldrT="[Texto]"/>
      <dgm:spPr/>
      <dgm:t>
        <a:bodyPr/>
        <a:lstStyle/>
        <a:p>
          <a:r>
            <a:rPr lang="es-CO" dirty="0" smtClean="0"/>
            <a:t>Identificar los aspectos establecidos sobre investigación formativa, en el Proyecto Educativo del Programa de Ingeniería Electrónica.</a:t>
          </a:r>
        </a:p>
        <a:p>
          <a:endParaRPr lang="es-CO" dirty="0"/>
        </a:p>
      </dgm:t>
    </dgm:pt>
    <dgm:pt modelId="{9EF42401-3DD8-4550-8ECA-D253134D1D76}" type="parTrans" cxnId="{2179785F-56A6-4702-AA30-2AC2D81DEFCB}">
      <dgm:prSet/>
      <dgm:spPr/>
      <dgm:t>
        <a:bodyPr/>
        <a:lstStyle/>
        <a:p>
          <a:endParaRPr lang="es-CO"/>
        </a:p>
      </dgm:t>
    </dgm:pt>
    <dgm:pt modelId="{CFC98639-3111-4DA4-9549-C2B2000B41CB}" type="sibTrans" cxnId="{2179785F-56A6-4702-AA30-2AC2D81DEFCB}">
      <dgm:prSet/>
      <dgm:spPr/>
      <dgm:t>
        <a:bodyPr/>
        <a:lstStyle/>
        <a:p>
          <a:endParaRPr lang="es-CO"/>
        </a:p>
      </dgm:t>
    </dgm:pt>
    <dgm:pt modelId="{91077B7F-2428-4807-A3CC-5367345B2A0D}">
      <dgm:prSet phldrT="[Texto]"/>
      <dgm:spPr/>
      <dgm:t>
        <a:bodyPr/>
        <a:lstStyle/>
        <a:p>
          <a:r>
            <a:rPr lang="es-CO" dirty="0" smtClean="0"/>
            <a:t>Establecer las concepciones sobre investigación formativa, que manejan docentes, estudiantes, egresados y administrativos del programa de Ingeniería Electrónica.</a:t>
          </a:r>
          <a:endParaRPr lang="es-CO" dirty="0"/>
        </a:p>
      </dgm:t>
    </dgm:pt>
    <dgm:pt modelId="{8F7B0967-D202-467B-B3E0-B14C2B24DDD8}" type="parTrans" cxnId="{7E4BA1C8-9BED-4E05-8708-37646D5CAA5E}">
      <dgm:prSet/>
      <dgm:spPr/>
      <dgm:t>
        <a:bodyPr/>
        <a:lstStyle/>
        <a:p>
          <a:endParaRPr lang="es-CO"/>
        </a:p>
      </dgm:t>
    </dgm:pt>
    <dgm:pt modelId="{BDAD27E6-0235-4488-9E18-5E75FFCDA21D}" type="sibTrans" cxnId="{7E4BA1C8-9BED-4E05-8708-37646D5CAA5E}">
      <dgm:prSet/>
      <dgm:spPr/>
      <dgm:t>
        <a:bodyPr/>
        <a:lstStyle/>
        <a:p>
          <a:endParaRPr lang="es-CO"/>
        </a:p>
      </dgm:t>
    </dgm:pt>
    <dgm:pt modelId="{503D4EFB-6B0F-4501-A895-1232ED1808CF}">
      <dgm:prSet phldrT="[Texto]"/>
      <dgm:spPr/>
      <dgm:t>
        <a:bodyPr/>
        <a:lstStyle/>
        <a:p>
          <a:r>
            <a:rPr lang="es-ES" dirty="0" smtClean="0"/>
            <a:t>Identificar las características de las actividades vinculadas con la investigación formativa realizadas por docentes y estudiantes.</a:t>
          </a:r>
          <a:endParaRPr lang="es-CO" dirty="0"/>
        </a:p>
      </dgm:t>
    </dgm:pt>
    <dgm:pt modelId="{008C8672-3154-4CA6-9A99-704B0B2F3203}" type="parTrans" cxnId="{46208D89-08AF-453C-A89C-1DCA67C3973A}">
      <dgm:prSet/>
      <dgm:spPr/>
      <dgm:t>
        <a:bodyPr/>
        <a:lstStyle/>
        <a:p>
          <a:endParaRPr lang="es-CO"/>
        </a:p>
      </dgm:t>
    </dgm:pt>
    <dgm:pt modelId="{4900AEC2-1E89-4715-BFCA-4AD223D90AEF}" type="sibTrans" cxnId="{46208D89-08AF-453C-A89C-1DCA67C3973A}">
      <dgm:prSet/>
      <dgm:spPr/>
      <dgm:t>
        <a:bodyPr/>
        <a:lstStyle/>
        <a:p>
          <a:endParaRPr lang="es-CO"/>
        </a:p>
      </dgm:t>
    </dgm:pt>
    <dgm:pt modelId="{C49D9FC7-E6F3-43E0-9ADC-C78F4763F3E0}">
      <dgm:prSet/>
      <dgm:spPr/>
      <dgm:t>
        <a:bodyPr/>
        <a:lstStyle/>
        <a:p>
          <a:r>
            <a:rPr lang="es-CO" dirty="0" smtClean="0"/>
            <a:t>Objetivo general</a:t>
          </a:r>
        </a:p>
        <a:p>
          <a:r>
            <a:rPr lang="es-CO" dirty="0" smtClean="0"/>
            <a:t>Analizar el proceso de investigación formativa que desarrolla la comunidad académica del programa de Ingeniería Electrónica de la Universidad de Nariño.</a:t>
          </a:r>
          <a:endParaRPr lang="es-CO" dirty="0"/>
        </a:p>
      </dgm:t>
    </dgm:pt>
    <dgm:pt modelId="{C9886B75-8D30-4BF6-8B40-DB4927F3CC00}" type="sibTrans" cxnId="{BDF89FE5-4FA0-4209-9F75-C9A28D2651A2}">
      <dgm:prSet/>
      <dgm:spPr/>
      <dgm:t>
        <a:bodyPr/>
        <a:lstStyle/>
        <a:p>
          <a:endParaRPr lang="es-CO"/>
        </a:p>
      </dgm:t>
    </dgm:pt>
    <dgm:pt modelId="{D52FE807-A877-4D81-BC52-ACF5DEAF02C6}" type="parTrans" cxnId="{BDF89FE5-4FA0-4209-9F75-C9A28D2651A2}">
      <dgm:prSet/>
      <dgm:spPr/>
      <dgm:t>
        <a:bodyPr/>
        <a:lstStyle/>
        <a:p>
          <a:endParaRPr lang="es-CO"/>
        </a:p>
      </dgm:t>
    </dgm:pt>
    <dgm:pt modelId="{82F1B5BA-CD66-4EE3-8B1A-BE9D75A44475}">
      <dgm:prSet/>
      <dgm:spPr/>
      <dgm:t>
        <a:bodyPr/>
        <a:lstStyle/>
        <a:p>
          <a:r>
            <a:rPr lang="es-CO" dirty="0" smtClean="0"/>
            <a:t>Diseñar y proponer un plan de mejora para el fortalecimiento del proceso de investigación formativa desde el currículo el programa de Ingeniería Electrónica de la Universidad de Nariño.</a:t>
          </a:r>
        </a:p>
      </dgm:t>
    </dgm:pt>
    <dgm:pt modelId="{2503D608-897E-453F-A622-9D5B232D9AA0}" type="parTrans" cxnId="{8BFE8488-A654-41DE-8C8E-2FB3EF6853DC}">
      <dgm:prSet/>
      <dgm:spPr/>
      <dgm:t>
        <a:bodyPr/>
        <a:lstStyle/>
        <a:p>
          <a:endParaRPr lang="es-CO"/>
        </a:p>
      </dgm:t>
    </dgm:pt>
    <dgm:pt modelId="{C4417CE4-9740-4DF4-A899-C731A44B9F29}" type="sibTrans" cxnId="{8BFE8488-A654-41DE-8C8E-2FB3EF6853DC}">
      <dgm:prSet/>
      <dgm:spPr/>
      <dgm:t>
        <a:bodyPr/>
        <a:lstStyle/>
        <a:p>
          <a:endParaRPr lang="es-CO"/>
        </a:p>
      </dgm:t>
    </dgm:pt>
    <dgm:pt modelId="{7FD9AEE5-C975-44D6-AD70-003E4AE3D055}" type="pres">
      <dgm:prSet presAssocID="{1B0216D8-2AB9-490F-AC88-3B334CFC540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34EEDB6-1A88-40E4-8B65-594B6A56FDF1}" type="pres">
      <dgm:prSet presAssocID="{C49D9FC7-E6F3-43E0-9ADC-C78F4763F3E0}" presName="vertOne" presStyleCnt="0"/>
      <dgm:spPr/>
      <dgm:t>
        <a:bodyPr/>
        <a:lstStyle/>
        <a:p>
          <a:endParaRPr lang="es-ES"/>
        </a:p>
      </dgm:t>
    </dgm:pt>
    <dgm:pt modelId="{17D6CFC1-9809-4B58-9811-E80C709CF168}" type="pres">
      <dgm:prSet presAssocID="{C49D9FC7-E6F3-43E0-9ADC-C78F4763F3E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B1984D6-33EE-4753-91C4-DD272BEE326D}" type="pres">
      <dgm:prSet presAssocID="{C49D9FC7-E6F3-43E0-9ADC-C78F4763F3E0}" presName="parTransOne" presStyleCnt="0"/>
      <dgm:spPr/>
      <dgm:t>
        <a:bodyPr/>
        <a:lstStyle/>
        <a:p>
          <a:endParaRPr lang="es-ES"/>
        </a:p>
      </dgm:t>
    </dgm:pt>
    <dgm:pt modelId="{94333B29-A14E-4E26-BD18-92FF19867402}" type="pres">
      <dgm:prSet presAssocID="{C49D9FC7-E6F3-43E0-9ADC-C78F4763F3E0}" presName="horzOne" presStyleCnt="0"/>
      <dgm:spPr/>
      <dgm:t>
        <a:bodyPr/>
        <a:lstStyle/>
        <a:p>
          <a:endParaRPr lang="es-ES"/>
        </a:p>
      </dgm:t>
    </dgm:pt>
    <dgm:pt modelId="{E9DD0CA5-F80F-4E9C-9D3E-F86F44A2AE7D}" type="pres">
      <dgm:prSet presAssocID="{7ABBF3E0-370A-4A63-871B-464BA57C3D35}" presName="vertTwo" presStyleCnt="0"/>
      <dgm:spPr/>
      <dgm:t>
        <a:bodyPr/>
        <a:lstStyle/>
        <a:p>
          <a:endParaRPr lang="es-ES"/>
        </a:p>
      </dgm:t>
    </dgm:pt>
    <dgm:pt modelId="{BB350DCE-2B95-45D1-9350-B5A41B866D53}" type="pres">
      <dgm:prSet presAssocID="{7ABBF3E0-370A-4A63-871B-464BA57C3D35}" presName="txTwo" presStyleLbl="node2" presStyleIdx="0" presStyleCnt="1" custScaleY="3370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87CFE0E-9153-4914-A5D9-8088D6FC6899}" type="pres">
      <dgm:prSet presAssocID="{7ABBF3E0-370A-4A63-871B-464BA57C3D35}" presName="parTransTwo" presStyleCnt="0"/>
      <dgm:spPr/>
      <dgm:t>
        <a:bodyPr/>
        <a:lstStyle/>
        <a:p>
          <a:endParaRPr lang="es-ES"/>
        </a:p>
      </dgm:t>
    </dgm:pt>
    <dgm:pt modelId="{D7F06B14-3344-4CAC-ADC4-0367CBABBA16}" type="pres">
      <dgm:prSet presAssocID="{7ABBF3E0-370A-4A63-871B-464BA57C3D35}" presName="horzTwo" presStyleCnt="0"/>
      <dgm:spPr/>
      <dgm:t>
        <a:bodyPr/>
        <a:lstStyle/>
        <a:p>
          <a:endParaRPr lang="es-ES"/>
        </a:p>
      </dgm:t>
    </dgm:pt>
    <dgm:pt modelId="{5D497C71-9A59-45B7-86B2-DDA37F3A4872}" type="pres">
      <dgm:prSet presAssocID="{9346FB7D-DFC6-4138-880F-AA98AA50D497}" presName="vertThree" presStyleCnt="0"/>
      <dgm:spPr/>
      <dgm:t>
        <a:bodyPr/>
        <a:lstStyle/>
        <a:p>
          <a:endParaRPr lang="es-ES"/>
        </a:p>
      </dgm:t>
    </dgm:pt>
    <dgm:pt modelId="{1CB7495F-76E2-4D14-88E8-803416519EDD}" type="pres">
      <dgm:prSet presAssocID="{9346FB7D-DFC6-4138-880F-AA98AA50D497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5C62BA8-F4DE-407B-8D79-3AD53CD3C1B7}" type="pres">
      <dgm:prSet presAssocID="{9346FB7D-DFC6-4138-880F-AA98AA50D497}" presName="horzThree" presStyleCnt="0"/>
      <dgm:spPr/>
      <dgm:t>
        <a:bodyPr/>
        <a:lstStyle/>
        <a:p>
          <a:endParaRPr lang="es-ES"/>
        </a:p>
      </dgm:t>
    </dgm:pt>
    <dgm:pt modelId="{7E8D128E-9489-4908-B3FE-5485AE158657}" type="pres">
      <dgm:prSet presAssocID="{CFC98639-3111-4DA4-9549-C2B2000B41CB}" presName="sibSpaceThree" presStyleCnt="0"/>
      <dgm:spPr/>
      <dgm:t>
        <a:bodyPr/>
        <a:lstStyle/>
        <a:p>
          <a:endParaRPr lang="es-ES"/>
        </a:p>
      </dgm:t>
    </dgm:pt>
    <dgm:pt modelId="{2D1C363E-4BAD-441D-9A72-CB80FFC22D9E}" type="pres">
      <dgm:prSet presAssocID="{91077B7F-2428-4807-A3CC-5367345B2A0D}" presName="vertThree" presStyleCnt="0"/>
      <dgm:spPr/>
      <dgm:t>
        <a:bodyPr/>
        <a:lstStyle/>
        <a:p>
          <a:endParaRPr lang="es-ES"/>
        </a:p>
      </dgm:t>
    </dgm:pt>
    <dgm:pt modelId="{9C449F19-549B-4743-A2C4-5F099B081C26}" type="pres">
      <dgm:prSet presAssocID="{91077B7F-2428-4807-A3CC-5367345B2A0D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D22B12A-98EC-4D6F-8F17-D008A1196E83}" type="pres">
      <dgm:prSet presAssocID="{91077B7F-2428-4807-A3CC-5367345B2A0D}" presName="horzThree" presStyleCnt="0"/>
      <dgm:spPr/>
      <dgm:t>
        <a:bodyPr/>
        <a:lstStyle/>
        <a:p>
          <a:endParaRPr lang="es-ES"/>
        </a:p>
      </dgm:t>
    </dgm:pt>
    <dgm:pt modelId="{3C21DA64-C816-4953-93BF-6FC02F166782}" type="pres">
      <dgm:prSet presAssocID="{BDAD27E6-0235-4488-9E18-5E75FFCDA21D}" presName="sibSpaceThree" presStyleCnt="0"/>
      <dgm:spPr/>
      <dgm:t>
        <a:bodyPr/>
        <a:lstStyle/>
        <a:p>
          <a:endParaRPr lang="es-ES"/>
        </a:p>
      </dgm:t>
    </dgm:pt>
    <dgm:pt modelId="{41D54CAB-7BE9-4F13-B8EE-9C50BBE707FB}" type="pres">
      <dgm:prSet presAssocID="{503D4EFB-6B0F-4501-A895-1232ED1808CF}" presName="vertThree" presStyleCnt="0"/>
      <dgm:spPr/>
      <dgm:t>
        <a:bodyPr/>
        <a:lstStyle/>
        <a:p>
          <a:endParaRPr lang="es-ES"/>
        </a:p>
      </dgm:t>
    </dgm:pt>
    <dgm:pt modelId="{B8186691-6C19-452E-9C28-F60ECF7503D2}" type="pres">
      <dgm:prSet presAssocID="{503D4EFB-6B0F-4501-A895-1232ED1808CF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1499203-3F6A-4279-B828-48771DFF3369}" type="pres">
      <dgm:prSet presAssocID="{503D4EFB-6B0F-4501-A895-1232ED1808CF}" presName="horzThree" presStyleCnt="0"/>
      <dgm:spPr/>
      <dgm:t>
        <a:bodyPr/>
        <a:lstStyle/>
        <a:p>
          <a:endParaRPr lang="es-ES"/>
        </a:p>
      </dgm:t>
    </dgm:pt>
    <dgm:pt modelId="{3BBB4469-B1AC-4410-8877-110AA09E9333}" type="pres">
      <dgm:prSet presAssocID="{4900AEC2-1E89-4715-BFCA-4AD223D90AEF}" presName="sibSpaceThree" presStyleCnt="0"/>
      <dgm:spPr/>
      <dgm:t>
        <a:bodyPr/>
        <a:lstStyle/>
        <a:p>
          <a:endParaRPr lang="es-ES"/>
        </a:p>
      </dgm:t>
    </dgm:pt>
    <dgm:pt modelId="{B9C0CEEB-CF09-4790-B8A9-E322F7D6BCF0}" type="pres">
      <dgm:prSet presAssocID="{82F1B5BA-CD66-4EE3-8B1A-BE9D75A44475}" presName="vertThree" presStyleCnt="0"/>
      <dgm:spPr/>
      <dgm:t>
        <a:bodyPr/>
        <a:lstStyle/>
        <a:p>
          <a:endParaRPr lang="es-ES"/>
        </a:p>
      </dgm:t>
    </dgm:pt>
    <dgm:pt modelId="{0EFAE5C5-9589-407D-BB5B-A02228DFB290}" type="pres">
      <dgm:prSet presAssocID="{82F1B5BA-CD66-4EE3-8B1A-BE9D75A44475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3DBEAFA-2BD1-42E7-B075-4ED2C55838B4}" type="pres">
      <dgm:prSet presAssocID="{82F1B5BA-CD66-4EE3-8B1A-BE9D75A44475}" presName="horzThree" presStyleCnt="0"/>
      <dgm:spPr/>
      <dgm:t>
        <a:bodyPr/>
        <a:lstStyle/>
        <a:p>
          <a:endParaRPr lang="es-ES"/>
        </a:p>
      </dgm:t>
    </dgm:pt>
  </dgm:ptLst>
  <dgm:cxnLst>
    <dgm:cxn modelId="{BDF89FE5-4FA0-4209-9F75-C9A28D2651A2}" srcId="{1B0216D8-2AB9-490F-AC88-3B334CFC5409}" destId="{C49D9FC7-E6F3-43E0-9ADC-C78F4763F3E0}" srcOrd="0" destOrd="0" parTransId="{D52FE807-A877-4D81-BC52-ACF5DEAF02C6}" sibTransId="{C9886B75-8D30-4BF6-8B40-DB4927F3CC00}"/>
    <dgm:cxn modelId="{024E4D5D-CBE8-42B5-A4EA-B62410C67781}" type="presOf" srcId="{82F1B5BA-CD66-4EE3-8B1A-BE9D75A44475}" destId="{0EFAE5C5-9589-407D-BB5B-A02228DFB290}" srcOrd="0" destOrd="0" presId="urn:microsoft.com/office/officeart/2005/8/layout/hierarchy4"/>
    <dgm:cxn modelId="{46208D89-08AF-453C-A89C-1DCA67C3973A}" srcId="{7ABBF3E0-370A-4A63-871B-464BA57C3D35}" destId="{503D4EFB-6B0F-4501-A895-1232ED1808CF}" srcOrd="2" destOrd="0" parTransId="{008C8672-3154-4CA6-9A99-704B0B2F3203}" sibTransId="{4900AEC2-1E89-4715-BFCA-4AD223D90AEF}"/>
    <dgm:cxn modelId="{0E3AFAAC-F19F-40CB-8A2D-C44F366F47BB}" type="presOf" srcId="{C49D9FC7-E6F3-43E0-9ADC-C78F4763F3E0}" destId="{17D6CFC1-9809-4B58-9811-E80C709CF168}" srcOrd="0" destOrd="0" presId="urn:microsoft.com/office/officeart/2005/8/layout/hierarchy4"/>
    <dgm:cxn modelId="{7E4BA1C8-9BED-4E05-8708-37646D5CAA5E}" srcId="{7ABBF3E0-370A-4A63-871B-464BA57C3D35}" destId="{91077B7F-2428-4807-A3CC-5367345B2A0D}" srcOrd="1" destOrd="0" parTransId="{8F7B0967-D202-467B-B3E0-B14C2B24DDD8}" sibTransId="{BDAD27E6-0235-4488-9E18-5E75FFCDA21D}"/>
    <dgm:cxn modelId="{8BFE8488-A654-41DE-8C8E-2FB3EF6853DC}" srcId="{7ABBF3E0-370A-4A63-871B-464BA57C3D35}" destId="{82F1B5BA-CD66-4EE3-8B1A-BE9D75A44475}" srcOrd="3" destOrd="0" parTransId="{2503D608-897E-453F-A622-9D5B232D9AA0}" sibTransId="{C4417CE4-9740-4DF4-A899-C731A44B9F29}"/>
    <dgm:cxn modelId="{9969678C-A8FD-4F54-B92F-AD5140BB072F}" type="presOf" srcId="{503D4EFB-6B0F-4501-A895-1232ED1808CF}" destId="{B8186691-6C19-452E-9C28-F60ECF7503D2}" srcOrd="0" destOrd="0" presId="urn:microsoft.com/office/officeart/2005/8/layout/hierarchy4"/>
    <dgm:cxn modelId="{785D708E-AAE2-4C25-A3ED-07CBC9C74270}" type="presOf" srcId="{9346FB7D-DFC6-4138-880F-AA98AA50D497}" destId="{1CB7495F-76E2-4D14-88E8-803416519EDD}" srcOrd="0" destOrd="0" presId="urn:microsoft.com/office/officeart/2005/8/layout/hierarchy4"/>
    <dgm:cxn modelId="{6562A9F1-4A6C-45E8-B50D-86F08EC7E28E}" srcId="{C49D9FC7-E6F3-43E0-9ADC-C78F4763F3E0}" destId="{7ABBF3E0-370A-4A63-871B-464BA57C3D35}" srcOrd="0" destOrd="0" parTransId="{6B5F8A21-8511-447D-B899-E5C9BA16D538}" sibTransId="{7848A010-C6F6-4F24-9EFA-B60B27A0593E}"/>
    <dgm:cxn modelId="{2179785F-56A6-4702-AA30-2AC2D81DEFCB}" srcId="{7ABBF3E0-370A-4A63-871B-464BA57C3D35}" destId="{9346FB7D-DFC6-4138-880F-AA98AA50D497}" srcOrd="0" destOrd="0" parTransId="{9EF42401-3DD8-4550-8ECA-D253134D1D76}" sibTransId="{CFC98639-3111-4DA4-9549-C2B2000B41CB}"/>
    <dgm:cxn modelId="{2B17B7FB-B082-48BA-8DE3-339C70C3063A}" type="presOf" srcId="{91077B7F-2428-4807-A3CC-5367345B2A0D}" destId="{9C449F19-549B-4743-A2C4-5F099B081C26}" srcOrd="0" destOrd="0" presId="urn:microsoft.com/office/officeart/2005/8/layout/hierarchy4"/>
    <dgm:cxn modelId="{CDB822E5-0D9D-4DFD-8D64-C6A895DFAAA9}" type="presOf" srcId="{7ABBF3E0-370A-4A63-871B-464BA57C3D35}" destId="{BB350DCE-2B95-45D1-9350-B5A41B866D53}" srcOrd="0" destOrd="0" presId="urn:microsoft.com/office/officeart/2005/8/layout/hierarchy4"/>
    <dgm:cxn modelId="{F3620596-F053-47EF-BE7C-F3A59CCBE73C}" type="presOf" srcId="{1B0216D8-2AB9-490F-AC88-3B334CFC5409}" destId="{7FD9AEE5-C975-44D6-AD70-003E4AE3D055}" srcOrd="0" destOrd="0" presId="urn:microsoft.com/office/officeart/2005/8/layout/hierarchy4"/>
    <dgm:cxn modelId="{49A6E431-46F4-45D1-9499-6726B529A116}" type="presParOf" srcId="{7FD9AEE5-C975-44D6-AD70-003E4AE3D055}" destId="{D34EEDB6-1A88-40E4-8B65-594B6A56FDF1}" srcOrd="0" destOrd="0" presId="urn:microsoft.com/office/officeart/2005/8/layout/hierarchy4"/>
    <dgm:cxn modelId="{ABF3C1D1-6145-452F-A2D7-B1368CEA2173}" type="presParOf" srcId="{D34EEDB6-1A88-40E4-8B65-594B6A56FDF1}" destId="{17D6CFC1-9809-4B58-9811-E80C709CF168}" srcOrd="0" destOrd="0" presId="urn:microsoft.com/office/officeart/2005/8/layout/hierarchy4"/>
    <dgm:cxn modelId="{DBC0EBBD-BB0E-4257-803C-CD9C79CE85CC}" type="presParOf" srcId="{D34EEDB6-1A88-40E4-8B65-594B6A56FDF1}" destId="{8B1984D6-33EE-4753-91C4-DD272BEE326D}" srcOrd="1" destOrd="0" presId="urn:microsoft.com/office/officeart/2005/8/layout/hierarchy4"/>
    <dgm:cxn modelId="{B012DAAF-3940-401E-8408-216BB48B22FD}" type="presParOf" srcId="{D34EEDB6-1A88-40E4-8B65-594B6A56FDF1}" destId="{94333B29-A14E-4E26-BD18-92FF19867402}" srcOrd="2" destOrd="0" presId="urn:microsoft.com/office/officeart/2005/8/layout/hierarchy4"/>
    <dgm:cxn modelId="{9F3DE16C-EB71-4D92-A167-1E72CC1E4F30}" type="presParOf" srcId="{94333B29-A14E-4E26-BD18-92FF19867402}" destId="{E9DD0CA5-F80F-4E9C-9D3E-F86F44A2AE7D}" srcOrd="0" destOrd="0" presId="urn:microsoft.com/office/officeart/2005/8/layout/hierarchy4"/>
    <dgm:cxn modelId="{95E23538-1273-47C5-9A11-05C3A0662F26}" type="presParOf" srcId="{E9DD0CA5-F80F-4E9C-9D3E-F86F44A2AE7D}" destId="{BB350DCE-2B95-45D1-9350-B5A41B866D53}" srcOrd="0" destOrd="0" presId="urn:microsoft.com/office/officeart/2005/8/layout/hierarchy4"/>
    <dgm:cxn modelId="{7FD49BE4-9B48-4E4C-B0DF-D036B78C20AE}" type="presParOf" srcId="{E9DD0CA5-F80F-4E9C-9D3E-F86F44A2AE7D}" destId="{187CFE0E-9153-4914-A5D9-8088D6FC6899}" srcOrd="1" destOrd="0" presId="urn:microsoft.com/office/officeart/2005/8/layout/hierarchy4"/>
    <dgm:cxn modelId="{122DCF10-117F-4545-A758-7407F748344D}" type="presParOf" srcId="{E9DD0CA5-F80F-4E9C-9D3E-F86F44A2AE7D}" destId="{D7F06B14-3344-4CAC-ADC4-0367CBABBA16}" srcOrd="2" destOrd="0" presId="urn:microsoft.com/office/officeart/2005/8/layout/hierarchy4"/>
    <dgm:cxn modelId="{C99CBE20-001C-4212-AA07-42F62A6A97E8}" type="presParOf" srcId="{D7F06B14-3344-4CAC-ADC4-0367CBABBA16}" destId="{5D497C71-9A59-45B7-86B2-DDA37F3A4872}" srcOrd="0" destOrd="0" presId="urn:microsoft.com/office/officeart/2005/8/layout/hierarchy4"/>
    <dgm:cxn modelId="{C07C9CA4-6EA0-4DEB-A312-B54B41DCDD36}" type="presParOf" srcId="{5D497C71-9A59-45B7-86B2-DDA37F3A4872}" destId="{1CB7495F-76E2-4D14-88E8-803416519EDD}" srcOrd="0" destOrd="0" presId="urn:microsoft.com/office/officeart/2005/8/layout/hierarchy4"/>
    <dgm:cxn modelId="{900C6EA8-3123-41C6-9DDF-F000164AA279}" type="presParOf" srcId="{5D497C71-9A59-45B7-86B2-DDA37F3A4872}" destId="{65C62BA8-F4DE-407B-8D79-3AD53CD3C1B7}" srcOrd="1" destOrd="0" presId="urn:microsoft.com/office/officeart/2005/8/layout/hierarchy4"/>
    <dgm:cxn modelId="{8BA82408-534F-4F48-96B5-B8C3F790D983}" type="presParOf" srcId="{D7F06B14-3344-4CAC-ADC4-0367CBABBA16}" destId="{7E8D128E-9489-4908-B3FE-5485AE158657}" srcOrd="1" destOrd="0" presId="urn:microsoft.com/office/officeart/2005/8/layout/hierarchy4"/>
    <dgm:cxn modelId="{3A10DB69-2366-434F-82DC-A2D5F4831015}" type="presParOf" srcId="{D7F06B14-3344-4CAC-ADC4-0367CBABBA16}" destId="{2D1C363E-4BAD-441D-9A72-CB80FFC22D9E}" srcOrd="2" destOrd="0" presId="urn:microsoft.com/office/officeart/2005/8/layout/hierarchy4"/>
    <dgm:cxn modelId="{E0E2CA6A-9460-44B3-8415-D0BAC96E9ADC}" type="presParOf" srcId="{2D1C363E-4BAD-441D-9A72-CB80FFC22D9E}" destId="{9C449F19-549B-4743-A2C4-5F099B081C26}" srcOrd="0" destOrd="0" presId="urn:microsoft.com/office/officeart/2005/8/layout/hierarchy4"/>
    <dgm:cxn modelId="{3AD88CBA-C992-40D9-8778-BBA992661A8C}" type="presParOf" srcId="{2D1C363E-4BAD-441D-9A72-CB80FFC22D9E}" destId="{DD22B12A-98EC-4D6F-8F17-D008A1196E83}" srcOrd="1" destOrd="0" presId="urn:microsoft.com/office/officeart/2005/8/layout/hierarchy4"/>
    <dgm:cxn modelId="{2F0E591F-576D-4EA7-A007-400F20F33703}" type="presParOf" srcId="{D7F06B14-3344-4CAC-ADC4-0367CBABBA16}" destId="{3C21DA64-C816-4953-93BF-6FC02F166782}" srcOrd="3" destOrd="0" presId="urn:microsoft.com/office/officeart/2005/8/layout/hierarchy4"/>
    <dgm:cxn modelId="{D592EC58-435E-4E05-8EC4-AFDCB8407B53}" type="presParOf" srcId="{D7F06B14-3344-4CAC-ADC4-0367CBABBA16}" destId="{41D54CAB-7BE9-4F13-B8EE-9C50BBE707FB}" srcOrd="4" destOrd="0" presId="urn:microsoft.com/office/officeart/2005/8/layout/hierarchy4"/>
    <dgm:cxn modelId="{F01F956B-E51B-41BE-B03F-70485E670363}" type="presParOf" srcId="{41D54CAB-7BE9-4F13-B8EE-9C50BBE707FB}" destId="{B8186691-6C19-452E-9C28-F60ECF7503D2}" srcOrd="0" destOrd="0" presId="urn:microsoft.com/office/officeart/2005/8/layout/hierarchy4"/>
    <dgm:cxn modelId="{8A58441B-BA47-4ACA-B0BC-6E209487BF5A}" type="presParOf" srcId="{41D54CAB-7BE9-4F13-B8EE-9C50BBE707FB}" destId="{21499203-3F6A-4279-B828-48771DFF3369}" srcOrd="1" destOrd="0" presId="urn:microsoft.com/office/officeart/2005/8/layout/hierarchy4"/>
    <dgm:cxn modelId="{B99859AC-4D72-4720-8085-3A6E2438CA09}" type="presParOf" srcId="{D7F06B14-3344-4CAC-ADC4-0367CBABBA16}" destId="{3BBB4469-B1AC-4410-8877-110AA09E9333}" srcOrd="5" destOrd="0" presId="urn:microsoft.com/office/officeart/2005/8/layout/hierarchy4"/>
    <dgm:cxn modelId="{21F357A3-152F-4FD5-9559-3C2A473FAA5C}" type="presParOf" srcId="{D7F06B14-3344-4CAC-ADC4-0367CBABBA16}" destId="{B9C0CEEB-CF09-4790-B8A9-E322F7D6BCF0}" srcOrd="6" destOrd="0" presId="urn:microsoft.com/office/officeart/2005/8/layout/hierarchy4"/>
    <dgm:cxn modelId="{125E8BC0-D445-4727-B5FE-6C3819F90705}" type="presParOf" srcId="{B9C0CEEB-CF09-4790-B8A9-E322F7D6BCF0}" destId="{0EFAE5C5-9589-407D-BB5B-A02228DFB290}" srcOrd="0" destOrd="0" presId="urn:microsoft.com/office/officeart/2005/8/layout/hierarchy4"/>
    <dgm:cxn modelId="{34AB3358-C866-4657-8DD2-B778D4237EAC}" type="presParOf" srcId="{B9C0CEEB-CF09-4790-B8A9-E322F7D6BCF0}" destId="{D3DBEAFA-2BD1-42E7-B075-4ED2C55838B4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4B039D-FBCD-497D-BCFC-898C2979A7C7}" type="doc">
      <dgm:prSet loTypeId="urn:microsoft.com/office/officeart/2005/8/layout/hierarchy2" loCatId="hierarchy" qsTypeId="urn:microsoft.com/office/officeart/2005/8/quickstyle/simple4" qsCatId="simple" csTypeId="urn:microsoft.com/office/officeart/2005/8/colors/accent5_4" csCatId="accent5" phldr="1"/>
      <dgm:spPr/>
      <dgm:t>
        <a:bodyPr/>
        <a:lstStyle/>
        <a:p>
          <a:endParaRPr lang="es-ES"/>
        </a:p>
      </dgm:t>
    </dgm:pt>
    <dgm:pt modelId="{A6C5AD83-E02F-4418-BB85-811430FDF01F}">
      <dgm:prSet phldrT="[Texto]"/>
      <dgm:spPr/>
      <dgm:t>
        <a:bodyPr/>
        <a:lstStyle/>
        <a:p>
          <a:r>
            <a:rPr lang="es-ES" dirty="0" smtClean="0"/>
            <a:t>Investigación formativa</a:t>
          </a:r>
          <a:endParaRPr lang="es-ES" dirty="0"/>
        </a:p>
      </dgm:t>
    </dgm:pt>
    <dgm:pt modelId="{3645AC33-2467-41ED-B92F-D1CFCBDA8F6F}" type="parTrans" cxnId="{A24AC34E-6327-40AE-8C50-7E5C2661408F}">
      <dgm:prSet/>
      <dgm:spPr/>
      <dgm:t>
        <a:bodyPr/>
        <a:lstStyle/>
        <a:p>
          <a:endParaRPr lang="es-ES"/>
        </a:p>
      </dgm:t>
    </dgm:pt>
    <dgm:pt modelId="{89B319B9-BA8E-4388-9A79-E27868A6D83F}" type="sibTrans" cxnId="{A24AC34E-6327-40AE-8C50-7E5C2661408F}">
      <dgm:prSet/>
      <dgm:spPr/>
      <dgm:t>
        <a:bodyPr/>
        <a:lstStyle/>
        <a:p>
          <a:endParaRPr lang="es-ES"/>
        </a:p>
      </dgm:t>
    </dgm:pt>
    <dgm:pt modelId="{FE58E187-747F-47F6-B679-F5C8BF73DE69}">
      <dgm:prSet phldrT="[Texto]"/>
      <dgm:spPr/>
      <dgm:t>
        <a:bodyPr/>
        <a:lstStyle/>
        <a:p>
          <a:r>
            <a:rPr lang="es-ES" dirty="0" smtClean="0"/>
            <a:t>Casanova y Rodríguez (2004)</a:t>
          </a:r>
          <a:endParaRPr lang="es-ES" dirty="0"/>
        </a:p>
      </dgm:t>
    </dgm:pt>
    <dgm:pt modelId="{BDEA827D-88B2-4CFC-8B50-4299F5887EF0}" type="parTrans" cxnId="{4EC17CF6-0F47-486F-910E-DBFD8611298D}">
      <dgm:prSet/>
      <dgm:spPr/>
      <dgm:t>
        <a:bodyPr/>
        <a:lstStyle/>
        <a:p>
          <a:endParaRPr lang="es-ES" dirty="0"/>
        </a:p>
      </dgm:t>
    </dgm:pt>
    <dgm:pt modelId="{B6AE05E6-0F7D-4010-9856-FB4304738D69}" type="sibTrans" cxnId="{4EC17CF6-0F47-486F-910E-DBFD8611298D}">
      <dgm:prSet/>
      <dgm:spPr/>
      <dgm:t>
        <a:bodyPr/>
        <a:lstStyle/>
        <a:p>
          <a:endParaRPr lang="es-ES"/>
        </a:p>
      </dgm:t>
    </dgm:pt>
    <dgm:pt modelId="{8D9B200E-6993-4CBC-8D1E-40927347A79D}">
      <dgm:prSet phldrT="[Texto]"/>
      <dgm:spPr/>
      <dgm:t>
        <a:bodyPr/>
        <a:lstStyle/>
        <a:p>
          <a:r>
            <a:rPr lang="es-ES" dirty="0" smtClean="0"/>
            <a:t>Bastidas (2009)</a:t>
          </a:r>
          <a:endParaRPr lang="es-ES" dirty="0"/>
        </a:p>
      </dgm:t>
    </dgm:pt>
    <dgm:pt modelId="{9B7476EB-87FE-409F-9F47-8649B0FFB4E7}" type="parTrans" cxnId="{CA182F72-9BED-4582-B07E-E9329343938F}">
      <dgm:prSet/>
      <dgm:spPr/>
      <dgm:t>
        <a:bodyPr/>
        <a:lstStyle/>
        <a:p>
          <a:endParaRPr lang="es-ES" dirty="0"/>
        </a:p>
      </dgm:t>
    </dgm:pt>
    <dgm:pt modelId="{EEF22FFA-C282-4CA4-AE64-07BC7D4A307B}" type="sibTrans" cxnId="{CA182F72-9BED-4582-B07E-E9329343938F}">
      <dgm:prSet/>
      <dgm:spPr/>
      <dgm:t>
        <a:bodyPr/>
        <a:lstStyle/>
        <a:p>
          <a:endParaRPr lang="es-ES"/>
        </a:p>
      </dgm:t>
    </dgm:pt>
    <dgm:pt modelId="{28D04147-DBFF-4A83-884C-BC16A8B1BE6E}">
      <dgm:prSet phldrT="[Texto]"/>
      <dgm:spPr/>
      <dgm:t>
        <a:bodyPr/>
        <a:lstStyle/>
        <a:p>
          <a:r>
            <a:rPr lang="es-ES" dirty="0" smtClean="0"/>
            <a:t>Osorio (2008)</a:t>
          </a:r>
          <a:endParaRPr lang="es-ES" dirty="0"/>
        </a:p>
      </dgm:t>
    </dgm:pt>
    <dgm:pt modelId="{166ADFDF-4193-420F-AE59-718C4E98B2AA}" type="parTrans" cxnId="{1B5655B1-9FFA-4BBA-B66B-FB452EA952BC}">
      <dgm:prSet/>
      <dgm:spPr/>
      <dgm:t>
        <a:bodyPr/>
        <a:lstStyle/>
        <a:p>
          <a:endParaRPr lang="es-ES" dirty="0"/>
        </a:p>
      </dgm:t>
    </dgm:pt>
    <dgm:pt modelId="{1E95EB12-1248-4031-8BFF-735DA8ADB0D0}" type="sibTrans" cxnId="{1B5655B1-9FFA-4BBA-B66B-FB452EA952BC}">
      <dgm:prSet/>
      <dgm:spPr/>
      <dgm:t>
        <a:bodyPr/>
        <a:lstStyle/>
        <a:p>
          <a:endParaRPr lang="es-ES"/>
        </a:p>
      </dgm:t>
    </dgm:pt>
    <dgm:pt modelId="{5F49EC5F-D8EA-4C68-BE0D-529D63FA008E}">
      <dgm:prSet phldrT="[Texto]"/>
      <dgm:spPr/>
      <dgm:t>
        <a:bodyPr/>
        <a:lstStyle/>
        <a:p>
          <a:r>
            <a:rPr lang="es-ES" dirty="0" smtClean="0"/>
            <a:t>Cano (2009)</a:t>
          </a:r>
          <a:endParaRPr lang="es-ES" dirty="0"/>
        </a:p>
      </dgm:t>
    </dgm:pt>
    <dgm:pt modelId="{C946B3C2-3316-45C3-867C-33547136F994}" type="parTrans" cxnId="{573C2E57-03B1-41D1-B9DC-DD96761912E0}">
      <dgm:prSet/>
      <dgm:spPr/>
      <dgm:t>
        <a:bodyPr/>
        <a:lstStyle/>
        <a:p>
          <a:endParaRPr lang="es-ES" dirty="0"/>
        </a:p>
      </dgm:t>
    </dgm:pt>
    <dgm:pt modelId="{42F5EEC6-92C9-40F4-81BC-469B09C665C2}" type="sibTrans" cxnId="{573C2E57-03B1-41D1-B9DC-DD96761912E0}">
      <dgm:prSet/>
      <dgm:spPr/>
      <dgm:t>
        <a:bodyPr/>
        <a:lstStyle/>
        <a:p>
          <a:endParaRPr lang="es-ES"/>
        </a:p>
      </dgm:t>
    </dgm:pt>
    <dgm:pt modelId="{D3C7BAAC-A845-4631-AEC9-858D1CD67F20}" type="pres">
      <dgm:prSet presAssocID="{344B039D-FBCD-497D-BCFC-898C2979A7C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4C2FCE6-1AA1-4951-82E6-1AD2C07322B9}" type="pres">
      <dgm:prSet presAssocID="{A6C5AD83-E02F-4418-BB85-811430FDF01F}" presName="root1" presStyleCnt="0"/>
      <dgm:spPr/>
      <dgm:t>
        <a:bodyPr/>
        <a:lstStyle/>
        <a:p>
          <a:endParaRPr lang="es-CO"/>
        </a:p>
      </dgm:t>
    </dgm:pt>
    <dgm:pt modelId="{B0440F9C-70C1-4EB4-BCA4-FEE0589D3F49}" type="pres">
      <dgm:prSet presAssocID="{A6C5AD83-E02F-4418-BB85-811430FDF01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6A3B07-03A0-4F96-A935-7FF0921F0D5A}" type="pres">
      <dgm:prSet presAssocID="{A6C5AD83-E02F-4418-BB85-811430FDF01F}" presName="level2hierChild" presStyleCnt="0"/>
      <dgm:spPr/>
      <dgm:t>
        <a:bodyPr/>
        <a:lstStyle/>
        <a:p>
          <a:endParaRPr lang="es-CO"/>
        </a:p>
      </dgm:t>
    </dgm:pt>
    <dgm:pt modelId="{C2CD10CB-390F-44E1-ACEF-1D3BA5A9C8DE}" type="pres">
      <dgm:prSet presAssocID="{BDEA827D-88B2-4CFC-8B50-4299F5887EF0}" presName="conn2-1" presStyleLbl="parChTrans1D2" presStyleIdx="0" presStyleCnt="4"/>
      <dgm:spPr/>
      <dgm:t>
        <a:bodyPr/>
        <a:lstStyle/>
        <a:p>
          <a:endParaRPr lang="es-ES"/>
        </a:p>
      </dgm:t>
    </dgm:pt>
    <dgm:pt modelId="{41E38481-9CA8-4C2F-B153-C2063F7A3E98}" type="pres">
      <dgm:prSet presAssocID="{BDEA827D-88B2-4CFC-8B50-4299F5887EF0}" presName="connTx" presStyleLbl="parChTrans1D2" presStyleIdx="0" presStyleCnt="4"/>
      <dgm:spPr/>
      <dgm:t>
        <a:bodyPr/>
        <a:lstStyle/>
        <a:p>
          <a:endParaRPr lang="es-ES"/>
        </a:p>
      </dgm:t>
    </dgm:pt>
    <dgm:pt modelId="{816E4243-00AA-46F3-8EF9-A7B56BA38A28}" type="pres">
      <dgm:prSet presAssocID="{FE58E187-747F-47F6-B679-F5C8BF73DE69}" presName="root2" presStyleCnt="0"/>
      <dgm:spPr/>
      <dgm:t>
        <a:bodyPr/>
        <a:lstStyle/>
        <a:p>
          <a:endParaRPr lang="es-CO"/>
        </a:p>
      </dgm:t>
    </dgm:pt>
    <dgm:pt modelId="{8FB393F7-7BC9-4D49-B97A-F741E15C4967}" type="pres">
      <dgm:prSet presAssocID="{FE58E187-747F-47F6-B679-F5C8BF73DE69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B03020-E835-4849-9FC6-6C9F309B2A2F}" type="pres">
      <dgm:prSet presAssocID="{FE58E187-747F-47F6-B679-F5C8BF73DE69}" presName="level3hierChild" presStyleCnt="0"/>
      <dgm:spPr/>
      <dgm:t>
        <a:bodyPr/>
        <a:lstStyle/>
        <a:p>
          <a:endParaRPr lang="es-CO"/>
        </a:p>
      </dgm:t>
    </dgm:pt>
    <dgm:pt modelId="{FBA66C0C-FBB5-4AD8-943B-E94BA775025C}" type="pres">
      <dgm:prSet presAssocID="{9B7476EB-87FE-409F-9F47-8649B0FFB4E7}" presName="conn2-1" presStyleLbl="parChTrans1D2" presStyleIdx="1" presStyleCnt="4"/>
      <dgm:spPr/>
      <dgm:t>
        <a:bodyPr/>
        <a:lstStyle/>
        <a:p>
          <a:endParaRPr lang="es-ES"/>
        </a:p>
      </dgm:t>
    </dgm:pt>
    <dgm:pt modelId="{8DDBDAD5-5999-47D8-8F60-C956A71D6343}" type="pres">
      <dgm:prSet presAssocID="{9B7476EB-87FE-409F-9F47-8649B0FFB4E7}" presName="connTx" presStyleLbl="parChTrans1D2" presStyleIdx="1" presStyleCnt="4"/>
      <dgm:spPr/>
      <dgm:t>
        <a:bodyPr/>
        <a:lstStyle/>
        <a:p>
          <a:endParaRPr lang="es-ES"/>
        </a:p>
      </dgm:t>
    </dgm:pt>
    <dgm:pt modelId="{65FE4F5D-8819-4CE7-B820-893A75C713D9}" type="pres">
      <dgm:prSet presAssocID="{8D9B200E-6993-4CBC-8D1E-40927347A79D}" presName="root2" presStyleCnt="0"/>
      <dgm:spPr/>
      <dgm:t>
        <a:bodyPr/>
        <a:lstStyle/>
        <a:p>
          <a:endParaRPr lang="es-CO"/>
        </a:p>
      </dgm:t>
    </dgm:pt>
    <dgm:pt modelId="{14CDB642-BDC5-463B-AEAA-FD2D1FE7C09F}" type="pres">
      <dgm:prSet presAssocID="{8D9B200E-6993-4CBC-8D1E-40927347A79D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9375E5-47F1-4909-80C0-191CED752F75}" type="pres">
      <dgm:prSet presAssocID="{8D9B200E-6993-4CBC-8D1E-40927347A79D}" presName="level3hierChild" presStyleCnt="0"/>
      <dgm:spPr/>
      <dgm:t>
        <a:bodyPr/>
        <a:lstStyle/>
        <a:p>
          <a:endParaRPr lang="es-CO"/>
        </a:p>
      </dgm:t>
    </dgm:pt>
    <dgm:pt modelId="{9312AB7F-6DD5-49BE-B17E-4AE9B9F446D7}" type="pres">
      <dgm:prSet presAssocID="{166ADFDF-4193-420F-AE59-718C4E98B2AA}" presName="conn2-1" presStyleLbl="parChTrans1D2" presStyleIdx="2" presStyleCnt="4"/>
      <dgm:spPr/>
      <dgm:t>
        <a:bodyPr/>
        <a:lstStyle/>
        <a:p>
          <a:endParaRPr lang="es-ES"/>
        </a:p>
      </dgm:t>
    </dgm:pt>
    <dgm:pt modelId="{37561346-6778-49E9-A948-B8B62C1298AB}" type="pres">
      <dgm:prSet presAssocID="{166ADFDF-4193-420F-AE59-718C4E98B2AA}" presName="connTx" presStyleLbl="parChTrans1D2" presStyleIdx="2" presStyleCnt="4"/>
      <dgm:spPr/>
      <dgm:t>
        <a:bodyPr/>
        <a:lstStyle/>
        <a:p>
          <a:endParaRPr lang="es-ES"/>
        </a:p>
      </dgm:t>
    </dgm:pt>
    <dgm:pt modelId="{05EC4289-BFF4-481A-B2B6-549F36B90A94}" type="pres">
      <dgm:prSet presAssocID="{28D04147-DBFF-4A83-884C-BC16A8B1BE6E}" presName="root2" presStyleCnt="0"/>
      <dgm:spPr/>
      <dgm:t>
        <a:bodyPr/>
        <a:lstStyle/>
        <a:p>
          <a:endParaRPr lang="es-CO"/>
        </a:p>
      </dgm:t>
    </dgm:pt>
    <dgm:pt modelId="{F75BA94E-4BF1-43BE-924E-F23102EFA9C1}" type="pres">
      <dgm:prSet presAssocID="{28D04147-DBFF-4A83-884C-BC16A8B1BE6E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D93AA8-FDEE-437E-8B56-C3B36E17636D}" type="pres">
      <dgm:prSet presAssocID="{28D04147-DBFF-4A83-884C-BC16A8B1BE6E}" presName="level3hierChild" presStyleCnt="0"/>
      <dgm:spPr/>
      <dgm:t>
        <a:bodyPr/>
        <a:lstStyle/>
        <a:p>
          <a:endParaRPr lang="es-CO"/>
        </a:p>
      </dgm:t>
    </dgm:pt>
    <dgm:pt modelId="{9187AE96-4C47-41B1-BFB2-76D5D63B4FFA}" type="pres">
      <dgm:prSet presAssocID="{C946B3C2-3316-45C3-867C-33547136F994}" presName="conn2-1" presStyleLbl="parChTrans1D2" presStyleIdx="3" presStyleCnt="4"/>
      <dgm:spPr/>
      <dgm:t>
        <a:bodyPr/>
        <a:lstStyle/>
        <a:p>
          <a:endParaRPr lang="es-ES"/>
        </a:p>
      </dgm:t>
    </dgm:pt>
    <dgm:pt modelId="{FCA6F147-CA18-4894-BB62-29C67FC97D3A}" type="pres">
      <dgm:prSet presAssocID="{C946B3C2-3316-45C3-867C-33547136F994}" presName="connTx" presStyleLbl="parChTrans1D2" presStyleIdx="3" presStyleCnt="4"/>
      <dgm:spPr/>
      <dgm:t>
        <a:bodyPr/>
        <a:lstStyle/>
        <a:p>
          <a:endParaRPr lang="es-ES"/>
        </a:p>
      </dgm:t>
    </dgm:pt>
    <dgm:pt modelId="{D4C0C8F8-5DA1-4956-8DF7-00635652678F}" type="pres">
      <dgm:prSet presAssocID="{5F49EC5F-D8EA-4C68-BE0D-529D63FA008E}" presName="root2" presStyleCnt="0"/>
      <dgm:spPr/>
      <dgm:t>
        <a:bodyPr/>
        <a:lstStyle/>
        <a:p>
          <a:endParaRPr lang="es-CO"/>
        </a:p>
      </dgm:t>
    </dgm:pt>
    <dgm:pt modelId="{4C7B13A6-C60A-41C9-BD1F-F26B8A4C234C}" type="pres">
      <dgm:prSet presAssocID="{5F49EC5F-D8EA-4C68-BE0D-529D63FA008E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A94D1E-66AC-4EED-B61F-6774BEC40BD2}" type="pres">
      <dgm:prSet presAssocID="{5F49EC5F-D8EA-4C68-BE0D-529D63FA008E}" presName="level3hierChild" presStyleCnt="0"/>
      <dgm:spPr/>
      <dgm:t>
        <a:bodyPr/>
        <a:lstStyle/>
        <a:p>
          <a:endParaRPr lang="es-CO"/>
        </a:p>
      </dgm:t>
    </dgm:pt>
  </dgm:ptLst>
  <dgm:cxnLst>
    <dgm:cxn modelId="{7A758305-705A-4FCF-910D-7F29AAC40582}" type="presOf" srcId="{166ADFDF-4193-420F-AE59-718C4E98B2AA}" destId="{9312AB7F-6DD5-49BE-B17E-4AE9B9F446D7}" srcOrd="0" destOrd="0" presId="urn:microsoft.com/office/officeart/2005/8/layout/hierarchy2"/>
    <dgm:cxn modelId="{5C55C87D-EEEE-45A1-84B0-0C5BF3A81D9B}" type="presOf" srcId="{166ADFDF-4193-420F-AE59-718C4E98B2AA}" destId="{37561346-6778-49E9-A948-B8B62C1298AB}" srcOrd="1" destOrd="0" presId="urn:microsoft.com/office/officeart/2005/8/layout/hierarchy2"/>
    <dgm:cxn modelId="{A4170C56-BDE8-4D20-A9E6-A91273CF97D3}" type="presOf" srcId="{FE58E187-747F-47F6-B679-F5C8BF73DE69}" destId="{8FB393F7-7BC9-4D49-B97A-F741E15C4967}" srcOrd="0" destOrd="0" presId="urn:microsoft.com/office/officeart/2005/8/layout/hierarchy2"/>
    <dgm:cxn modelId="{A24AC34E-6327-40AE-8C50-7E5C2661408F}" srcId="{344B039D-FBCD-497D-BCFC-898C2979A7C7}" destId="{A6C5AD83-E02F-4418-BB85-811430FDF01F}" srcOrd="0" destOrd="0" parTransId="{3645AC33-2467-41ED-B92F-D1CFCBDA8F6F}" sibTransId="{89B319B9-BA8E-4388-9A79-E27868A6D83F}"/>
    <dgm:cxn modelId="{79EAA7BB-A0D2-4B10-A019-6A21932DEFE1}" type="presOf" srcId="{C946B3C2-3316-45C3-867C-33547136F994}" destId="{9187AE96-4C47-41B1-BFB2-76D5D63B4FFA}" srcOrd="0" destOrd="0" presId="urn:microsoft.com/office/officeart/2005/8/layout/hierarchy2"/>
    <dgm:cxn modelId="{1B5655B1-9FFA-4BBA-B66B-FB452EA952BC}" srcId="{A6C5AD83-E02F-4418-BB85-811430FDF01F}" destId="{28D04147-DBFF-4A83-884C-BC16A8B1BE6E}" srcOrd="2" destOrd="0" parTransId="{166ADFDF-4193-420F-AE59-718C4E98B2AA}" sibTransId="{1E95EB12-1248-4031-8BFF-735DA8ADB0D0}"/>
    <dgm:cxn modelId="{B852AA04-6802-4379-9F7A-28C0749FD311}" type="presOf" srcId="{BDEA827D-88B2-4CFC-8B50-4299F5887EF0}" destId="{C2CD10CB-390F-44E1-ACEF-1D3BA5A9C8DE}" srcOrd="0" destOrd="0" presId="urn:microsoft.com/office/officeart/2005/8/layout/hierarchy2"/>
    <dgm:cxn modelId="{4EC17CF6-0F47-486F-910E-DBFD8611298D}" srcId="{A6C5AD83-E02F-4418-BB85-811430FDF01F}" destId="{FE58E187-747F-47F6-B679-F5C8BF73DE69}" srcOrd="0" destOrd="0" parTransId="{BDEA827D-88B2-4CFC-8B50-4299F5887EF0}" sibTransId="{B6AE05E6-0F7D-4010-9856-FB4304738D69}"/>
    <dgm:cxn modelId="{AC545AE1-6D60-42C9-AD81-E0C1E0BB3188}" type="presOf" srcId="{9B7476EB-87FE-409F-9F47-8649B0FFB4E7}" destId="{FBA66C0C-FBB5-4AD8-943B-E94BA775025C}" srcOrd="0" destOrd="0" presId="urn:microsoft.com/office/officeart/2005/8/layout/hierarchy2"/>
    <dgm:cxn modelId="{2CCEE6C4-1973-40DF-9805-8E0904883BB8}" type="presOf" srcId="{C946B3C2-3316-45C3-867C-33547136F994}" destId="{FCA6F147-CA18-4894-BB62-29C67FC97D3A}" srcOrd="1" destOrd="0" presId="urn:microsoft.com/office/officeart/2005/8/layout/hierarchy2"/>
    <dgm:cxn modelId="{9C19F884-C2FD-4774-B793-0F2F18EF6D3A}" type="presOf" srcId="{8D9B200E-6993-4CBC-8D1E-40927347A79D}" destId="{14CDB642-BDC5-463B-AEAA-FD2D1FE7C09F}" srcOrd="0" destOrd="0" presId="urn:microsoft.com/office/officeart/2005/8/layout/hierarchy2"/>
    <dgm:cxn modelId="{9BFB7092-1770-4DD9-B6F2-9FF4612D3D60}" type="presOf" srcId="{5F49EC5F-D8EA-4C68-BE0D-529D63FA008E}" destId="{4C7B13A6-C60A-41C9-BD1F-F26B8A4C234C}" srcOrd="0" destOrd="0" presId="urn:microsoft.com/office/officeart/2005/8/layout/hierarchy2"/>
    <dgm:cxn modelId="{46AC867E-E299-4B70-BDA7-687BD7D8F6EB}" type="presOf" srcId="{BDEA827D-88B2-4CFC-8B50-4299F5887EF0}" destId="{41E38481-9CA8-4C2F-B153-C2063F7A3E98}" srcOrd="1" destOrd="0" presId="urn:microsoft.com/office/officeart/2005/8/layout/hierarchy2"/>
    <dgm:cxn modelId="{CA182F72-9BED-4582-B07E-E9329343938F}" srcId="{A6C5AD83-E02F-4418-BB85-811430FDF01F}" destId="{8D9B200E-6993-4CBC-8D1E-40927347A79D}" srcOrd="1" destOrd="0" parTransId="{9B7476EB-87FE-409F-9F47-8649B0FFB4E7}" sibTransId="{EEF22FFA-C282-4CA4-AE64-07BC7D4A307B}"/>
    <dgm:cxn modelId="{28C21198-D691-48A2-89A6-CC38849CB55E}" type="presOf" srcId="{9B7476EB-87FE-409F-9F47-8649B0FFB4E7}" destId="{8DDBDAD5-5999-47D8-8F60-C956A71D6343}" srcOrd="1" destOrd="0" presId="urn:microsoft.com/office/officeart/2005/8/layout/hierarchy2"/>
    <dgm:cxn modelId="{573C2E57-03B1-41D1-B9DC-DD96761912E0}" srcId="{A6C5AD83-E02F-4418-BB85-811430FDF01F}" destId="{5F49EC5F-D8EA-4C68-BE0D-529D63FA008E}" srcOrd="3" destOrd="0" parTransId="{C946B3C2-3316-45C3-867C-33547136F994}" sibTransId="{42F5EEC6-92C9-40F4-81BC-469B09C665C2}"/>
    <dgm:cxn modelId="{D43F5F82-4A79-49A3-A016-7DDB738B0955}" type="presOf" srcId="{A6C5AD83-E02F-4418-BB85-811430FDF01F}" destId="{B0440F9C-70C1-4EB4-BCA4-FEE0589D3F49}" srcOrd="0" destOrd="0" presId="urn:microsoft.com/office/officeart/2005/8/layout/hierarchy2"/>
    <dgm:cxn modelId="{CB30BCEA-81A0-40EF-9CAC-94DB0D9DF369}" type="presOf" srcId="{28D04147-DBFF-4A83-884C-BC16A8B1BE6E}" destId="{F75BA94E-4BF1-43BE-924E-F23102EFA9C1}" srcOrd="0" destOrd="0" presId="urn:microsoft.com/office/officeart/2005/8/layout/hierarchy2"/>
    <dgm:cxn modelId="{EE0B5B00-56F3-43B8-9CB0-85832047705F}" type="presOf" srcId="{344B039D-FBCD-497D-BCFC-898C2979A7C7}" destId="{D3C7BAAC-A845-4631-AEC9-858D1CD67F20}" srcOrd="0" destOrd="0" presId="urn:microsoft.com/office/officeart/2005/8/layout/hierarchy2"/>
    <dgm:cxn modelId="{91AFF7AA-E8ED-4CA2-BC89-84DBCD33ABF7}" type="presParOf" srcId="{D3C7BAAC-A845-4631-AEC9-858D1CD67F20}" destId="{44C2FCE6-1AA1-4951-82E6-1AD2C07322B9}" srcOrd="0" destOrd="0" presId="urn:microsoft.com/office/officeart/2005/8/layout/hierarchy2"/>
    <dgm:cxn modelId="{5AEC6951-7BA6-4726-A363-42565E5073CD}" type="presParOf" srcId="{44C2FCE6-1AA1-4951-82E6-1AD2C07322B9}" destId="{B0440F9C-70C1-4EB4-BCA4-FEE0589D3F49}" srcOrd="0" destOrd="0" presId="urn:microsoft.com/office/officeart/2005/8/layout/hierarchy2"/>
    <dgm:cxn modelId="{4E5FB3FE-002F-4DEE-BE18-55CED1E24EA9}" type="presParOf" srcId="{44C2FCE6-1AA1-4951-82E6-1AD2C07322B9}" destId="{7B6A3B07-03A0-4F96-A935-7FF0921F0D5A}" srcOrd="1" destOrd="0" presId="urn:microsoft.com/office/officeart/2005/8/layout/hierarchy2"/>
    <dgm:cxn modelId="{43FB4D90-7C54-4CF2-9C27-318175965BD6}" type="presParOf" srcId="{7B6A3B07-03A0-4F96-A935-7FF0921F0D5A}" destId="{C2CD10CB-390F-44E1-ACEF-1D3BA5A9C8DE}" srcOrd="0" destOrd="0" presId="urn:microsoft.com/office/officeart/2005/8/layout/hierarchy2"/>
    <dgm:cxn modelId="{E8FB947E-B5D6-4D23-8446-14B4BDEEDD73}" type="presParOf" srcId="{C2CD10CB-390F-44E1-ACEF-1D3BA5A9C8DE}" destId="{41E38481-9CA8-4C2F-B153-C2063F7A3E98}" srcOrd="0" destOrd="0" presId="urn:microsoft.com/office/officeart/2005/8/layout/hierarchy2"/>
    <dgm:cxn modelId="{B6DEF33C-92C0-4E3C-B555-4854D4967E40}" type="presParOf" srcId="{7B6A3B07-03A0-4F96-A935-7FF0921F0D5A}" destId="{816E4243-00AA-46F3-8EF9-A7B56BA38A28}" srcOrd="1" destOrd="0" presId="urn:microsoft.com/office/officeart/2005/8/layout/hierarchy2"/>
    <dgm:cxn modelId="{79124A10-821F-46CA-A091-91084B390F5B}" type="presParOf" srcId="{816E4243-00AA-46F3-8EF9-A7B56BA38A28}" destId="{8FB393F7-7BC9-4D49-B97A-F741E15C4967}" srcOrd="0" destOrd="0" presId="urn:microsoft.com/office/officeart/2005/8/layout/hierarchy2"/>
    <dgm:cxn modelId="{A831EBBB-5DD2-42C1-9E22-6431F8332ECD}" type="presParOf" srcId="{816E4243-00AA-46F3-8EF9-A7B56BA38A28}" destId="{FFB03020-E835-4849-9FC6-6C9F309B2A2F}" srcOrd="1" destOrd="0" presId="urn:microsoft.com/office/officeart/2005/8/layout/hierarchy2"/>
    <dgm:cxn modelId="{623D6549-DE78-457E-BFC1-723060ECBA4A}" type="presParOf" srcId="{7B6A3B07-03A0-4F96-A935-7FF0921F0D5A}" destId="{FBA66C0C-FBB5-4AD8-943B-E94BA775025C}" srcOrd="2" destOrd="0" presId="urn:microsoft.com/office/officeart/2005/8/layout/hierarchy2"/>
    <dgm:cxn modelId="{09D522C4-296A-4706-A29D-9FF8FED3E20B}" type="presParOf" srcId="{FBA66C0C-FBB5-4AD8-943B-E94BA775025C}" destId="{8DDBDAD5-5999-47D8-8F60-C956A71D6343}" srcOrd="0" destOrd="0" presId="urn:microsoft.com/office/officeart/2005/8/layout/hierarchy2"/>
    <dgm:cxn modelId="{F16F98BB-60CE-49C4-A85E-6A353B4F6CA2}" type="presParOf" srcId="{7B6A3B07-03A0-4F96-A935-7FF0921F0D5A}" destId="{65FE4F5D-8819-4CE7-B820-893A75C713D9}" srcOrd="3" destOrd="0" presId="urn:microsoft.com/office/officeart/2005/8/layout/hierarchy2"/>
    <dgm:cxn modelId="{34775714-4575-4552-B9A0-7BCFCBFB2264}" type="presParOf" srcId="{65FE4F5D-8819-4CE7-B820-893A75C713D9}" destId="{14CDB642-BDC5-463B-AEAA-FD2D1FE7C09F}" srcOrd="0" destOrd="0" presId="urn:microsoft.com/office/officeart/2005/8/layout/hierarchy2"/>
    <dgm:cxn modelId="{39516947-B5B4-4B17-9531-8BD60378873F}" type="presParOf" srcId="{65FE4F5D-8819-4CE7-B820-893A75C713D9}" destId="{119375E5-47F1-4909-80C0-191CED752F75}" srcOrd="1" destOrd="0" presId="urn:microsoft.com/office/officeart/2005/8/layout/hierarchy2"/>
    <dgm:cxn modelId="{0C4B7A44-E26E-4817-9C21-73D7BFEF3456}" type="presParOf" srcId="{7B6A3B07-03A0-4F96-A935-7FF0921F0D5A}" destId="{9312AB7F-6DD5-49BE-B17E-4AE9B9F446D7}" srcOrd="4" destOrd="0" presId="urn:microsoft.com/office/officeart/2005/8/layout/hierarchy2"/>
    <dgm:cxn modelId="{E229C70E-BA18-4E18-AD58-46591D6D54BA}" type="presParOf" srcId="{9312AB7F-6DD5-49BE-B17E-4AE9B9F446D7}" destId="{37561346-6778-49E9-A948-B8B62C1298AB}" srcOrd="0" destOrd="0" presId="urn:microsoft.com/office/officeart/2005/8/layout/hierarchy2"/>
    <dgm:cxn modelId="{13DE6DB3-7C1B-49F7-BB04-EBC24D993209}" type="presParOf" srcId="{7B6A3B07-03A0-4F96-A935-7FF0921F0D5A}" destId="{05EC4289-BFF4-481A-B2B6-549F36B90A94}" srcOrd="5" destOrd="0" presId="urn:microsoft.com/office/officeart/2005/8/layout/hierarchy2"/>
    <dgm:cxn modelId="{C566CCE1-F4FE-429A-B42F-8B16ADD3D09F}" type="presParOf" srcId="{05EC4289-BFF4-481A-B2B6-549F36B90A94}" destId="{F75BA94E-4BF1-43BE-924E-F23102EFA9C1}" srcOrd="0" destOrd="0" presId="urn:microsoft.com/office/officeart/2005/8/layout/hierarchy2"/>
    <dgm:cxn modelId="{F834460D-3C22-470F-8402-7613849B3265}" type="presParOf" srcId="{05EC4289-BFF4-481A-B2B6-549F36B90A94}" destId="{CFD93AA8-FDEE-437E-8B56-C3B36E17636D}" srcOrd="1" destOrd="0" presId="urn:microsoft.com/office/officeart/2005/8/layout/hierarchy2"/>
    <dgm:cxn modelId="{9270C5E3-8256-48F6-988C-9751EB04C572}" type="presParOf" srcId="{7B6A3B07-03A0-4F96-A935-7FF0921F0D5A}" destId="{9187AE96-4C47-41B1-BFB2-76D5D63B4FFA}" srcOrd="6" destOrd="0" presId="urn:microsoft.com/office/officeart/2005/8/layout/hierarchy2"/>
    <dgm:cxn modelId="{73E0C3B6-51E1-44D4-9115-B5FAED1347F7}" type="presParOf" srcId="{9187AE96-4C47-41B1-BFB2-76D5D63B4FFA}" destId="{FCA6F147-CA18-4894-BB62-29C67FC97D3A}" srcOrd="0" destOrd="0" presId="urn:microsoft.com/office/officeart/2005/8/layout/hierarchy2"/>
    <dgm:cxn modelId="{A5FB70EF-5084-4A44-AD31-220E608A5C51}" type="presParOf" srcId="{7B6A3B07-03A0-4F96-A935-7FF0921F0D5A}" destId="{D4C0C8F8-5DA1-4956-8DF7-00635652678F}" srcOrd="7" destOrd="0" presId="urn:microsoft.com/office/officeart/2005/8/layout/hierarchy2"/>
    <dgm:cxn modelId="{EC0ABBEF-F444-4786-A4E3-A3C83C4BAF5F}" type="presParOf" srcId="{D4C0C8F8-5DA1-4956-8DF7-00635652678F}" destId="{4C7B13A6-C60A-41C9-BD1F-F26B8A4C234C}" srcOrd="0" destOrd="0" presId="urn:microsoft.com/office/officeart/2005/8/layout/hierarchy2"/>
    <dgm:cxn modelId="{21B6CBD6-6F70-4CE1-BE2F-4BDF09F47A2E}" type="presParOf" srcId="{D4C0C8F8-5DA1-4956-8DF7-00635652678F}" destId="{BFA94D1E-66AC-4EED-B61F-6774BEC40BD2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3C5821-3CC4-4E47-A6CE-338154402AE6}" type="doc">
      <dgm:prSet loTypeId="urn:microsoft.com/office/officeart/2005/8/layout/chevron2" loCatId="list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es-ES"/>
        </a:p>
      </dgm:t>
    </dgm:pt>
    <dgm:pt modelId="{009590F7-1C09-4199-A135-4F6B4B81FAE7}">
      <dgm:prSet phldrT="[Texto]" phldr="1"/>
      <dgm:spPr/>
      <dgm:t>
        <a:bodyPr/>
        <a:lstStyle/>
        <a:p>
          <a:endParaRPr lang="es-ES" dirty="0"/>
        </a:p>
      </dgm:t>
    </dgm:pt>
    <dgm:pt modelId="{B6AE9532-2880-49FA-946F-8D46B3CA00B9}" type="parTrans" cxnId="{093473BE-1A02-42AF-8AF9-33F2081C592B}">
      <dgm:prSet/>
      <dgm:spPr/>
      <dgm:t>
        <a:bodyPr/>
        <a:lstStyle/>
        <a:p>
          <a:endParaRPr lang="es-ES"/>
        </a:p>
      </dgm:t>
    </dgm:pt>
    <dgm:pt modelId="{B3ED9655-8C48-4688-A2DB-FFA28F28366E}" type="sibTrans" cxnId="{093473BE-1A02-42AF-8AF9-33F2081C592B}">
      <dgm:prSet/>
      <dgm:spPr/>
      <dgm:t>
        <a:bodyPr/>
        <a:lstStyle/>
        <a:p>
          <a:endParaRPr lang="es-ES"/>
        </a:p>
      </dgm:t>
    </dgm:pt>
    <dgm:pt modelId="{D5A9002E-200D-40DD-B70A-7A8434EBD75D}">
      <dgm:prSet phldrT="[Texto]"/>
      <dgm:spPr/>
      <dgm:t>
        <a:bodyPr/>
        <a:lstStyle/>
        <a:p>
          <a:r>
            <a:rPr lang="es-ES" dirty="0" smtClean="0"/>
            <a:t>Marco teórico</a:t>
          </a:r>
          <a:endParaRPr lang="es-ES" dirty="0"/>
        </a:p>
      </dgm:t>
    </dgm:pt>
    <dgm:pt modelId="{31119AD9-430C-43B7-9DE5-55B079105982}" type="parTrans" cxnId="{58F0739B-E5E0-4020-8C2A-F6E9C5645BF9}">
      <dgm:prSet/>
      <dgm:spPr/>
      <dgm:t>
        <a:bodyPr/>
        <a:lstStyle/>
        <a:p>
          <a:endParaRPr lang="es-ES"/>
        </a:p>
      </dgm:t>
    </dgm:pt>
    <dgm:pt modelId="{DC2B0CBD-0996-4055-BA7E-89067A8C6F8E}" type="sibTrans" cxnId="{58F0739B-E5E0-4020-8C2A-F6E9C5645BF9}">
      <dgm:prSet/>
      <dgm:spPr/>
      <dgm:t>
        <a:bodyPr/>
        <a:lstStyle/>
        <a:p>
          <a:endParaRPr lang="es-ES"/>
        </a:p>
      </dgm:t>
    </dgm:pt>
    <dgm:pt modelId="{2B82ED76-FE7B-4A9D-BF6E-6E25CBDDB726}">
      <dgm:prSet phldrT="[Texto]" phldr="1"/>
      <dgm:spPr/>
      <dgm:t>
        <a:bodyPr/>
        <a:lstStyle/>
        <a:p>
          <a:endParaRPr lang="es-ES" dirty="0"/>
        </a:p>
      </dgm:t>
    </dgm:pt>
    <dgm:pt modelId="{1AC837A4-FBC4-4960-8869-BC6925319F27}" type="parTrans" cxnId="{DDA13FBD-1485-4455-9D87-39BB0F0E0266}">
      <dgm:prSet/>
      <dgm:spPr/>
      <dgm:t>
        <a:bodyPr/>
        <a:lstStyle/>
        <a:p>
          <a:endParaRPr lang="es-ES"/>
        </a:p>
      </dgm:t>
    </dgm:pt>
    <dgm:pt modelId="{C9736E99-D588-4657-AF70-1ACEE23C5E28}" type="sibTrans" cxnId="{DDA13FBD-1485-4455-9D87-39BB0F0E0266}">
      <dgm:prSet/>
      <dgm:spPr/>
      <dgm:t>
        <a:bodyPr/>
        <a:lstStyle/>
        <a:p>
          <a:endParaRPr lang="es-ES"/>
        </a:p>
      </dgm:t>
    </dgm:pt>
    <dgm:pt modelId="{56156C4A-9555-4FD7-BDD1-77B100CF709E}">
      <dgm:prSet phldrT="[Texto]"/>
      <dgm:spPr/>
      <dgm:t>
        <a:bodyPr/>
        <a:lstStyle/>
        <a:p>
          <a:r>
            <a:rPr lang="es-ES" dirty="0" smtClean="0"/>
            <a:t>Metodología implementada</a:t>
          </a:r>
          <a:endParaRPr lang="es-ES" dirty="0"/>
        </a:p>
      </dgm:t>
    </dgm:pt>
    <dgm:pt modelId="{79424A07-014A-4EA8-8047-8941BFF89258}" type="parTrans" cxnId="{736BB3C0-147C-4B11-81A9-B3315E6B8D9A}">
      <dgm:prSet/>
      <dgm:spPr/>
      <dgm:t>
        <a:bodyPr/>
        <a:lstStyle/>
        <a:p>
          <a:endParaRPr lang="es-ES"/>
        </a:p>
      </dgm:t>
    </dgm:pt>
    <dgm:pt modelId="{560EAAF0-4273-4386-B0C2-3DEE1BAF30BD}" type="sibTrans" cxnId="{736BB3C0-147C-4B11-81A9-B3315E6B8D9A}">
      <dgm:prSet/>
      <dgm:spPr/>
      <dgm:t>
        <a:bodyPr/>
        <a:lstStyle/>
        <a:p>
          <a:endParaRPr lang="es-ES"/>
        </a:p>
      </dgm:t>
    </dgm:pt>
    <dgm:pt modelId="{92D708BD-96EC-4AFC-9E99-D3325E38AB5B}">
      <dgm:prSet phldrT="[Texto]" phldr="1"/>
      <dgm:spPr/>
      <dgm:t>
        <a:bodyPr/>
        <a:lstStyle/>
        <a:p>
          <a:endParaRPr lang="es-ES" dirty="0"/>
        </a:p>
      </dgm:t>
    </dgm:pt>
    <dgm:pt modelId="{77FDF074-2AE7-45B8-9993-A7EAF8FE7ECB}" type="parTrans" cxnId="{600741CA-CBD9-4E20-BC49-2A2DA1EFF825}">
      <dgm:prSet/>
      <dgm:spPr/>
      <dgm:t>
        <a:bodyPr/>
        <a:lstStyle/>
        <a:p>
          <a:endParaRPr lang="es-ES"/>
        </a:p>
      </dgm:t>
    </dgm:pt>
    <dgm:pt modelId="{275327B7-7A8F-4E51-86D0-23E8F44DB8B4}" type="sibTrans" cxnId="{600741CA-CBD9-4E20-BC49-2A2DA1EFF825}">
      <dgm:prSet/>
      <dgm:spPr/>
      <dgm:t>
        <a:bodyPr/>
        <a:lstStyle/>
        <a:p>
          <a:endParaRPr lang="es-ES"/>
        </a:p>
      </dgm:t>
    </dgm:pt>
    <dgm:pt modelId="{E217267C-0BB6-4404-84DC-FE1CE392E190}">
      <dgm:prSet phldrT="[Texto]"/>
      <dgm:spPr/>
      <dgm:t>
        <a:bodyPr/>
        <a:lstStyle/>
        <a:p>
          <a:r>
            <a:rPr lang="es-ES" dirty="0" smtClean="0"/>
            <a:t>Análisis de datos</a:t>
          </a:r>
          <a:endParaRPr lang="es-ES" dirty="0"/>
        </a:p>
      </dgm:t>
    </dgm:pt>
    <dgm:pt modelId="{9D4DDB1F-E642-4516-A7D9-E5719C955B83}" type="parTrans" cxnId="{41B443AF-6243-437A-9421-0BD856429341}">
      <dgm:prSet/>
      <dgm:spPr/>
      <dgm:t>
        <a:bodyPr/>
        <a:lstStyle/>
        <a:p>
          <a:endParaRPr lang="es-ES"/>
        </a:p>
      </dgm:t>
    </dgm:pt>
    <dgm:pt modelId="{E5013CA8-2206-4C2D-92B5-259B7CAA1346}" type="sibTrans" cxnId="{41B443AF-6243-437A-9421-0BD856429341}">
      <dgm:prSet/>
      <dgm:spPr/>
      <dgm:t>
        <a:bodyPr/>
        <a:lstStyle/>
        <a:p>
          <a:endParaRPr lang="es-ES"/>
        </a:p>
      </dgm:t>
    </dgm:pt>
    <dgm:pt modelId="{DDBC2FBC-0E9D-4122-9969-4E40A41E282B}">
      <dgm:prSet/>
      <dgm:spPr/>
      <dgm:t>
        <a:bodyPr/>
        <a:lstStyle/>
        <a:p>
          <a:endParaRPr lang="es-ES" dirty="0"/>
        </a:p>
      </dgm:t>
    </dgm:pt>
    <dgm:pt modelId="{A7A1CB17-C76D-4273-B9C4-705B695FD9BF}" type="parTrans" cxnId="{8DC1CD55-6483-47B1-AC8C-6DC035BA3D37}">
      <dgm:prSet/>
      <dgm:spPr/>
      <dgm:t>
        <a:bodyPr/>
        <a:lstStyle/>
        <a:p>
          <a:endParaRPr lang="es-ES"/>
        </a:p>
      </dgm:t>
    </dgm:pt>
    <dgm:pt modelId="{833A4D58-84CE-4938-86F0-8CB5FEE9133F}" type="sibTrans" cxnId="{8DC1CD55-6483-47B1-AC8C-6DC035BA3D37}">
      <dgm:prSet/>
      <dgm:spPr/>
      <dgm:t>
        <a:bodyPr/>
        <a:lstStyle/>
        <a:p>
          <a:endParaRPr lang="es-ES"/>
        </a:p>
      </dgm:t>
    </dgm:pt>
    <dgm:pt modelId="{EBE1860E-480B-4033-A802-D7718E39A4E3}">
      <dgm:prSet/>
      <dgm:spPr/>
      <dgm:t>
        <a:bodyPr/>
        <a:lstStyle/>
        <a:p>
          <a:r>
            <a:rPr lang="es-ES" dirty="0" smtClean="0"/>
            <a:t>Conclusiones</a:t>
          </a:r>
          <a:endParaRPr lang="es-ES" dirty="0"/>
        </a:p>
      </dgm:t>
    </dgm:pt>
    <dgm:pt modelId="{57FD2470-64CB-4101-A924-60AC7CF03DDD}" type="parTrans" cxnId="{B7BD124F-88F3-4057-97A2-0AF7D7D5EE7D}">
      <dgm:prSet/>
      <dgm:spPr/>
      <dgm:t>
        <a:bodyPr/>
        <a:lstStyle/>
        <a:p>
          <a:endParaRPr lang="es-ES"/>
        </a:p>
      </dgm:t>
    </dgm:pt>
    <dgm:pt modelId="{D158D113-C756-4EC8-B3B5-71DE7824B95C}" type="sibTrans" cxnId="{B7BD124F-88F3-4057-97A2-0AF7D7D5EE7D}">
      <dgm:prSet/>
      <dgm:spPr/>
      <dgm:t>
        <a:bodyPr/>
        <a:lstStyle/>
        <a:p>
          <a:endParaRPr lang="es-ES"/>
        </a:p>
      </dgm:t>
    </dgm:pt>
    <dgm:pt modelId="{7FF69A22-9E4A-4953-AA6F-BB833D1FF839}" type="pres">
      <dgm:prSet presAssocID="{A33C5821-3CC4-4E47-A6CE-338154402A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7B48D0B-EDA3-46FF-A02A-F3B1BDF0DF8D}" type="pres">
      <dgm:prSet presAssocID="{009590F7-1C09-4199-A135-4F6B4B81FAE7}" presName="composite" presStyleCnt="0"/>
      <dgm:spPr/>
    </dgm:pt>
    <dgm:pt modelId="{C049E483-0F9C-4786-9751-DF67AF6CF5CD}" type="pres">
      <dgm:prSet presAssocID="{009590F7-1C09-4199-A135-4F6B4B81FAE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9F9E8C-C9A2-491C-88E2-D6E75C6C2DAE}" type="pres">
      <dgm:prSet presAssocID="{009590F7-1C09-4199-A135-4F6B4B81FAE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E0E231-B3C4-45E1-8405-862F92D1A783}" type="pres">
      <dgm:prSet presAssocID="{B3ED9655-8C48-4688-A2DB-FFA28F28366E}" presName="sp" presStyleCnt="0"/>
      <dgm:spPr/>
    </dgm:pt>
    <dgm:pt modelId="{F1AACB71-1028-45C0-A7E3-677177D195A6}" type="pres">
      <dgm:prSet presAssocID="{2B82ED76-FE7B-4A9D-BF6E-6E25CBDDB726}" presName="composite" presStyleCnt="0"/>
      <dgm:spPr/>
    </dgm:pt>
    <dgm:pt modelId="{4420A47D-06EE-4658-ABA5-BABB77B572CB}" type="pres">
      <dgm:prSet presAssocID="{2B82ED76-FE7B-4A9D-BF6E-6E25CBDDB72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4ED2ED-4758-4B05-84AD-3DE1A1781BED}" type="pres">
      <dgm:prSet presAssocID="{2B82ED76-FE7B-4A9D-BF6E-6E25CBDDB72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9D8EC7-D20D-4684-B03D-D77C2C031795}" type="pres">
      <dgm:prSet presAssocID="{C9736E99-D588-4657-AF70-1ACEE23C5E28}" presName="sp" presStyleCnt="0"/>
      <dgm:spPr/>
    </dgm:pt>
    <dgm:pt modelId="{2CED86B9-CA98-4F25-8170-0C24514E4F25}" type="pres">
      <dgm:prSet presAssocID="{92D708BD-96EC-4AFC-9E99-D3325E38AB5B}" presName="composite" presStyleCnt="0"/>
      <dgm:spPr/>
    </dgm:pt>
    <dgm:pt modelId="{CFFB84E1-074D-45ED-9129-AE7171546C5D}" type="pres">
      <dgm:prSet presAssocID="{92D708BD-96EC-4AFC-9E99-D3325E38AB5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BA68C6-B1E7-4DB4-B9BE-3B94CD90A015}" type="pres">
      <dgm:prSet presAssocID="{92D708BD-96EC-4AFC-9E99-D3325E38AB5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F356F4-8C8C-4C53-82B5-DB45EEFDD439}" type="pres">
      <dgm:prSet presAssocID="{275327B7-7A8F-4E51-86D0-23E8F44DB8B4}" presName="sp" presStyleCnt="0"/>
      <dgm:spPr/>
    </dgm:pt>
    <dgm:pt modelId="{F6877FAF-4375-4A5E-A1B5-C4C5DE219764}" type="pres">
      <dgm:prSet presAssocID="{DDBC2FBC-0E9D-4122-9969-4E40A41E282B}" presName="composite" presStyleCnt="0"/>
      <dgm:spPr/>
    </dgm:pt>
    <dgm:pt modelId="{D39AC796-F766-4CB0-A64A-03080DDCC4B6}" type="pres">
      <dgm:prSet presAssocID="{DDBC2FBC-0E9D-4122-9969-4E40A41E282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E26DD1-C6AA-4575-8001-49E123460EE3}" type="pres">
      <dgm:prSet presAssocID="{DDBC2FBC-0E9D-4122-9969-4E40A41E282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1B443AF-6243-437A-9421-0BD856429341}" srcId="{92D708BD-96EC-4AFC-9E99-D3325E38AB5B}" destId="{E217267C-0BB6-4404-84DC-FE1CE392E190}" srcOrd="0" destOrd="0" parTransId="{9D4DDB1F-E642-4516-A7D9-E5719C955B83}" sibTransId="{E5013CA8-2206-4C2D-92B5-259B7CAA1346}"/>
    <dgm:cxn modelId="{F84998A8-94C6-4446-9C1B-4F1DC737EA48}" type="presOf" srcId="{EBE1860E-480B-4033-A802-D7718E39A4E3}" destId="{2CE26DD1-C6AA-4575-8001-49E123460EE3}" srcOrd="0" destOrd="0" presId="urn:microsoft.com/office/officeart/2005/8/layout/chevron2"/>
    <dgm:cxn modelId="{B35000A5-9041-4DE2-AF09-EB7E9BFF476D}" type="presOf" srcId="{D5A9002E-200D-40DD-B70A-7A8434EBD75D}" destId="{EA9F9E8C-C9A2-491C-88E2-D6E75C6C2DAE}" srcOrd="0" destOrd="0" presId="urn:microsoft.com/office/officeart/2005/8/layout/chevron2"/>
    <dgm:cxn modelId="{1EC1A961-12D6-485E-AF6A-15F7732CB560}" type="presOf" srcId="{009590F7-1C09-4199-A135-4F6B4B81FAE7}" destId="{C049E483-0F9C-4786-9751-DF67AF6CF5CD}" srcOrd="0" destOrd="0" presId="urn:microsoft.com/office/officeart/2005/8/layout/chevron2"/>
    <dgm:cxn modelId="{093473BE-1A02-42AF-8AF9-33F2081C592B}" srcId="{A33C5821-3CC4-4E47-A6CE-338154402AE6}" destId="{009590F7-1C09-4199-A135-4F6B4B81FAE7}" srcOrd="0" destOrd="0" parTransId="{B6AE9532-2880-49FA-946F-8D46B3CA00B9}" sibTransId="{B3ED9655-8C48-4688-A2DB-FFA28F28366E}"/>
    <dgm:cxn modelId="{AC60EBE1-25B3-4F9C-97A8-E1751946C9CE}" type="presOf" srcId="{A33C5821-3CC4-4E47-A6CE-338154402AE6}" destId="{7FF69A22-9E4A-4953-AA6F-BB833D1FF839}" srcOrd="0" destOrd="0" presId="urn:microsoft.com/office/officeart/2005/8/layout/chevron2"/>
    <dgm:cxn modelId="{736BB3C0-147C-4B11-81A9-B3315E6B8D9A}" srcId="{2B82ED76-FE7B-4A9D-BF6E-6E25CBDDB726}" destId="{56156C4A-9555-4FD7-BDD1-77B100CF709E}" srcOrd="0" destOrd="0" parTransId="{79424A07-014A-4EA8-8047-8941BFF89258}" sibTransId="{560EAAF0-4273-4386-B0C2-3DEE1BAF30BD}"/>
    <dgm:cxn modelId="{0DBC0EAE-944F-44DC-90D3-A481B28B967C}" type="presOf" srcId="{56156C4A-9555-4FD7-BDD1-77B100CF709E}" destId="{DF4ED2ED-4758-4B05-84AD-3DE1A1781BED}" srcOrd="0" destOrd="0" presId="urn:microsoft.com/office/officeart/2005/8/layout/chevron2"/>
    <dgm:cxn modelId="{600741CA-CBD9-4E20-BC49-2A2DA1EFF825}" srcId="{A33C5821-3CC4-4E47-A6CE-338154402AE6}" destId="{92D708BD-96EC-4AFC-9E99-D3325E38AB5B}" srcOrd="2" destOrd="0" parTransId="{77FDF074-2AE7-45B8-9993-A7EAF8FE7ECB}" sibTransId="{275327B7-7A8F-4E51-86D0-23E8F44DB8B4}"/>
    <dgm:cxn modelId="{58F0739B-E5E0-4020-8C2A-F6E9C5645BF9}" srcId="{009590F7-1C09-4199-A135-4F6B4B81FAE7}" destId="{D5A9002E-200D-40DD-B70A-7A8434EBD75D}" srcOrd="0" destOrd="0" parTransId="{31119AD9-430C-43B7-9DE5-55B079105982}" sibTransId="{DC2B0CBD-0996-4055-BA7E-89067A8C6F8E}"/>
    <dgm:cxn modelId="{055FCEC3-217F-403E-8B92-5A9D3083CE03}" type="presOf" srcId="{DDBC2FBC-0E9D-4122-9969-4E40A41E282B}" destId="{D39AC796-F766-4CB0-A64A-03080DDCC4B6}" srcOrd="0" destOrd="0" presId="urn:microsoft.com/office/officeart/2005/8/layout/chevron2"/>
    <dgm:cxn modelId="{B7BD124F-88F3-4057-97A2-0AF7D7D5EE7D}" srcId="{DDBC2FBC-0E9D-4122-9969-4E40A41E282B}" destId="{EBE1860E-480B-4033-A802-D7718E39A4E3}" srcOrd="0" destOrd="0" parTransId="{57FD2470-64CB-4101-A924-60AC7CF03DDD}" sibTransId="{D158D113-C756-4EC8-B3B5-71DE7824B95C}"/>
    <dgm:cxn modelId="{4AA55478-F0CD-428C-B786-FA74621F0CD6}" type="presOf" srcId="{2B82ED76-FE7B-4A9D-BF6E-6E25CBDDB726}" destId="{4420A47D-06EE-4658-ABA5-BABB77B572CB}" srcOrd="0" destOrd="0" presId="urn:microsoft.com/office/officeart/2005/8/layout/chevron2"/>
    <dgm:cxn modelId="{8DC1CD55-6483-47B1-AC8C-6DC035BA3D37}" srcId="{A33C5821-3CC4-4E47-A6CE-338154402AE6}" destId="{DDBC2FBC-0E9D-4122-9969-4E40A41E282B}" srcOrd="3" destOrd="0" parTransId="{A7A1CB17-C76D-4273-B9C4-705B695FD9BF}" sibTransId="{833A4D58-84CE-4938-86F0-8CB5FEE9133F}"/>
    <dgm:cxn modelId="{E55908B6-B99C-4F68-8925-7F1B725A5CF1}" type="presOf" srcId="{E217267C-0BB6-4404-84DC-FE1CE392E190}" destId="{26BA68C6-B1E7-4DB4-B9BE-3B94CD90A015}" srcOrd="0" destOrd="0" presId="urn:microsoft.com/office/officeart/2005/8/layout/chevron2"/>
    <dgm:cxn modelId="{DDA13FBD-1485-4455-9D87-39BB0F0E0266}" srcId="{A33C5821-3CC4-4E47-A6CE-338154402AE6}" destId="{2B82ED76-FE7B-4A9D-BF6E-6E25CBDDB726}" srcOrd="1" destOrd="0" parTransId="{1AC837A4-FBC4-4960-8869-BC6925319F27}" sibTransId="{C9736E99-D588-4657-AF70-1ACEE23C5E28}"/>
    <dgm:cxn modelId="{61B336DA-44B5-4D99-B8B0-DFE7488E83DD}" type="presOf" srcId="{92D708BD-96EC-4AFC-9E99-D3325E38AB5B}" destId="{CFFB84E1-074D-45ED-9129-AE7171546C5D}" srcOrd="0" destOrd="0" presId="urn:microsoft.com/office/officeart/2005/8/layout/chevron2"/>
    <dgm:cxn modelId="{783E15F9-E4E4-411B-B1C9-2807C3ECFC9D}" type="presParOf" srcId="{7FF69A22-9E4A-4953-AA6F-BB833D1FF839}" destId="{07B48D0B-EDA3-46FF-A02A-F3B1BDF0DF8D}" srcOrd="0" destOrd="0" presId="urn:microsoft.com/office/officeart/2005/8/layout/chevron2"/>
    <dgm:cxn modelId="{ABB575C7-206F-46C6-9998-3FE3AD0AA26C}" type="presParOf" srcId="{07B48D0B-EDA3-46FF-A02A-F3B1BDF0DF8D}" destId="{C049E483-0F9C-4786-9751-DF67AF6CF5CD}" srcOrd="0" destOrd="0" presId="urn:microsoft.com/office/officeart/2005/8/layout/chevron2"/>
    <dgm:cxn modelId="{E5F5025E-1E45-4931-AE3F-B475F9579495}" type="presParOf" srcId="{07B48D0B-EDA3-46FF-A02A-F3B1BDF0DF8D}" destId="{EA9F9E8C-C9A2-491C-88E2-D6E75C6C2DAE}" srcOrd="1" destOrd="0" presId="urn:microsoft.com/office/officeart/2005/8/layout/chevron2"/>
    <dgm:cxn modelId="{2A5C2805-407D-4233-B6A3-C78289BEE014}" type="presParOf" srcId="{7FF69A22-9E4A-4953-AA6F-BB833D1FF839}" destId="{FAE0E231-B3C4-45E1-8405-862F92D1A783}" srcOrd="1" destOrd="0" presId="urn:microsoft.com/office/officeart/2005/8/layout/chevron2"/>
    <dgm:cxn modelId="{49112540-1AD8-41C9-9F50-B1A9E6BDDCD1}" type="presParOf" srcId="{7FF69A22-9E4A-4953-AA6F-BB833D1FF839}" destId="{F1AACB71-1028-45C0-A7E3-677177D195A6}" srcOrd="2" destOrd="0" presId="urn:microsoft.com/office/officeart/2005/8/layout/chevron2"/>
    <dgm:cxn modelId="{64D74275-73A1-475C-9ADD-A77C57482B14}" type="presParOf" srcId="{F1AACB71-1028-45C0-A7E3-677177D195A6}" destId="{4420A47D-06EE-4658-ABA5-BABB77B572CB}" srcOrd="0" destOrd="0" presId="urn:microsoft.com/office/officeart/2005/8/layout/chevron2"/>
    <dgm:cxn modelId="{DC3AF312-3C12-42C5-86AE-1CD7E8259267}" type="presParOf" srcId="{F1AACB71-1028-45C0-A7E3-677177D195A6}" destId="{DF4ED2ED-4758-4B05-84AD-3DE1A1781BED}" srcOrd="1" destOrd="0" presId="urn:microsoft.com/office/officeart/2005/8/layout/chevron2"/>
    <dgm:cxn modelId="{3858C24C-5F1B-4066-A660-2DA73CA3DEB4}" type="presParOf" srcId="{7FF69A22-9E4A-4953-AA6F-BB833D1FF839}" destId="{2B9D8EC7-D20D-4684-B03D-D77C2C031795}" srcOrd="3" destOrd="0" presId="urn:microsoft.com/office/officeart/2005/8/layout/chevron2"/>
    <dgm:cxn modelId="{00479B1A-9C85-427E-B0F2-AD02A6BBDA0C}" type="presParOf" srcId="{7FF69A22-9E4A-4953-AA6F-BB833D1FF839}" destId="{2CED86B9-CA98-4F25-8170-0C24514E4F25}" srcOrd="4" destOrd="0" presId="urn:microsoft.com/office/officeart/2005/8/layout/chevron2"/>
    <dgm:cxn modelId="{9EBA6379-CF7F-4C03-8841-524736111D7F}" type="presParOf" srcId="{2CED86B9-CA98-4F25-8170-0C24514E4F25}" destId="{CFFB84E1-074D-45ED-9129-AE7171546C5D}" srcOrd="0" destOrd="0" presId="urn:microsoft.com/office/officeart/2005/8/layout/chevron2"/>
    <dgm:cxn modelId="{AB58DD84-C3AA-4610-85BF-9EA21897D94A}" type="presParOf" srcId="{2CED86B9-CA98-4F25-8170-0C24514E4F25}" destId="{26BA68C6-B1E7-4DB4-B9BE-3B94CD90A015}" srcOrd="1" destOrd="0" presId="urn:microsoft.com/office/officeart/2005/8/layout/chevron2"/>
    <dgm:cxn modelId="{6D961104-B7F3-45BB-91B5-AD89C7FCA827}" type="presParOf" srcId="{7FF69A22-9E4A-4953-AA6F-BB833D1FF839}" destId="{BBF356F4-8C8C-4C53-82B5-DB45EEFDD439}" srcOrd="5" destOrd="0" presId="urn:microsoft.com/office/officeart/2005/8/layout/chevron2"/>
    <dgm:cxn modelId="{E140DD5D-9909-4B5D-9326-50BB928C7500}" type="presParOf" srcId="{7FF69A22-9E4A-4953-AA6F-BB833D1FF839}" destId="{F6877FAF-4375-4A5E-A1B5-C4C5DE219764}" srcOrd="6" destOrd="0" presId="urn:microsoft.com/office/officeart/2005/8/layout/chevron2"/>
    <dgm:cxn modelId="{30C645DF-1F07-4457-A63C-698B05C1E2C9}" type="presParOf" srcId="{F6877FAF-4375-4A5E-A1B5-C4C5DE219764}" destId="{D39AC796-F766-4CB0-A64A-03080DDCC4B6}" srcOrd="0" destOrd="0" presId="urn:microsoft.com/office/officeart/2005/8/layout/chevron2"/>
    <dgm:cxn modelId="{6B138F01-5908-44F2-8E54-04C3E4251D37}" type="presParOf" srcId="{F6877FAF-4375-4A5E-A1B5-C4C5DE219764}" destId="{2CE26DD1-C6AA-4575-8001-49E123460EE3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730C49-E49E-4964-A327-1CAC85673680}" type="doc">
      <dgm:prSet loTypeId="urn:microsoft.com/office/officeart/2005/8/layout/radial1" loCatId="cycle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es-ES"/>
        </a:p>
      </dgm:t>
    </dgm:pt>
    <dgm:pt modelId="{EC526B85-3A79-400F-8039-E2E72386449B}">
      <dgm:prSet phldrT="[Texto]"/>
      <dgm:spPr/>
      <dgm:t>
        <a:bodyPr/>
        <a:lstStyle/>
        <a:p>
          <a:r>
            <a:rPr lang="es-ES" dirty="0" smtClean="0"/>
            <a:t>Investigación formativa</a:t>
          </a:r>
          <a:endParaRPr lang="es-ES" dirty="0"/>
        </a:p>
      </dgm:t>
    </dgm:pt>
    <dgm:pt modelId="{86AA6786-F4D7-425C-866B-8D4143DCD03A}" type="parTrans" cxnId="{81A08D72-B6BC-40FD-95DD-2274C5C2C50B}">
      <dgm:prSet/>
      <dgm:spPr/>
      <dgm:t>
        <a:bodyPr/>
        <a:lstStyle/>
        <a:p>
          <a:endParaRPr lang="es-ES"/>
        </a:p>
      </dgm:t>
    </dgm:pt>
    <dgm:pt modelId="{508A85AD-AE86-4E69-BB06-86B04863DBDA}" type="sibTrans" cxnId="{81A08D72-B6BC-40FD-95DD-2274C5C2C50B}">
      <dgm:prSet/>
      <dgm:spPr/>
      <dgm:t>
        <a:bodyPr/>
        <a:lstStyle/>
        <a:p>
          <a:endParaRPr lang="es-ES"/>
        </a:p>
      </dgm:t>
    </dgm:pt>
    <dgm:pt modelId="{1C567A16-FB61-479A-8D1D-7374F4047C58}">
      <dgm:prSet phldrT="[Texto]"/>
      <dgm:spPr/>
      <dgm:t>
        <a:bodyPr/>
        <a:lstStyle/>
        <a:p>
          <a:r>
            <a:rPr lang="es-ES" dirty="0" smtClean="0"/>
            <a:t>Proceso de aprendizaje como proceso de construcción del conocimiento.</a:t>
          </a:r>
          <a:endParaRPr lang="es-ES" dirty="0"/>
        </a:p>
      </dgm:t>
    </dgm:pt>
    <dgm:pt modelId="{D3D7A657-860E-4207-AAC2-6FAF0CF726F4}" type="parTrans" cxnId="{9C3470CC-ECD0-4A5A-B30D-234A0C62E0C7}">
      <dgm:prSet/>
      <dgm:spPr/>
      <dgm:t>
        <a:bodyPr/>
        <a:lstStyle/>
        <a:p>
          <a:endParaRPr lang="es-ES" dirty="0"/>
        </a:p>
      </dgm:t>
    </dgm:pt>
    <dgm:pt modelId="{1A021D84-248D-4A4E-905E-8E60876BA33F}" type="sibTrans" cxnId="{9C3470CC-ECD0-4A5A-B30D-234A0C62E0C7}">
      <dgm:prSet/>
      <dgm:spPr/>
      <dgm:t>
        <a:bodyPr/>
        <a:lstStyle/>
        <a:p>
          <a:endParaRPr lang="es-ES"/>
        </a:p>
      </dgm:t>
    </dgm:pt>
    <dgm:pt modelId="{685D7D4F-153D-4EE3-A0E5-EE71BD3AC0E3}">
      <dgm:prSet phldrT="[Texto]"/>
      <dgm:spPr/>
      <dgm:t>
        <a:bodyPr/>
        <a:lstStyle/>
        <a:p>
          <a:r>
            <a:rPr lang="es-ES" dirty="0" smtClean="0"/>
            <a:t>Reflexión del ejercicio pedagógico</a:t>
          </a:r>
          <a:endParaRPr lang="es-ES" dirty="0"/>
        </a:p>
      </dgm:t>
    </dgm:pt>
    <dgm:pt modelId="{68322BC8-B085-4937-8000-9CC4D133F820}" type="parTrans" cxnId="{B27D1E22-8904-403A-9904-88305FF93F24}">
      <dgm:prSet/>
      <dgm:spPr/>
      <dgm:t>
        <a:bodyPr/>
        <a:lstStyle/>
        <a:p>
          <a:endParaRPr lang="es-ES" dirty="0"/>
        </a:p>
      </dgm:t>
    </dgm:pt>
    <dgm:pt modelId="{87E149A4-6B97-46F1-8823-000EB63D7BFE}" type="sibTrans" cxnId="{B27D1E22-8904-403A-9904-88305FF93F24}">
      <dgm:prSet/>
      <dgm:spPr/>
      <dgm:t>
        <a:bodyPr/>
        <a:lstStyle/>
        <a:p>
          <a:endParaRPr lang="es-ES"/>
        </a:p>
      </dgm:t>
    </dgm:pt>
    <dgm:pt modelId="{99079B0D-97D9-494F-A4CC-6777B31467E5}">
      <dgm:prSet phldrT="[Texto]"/>
      <dgm:spPr/>
      <dgm:t>
        <a:bodyPr/>
        <a:lstStyle/>
        <a:p>
          <a:r>
            <a:rPr lang="es-ES" dirty="0" smtClean="0"/>
            <a:t>Actualización permanente en el campo disciplinar</a:t>
          </a:r>
          <a:endParaRPr lang="es-ES" dirty="0"/>
        </a:p>
      </dgm:t>
    </dgm:pt>
    <dgm:pt modelId="{24F9B3BF-BD91-4649-B532-8F198613F681}" type="parTrans" cxnId="{E811F95F-4F4B-4692-BC13-B4DBA98F73BF}">
      <dgm:prSet/>
      <dgm:spPr/>
      <dgm:t>
        <a:bodyPr/>
        <a:lstStyle/>
        <a:p>
          <a:endParaRPr lang="es-ES" dirty="0"/>
        </a:p>
      </dgm:t>
    </dgm:pt>
    <dgm:pt modelId="{74DC0191-48CA-41EB-8140-F5A47F466EEF}" type="sibTrans" cxnId="{E811F95F-4F4B-4692-BC13-B4DBA98F73BF}">
      <dgm:prSet/>
      <dgm:spPr/>
      <dgm:t>
        <a:bodyPr/>
        <a:lstStyle/>
        <a:p>
          <a:endParaRPr lang="es-ES"/>
        </a:p>
      </dgm:t>
    </dgm:pt>
    <dgm:pt modelId="{EF3BEB28-C3C0-4E85-A89D-4DCC22483EDE}">
      <dgm:prSet phldrT="[Texto]"/>
      <dgm:spPr/>
      <dgm:t>
        <a:bodyPr/>
        <a:lstStyle/>
        <a:p>
          <a:r>
            <a:rPr lang="es-ES" dirty="0" smtClean="0"/>
            <a:t>Desarrollo de competencias en los estudiantes</a:t>
          </a:r>
          <a:endParaRPr lang="es-ES" dirty="0"/>
        </a:p>
      </dgm:t>
    </dgm:pt>
    <dgm:pt modelId="{713A422D-331E-40A9-8774-C90D9C7B7BD1}" type="parTrans" cxnId="{0A93BE0C-2E45-46CD-94CA-4219E042BA6D}">
      <dgm:prSet/>
      <dgm:spPr/>
      <dgm:t>
        <a:bodyPr/>
        <a:lstStyle/>
        <a:p>
          <a:endParaRPr lang="es-ES" dirty="0"/>
        </a:p>
      </dgm:t>
    </dgm:pt>
    <dgm:pt modelId="{B40624B2-03A9-4962-A8C8-017C737BFB40}" type="sibTrans" cxnId="{0A93BE0C-2E45-46CD-94CA-4219E042BA6D}">
      <dgm:prSet/>
      <dgm:spPr/>
      <dgm:t>
        <a:bodyPr/>
        <a:lstStyle/>
        <a:p>
          <a:endParaRPr lang="es-ES"/>
        </a:p>
      </dgm:t>
    </dgm:pt>
    <dgm:pt modelId="{6E4307F5-2AC0-4CC0-A707-D9104E473F06}" type="pres">
      <dgm:prSet presAssocID="{A7730C49-E49E-4964-A327-1CAC8567368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60DD349-3F11-4E1F-8BC1-83766594D73D}" type="pres">
      <dgm:prSet presAssocID="{EC526B85-3A79-400F-8039-E2E72386449B}" presName="centerShape" presStyleLbl="node0" presStyleIdx="0" presStyleCnt="1"/>
      <dgm:spPr/>
      <dgm:t>
        <a:bodyPr/>
        <a:lstStyle/>
        <a:p>
          <a:endParaRPr lang="es-CO"/>
        </a:p>
      </dgm:t>
    </dgm:pt>
    <dgm:pt modelId="{7920286B-6C1E-4DE2-BBCA-8B978325A410}" type="pres">
      <dgm:prSet presAssocID="{D3D7A657-860E-4207-AAC2-6FAF0CF726F4}" presName="Name9" presStyleLbl="parChTrans1D2" presStyleIdx="0" presStyleCnt="4"/>
      <dgm:spPr/>
      <dgm:t>
        <a:bodyPr/>
        <a:lstStyle/>
        <a:p>
          <a:endParaRPr lang="es-CO"/>
        </a:p>
      </dgm:t>
    </dgm:pt>
    <dgm:pt modelId="{80AAA8B4-0BE7-4597-8445-2A3C84FD4E3C}" type="pres">
      <dgm:prSet presAssocID="{D3D7A657-860E-4207-AAC2-6FAF0CF726F4}" presName="connTx" presStyleLbl="parChTrans1D2" presStyleIdx="0" presStyleCnt="4"/>
      <dgm:spPr/>
      <dgm:t>
        <a:bodyPr/>
        <a:lstStyle/>
        <a:p>
          <a:endParaRPr lang="es-CO"/>
        </a:p>
      </dgm:t>
    </dgm:pt>
    <dgm:pt modelId="{3A4DC96F-5C62-4951-A208-A28B73640A42}" type="pres">
      <dgm:prSet presAssocID="{1C567A16-FB61-479A-8D1D-7374F4047C5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9ABE21-C5E4-4408-A36C-B6841A9844DB}" type="pres">
      <dgm:prSet presAssocID="{68322BC8-B085-4937-8000-9CC4D133F820}" presName="Name9" presStyleLbl="parChTrans1D2" presStyleIdx="1" presStyleCnt="4"/>
      <dgm:spPr/>
      <dgm:t>
        <a:bodyPr/>
        <a:lstStyle/>
        <a:p>
          <a:endParaRPr lang="es-CO"/>
        </a:p>
      </dgm:t>
    </dgm:pt>
    <dgm:pt modelId="{7D4754EF-A176-44ED-848D-A3A1094BD214}" type="pres">
      <dgm:prSet presAssocID="{68322BC8-B085-4937-8000-9CC4D133F820}" presName="connTx" presStyleLbl="parChTrans1D2" presStyleIdx="1" presStyleCnt="4"/>
      <dgm:spPr/>
      <dgm:t>
        <a:bodyPr/>
        <a:lstStyle/>
        <a:p>
          <a:endParaRPr lang="es-CO"/>
        </a:p>
      </dgm:t>
    </dgm:pt>
    <dgm:pt modelId="{1814F025-B2C4-497E-B0E4-2DAD7DDF7352}" type="pres">
      <dgm:prSet presAssocID="{685D7D4F-153D-4EE3-A0E5-EE71BD3AC0E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299AFD-E208-4BD2-930B-FDD53CC0AE7B}" type="pres">
      <dgm:prSet presAssocID="{24F9B3BF-BD91-4649-B532-8F198613F681}" presName="Name9" presStyleLbl="parChTrans1D2" presStyleIdx="2" presStyleCnt="4"/>
      <dgm:spPr/>
      <dgm:t>
        <a:bodyPr/>
        <a:lstStyle/>
        <a:p>
          <a:endParaRPr lang="es-CO"/>
        </a:p>
      </dgm:t>
    </dgm:pt>
    <dgm:pt modelId="{A432D680-D225-452C-B08C-6E18069A382D}" type="pres">
      <dgm:prSet presAssocID="{24F9B3BF-BD91-4649-B532-8F198613F681}" presName="connTx" presStyleLbl="parChTrans1D2" presStyleIdx="2" presStyleCnt="4"/>
      <dgm:spPr/>
      <dgm:t>
        <a:bodyPr/>
        <a:lstStyle/>
        <a:p>
          <a:endParaRPr lang="es-CO"/>
        </a:p>
      </dgm:t>
    </dgm:pt>
    <dgm:pt modelId="{65DA1961-B149-4EF2-8F0D-13C89AAA8FDB}" type="pres">
      <dgm:prSet presAssocID="{99079B0D-97D9-494F-A4CC-6777B31467E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45774C-C30D-4F78-9EFC-3113F401BDF2}" type="pres">
      <dgm:prSet presAssocID="{713A422D-331E-40A9-8774-C90D9C7B7BD1}" presName="Name9" presStyleLbl="parChTrans1D2" presStyleIdx="3" presStyleCnt="4"/>
      <dgm:spPr/>
      <dgm:t>
        <a:bodyPr/>
        <a:lstStyle/>
        <a:p>
          <a:endParaRPr lang="es-CO"/>
        </a:p>
      </dgm:t>
    </dgm:pt>
    <dgm:pt modelId="{6A02138C-F3C0-4464-B7D3-5F44ABE1B508}" type="pres">
      <dgm:prSet presAssocID="{713A422D-331E-40A9-8774-C90D9C7B7BD1}" presName="connTx" presStyleLbl="parChTrans1D2" presStyleIdx="3" presStyleCnt="4"/>
      <dgm:spPr/>
      <dgm:t>
        <a:bodyPr/>
        <a:lstStyle/>
        <a:p>
          <a:endParaRPr lang="es-CO"/>
        </a:p>
      </dgm:t>
    </dgm:pt>
    <dgm:pt modelId="{0DA62572-9F13-46A5-BF7B-3192E6F59426}" type="pres">
      <dgm:prSet presAssocID="{EF3BEB28-C3C0-4E85-A89D-4DCC22483ED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C3470CC-ECD0-4A5A-B30D-234A0C62E0C7}" srcId="{EC526B85-3A79-400F-8039-E2E72386449B}" destId="{1C567A16-FB61-479A-8D1D-7374F4047C58}" srcOrd="0" destOrd="0" parTransId="{D3D7A657-860E-4207-AAC2-6FAF0CF726F4}" sibTransId="{1A021D84-248D-4A4E-905E-8E60876BA33F}"/>
    <dgm:cxn modelId="{8EB6BB04-E567-49D7-8296-C4D7F39002F6}" type="presOf" srcId="{713A422D-331E-40A9-8774-C90D9C7B7BD1}" destId="{8E45774C-C30D-4F78-9EFC-3113F401BDF2}" srcOrd="0" destOrd="0" presId="urn:microsoft.com/office/officeart/2005/8/layout/radial1"/>
    <dgm:cxn modelId="{E811F95F-4F4B-4692-BC13-B4DBA98F73BF}" srcId="{EC526B85-3A79-400F-8039-E2E72386449B}" destId="{99079B0D-97D9-494F-A4CC-6777B31467E5}" srcOrd="2" destOrd="0" parTransId="{24F9B3BF-BD91-4649-B532-8F198613F681}" sibTransId="{74DC0191-48CA-41EB-8140-F5A47F466EEF}"/>
    <dgm:cxn modelId="{0A93BE0C-2E45-46CD-94CA-4219E042BA6D}" srcId="{EC526B85-3A79-400F-8039-E2E72386449B}" destId="{EF3BEB28-C3C0-4E85-A89D-4DCC22483EDE}" srcOrd="3" destOrd="0" parTransId="{713A422D-331E-40A9-8774-C90D9C7B7BD1}" sibTransId="{B40624B2-03A9-4962-A8C8-017C737BFB40}"/>
    <dgm:cxn modelId="{316B5A2D-378B-4BCE-98F3-73C0AA13600E}" type="presOf" srcId="{24F9B3BF-BD91-4649-B532-8F198613F681}" destId="{A432D680-D225-452C-B08C-6E18069A382D}" srcOrd="1" destOrd="0" presId="urn:microsoft.com/office/officeart/2005/8/layout/radial1"/>
    <dgm:cxn modelId="{793F58C5-70AB-435E-9F5A-461531B5D0ED}" type="presOf" srcId="{685D7D4F-153D-4EE3-A0E5-EE71BD3AC0E3}" destId="{1814F025-B2C4-497E-B0E4-2DAD7DDF7352}" srcOrd="0" destOrd="0" presId="urn:microsoft.com/office/officeart/2005/8/layout/radial1"/>
    <dgm:cxn modelId="{C1BBE244-E834-4CCF-A7F6-86183EB66D40}" type="presOf" srcId="{EF3BEB28-C3C0-4E85-A89D-4DCC22483EDE}" destId="{0DA62572-9F13-46A5-BF7B-3192E6F59426}" srcOrd="0" destOrd="0" presId="urn:microsoft.com/office/officeart/2005/8/layout/radial1"/>
    <dgm:cxn modelId="{FB1F3A16-BB0B-4F7D-A656-22ADA7C38F34}" type="presOf" srcId="{68322BC8-B085-4937-8000-9CC4D133F820}" destId="{7D4754EF-A176-44ED-848D-A3A1094BD214}" srcOrd="1" destOrd="0" presId="urn:microsoft.com/office/officeart/2005/8/layout/radial1"/>
    <dgm:cxn modelId="{2DABC96D-DA36-41A2-B603-F6F284DFE4C0}" type="presOf" srcId="{1C567A16-FB61-479A-8D1D-7374F4047C58}" destId="{3A4DC96F-5C62-4951-A208-A28B73640A42}" srcOrd="0" destOrd="0" presId="urn:microsoft.com/office/officeart/2005/8/layout/radial1"/>
    <dgm:cxn modelId="{8F4AF773-F9F4-4A57-AAFB-2400FA21D8B4}" type="presOf" srcId="{24F9B3BF-BD91-4649-B532-8F198613F681}" destId="{9B299AFD-E208-4BD2-930B-FDD53CC0AE7B}" srcOrd="0" destOrd="0" presId="urn:microsoft.com/office/officeart/2005/8/layout/radial1"/>
    <dgm:cxn modelId="{F04826EE-5335-40E3-9A9C-D6AC426D6086}" type="presOf" srcId="{EC526B85-3A79-400F-8039-E2E72386449B}" destId="{860DD349-3F11-4E1F-8BC1-83766594D73D}" srcOrd="0" destOrd="0" presId="urn:microsoft.com/office/officeart/2005/8/layout/radial1"/>
    <dgm:cxn modelId="{B27D1E22-8904-403A-9904-88305FF93F24}" srcId="{EC526B85-3A79-400F-8039-E2E72386449B}" destId="{685D7D4F-153D-4EE3-A0E5-EE71BD3AC0E3}" srcOrd="1" destOrd="0" parTransId="{68322BC8-B085-4937-8000-9CC4D133F820}" sibTransId="{87E149A4-6B97-46F1-8823-000EB63D7BFE}"/>
    <dgm:cxn modelId="{E7FBB3E8-1BC2-48BE-92D1-2DFA181BEB44}" type="presOf" srcId="{A7730C49-E49E-4964-A327-1CAC85673680}" destId="{6E4307F5-2AC0-4CC0-A707-D9104E473F06}" srcOrd="0" destOrd="0" presId="urn:microsoft.com/office/officeart/2005/8/layout/radial1"/>
    <dgm:cxn modelId="{552A96E1-CC57-4F0C-A15B-72378A974D6A}" type="presOf" srcId="{D3D7A657-860E-4207-AAC2-6FAF0CF726F4}" destId="{7920286B-6C1E-4DE2-BBCA-8B978325A410}" srcOrd="0" destOrd="0" presId="urn:microsoft.com/office/officeart/2005/8/layout/radial1"/>
    <dgm:cxn modelId="{DFA129CE-E17F-4B8D-A705-67DC8D8F88A6}" type="presOf" srcId="{713A422D-331E-40A9-8774-C90D9C7B7BD1}" destId="{6A02138C-F3C0-4464-B7D3-5F44ABE1B508}" srcOrd="1" destOrd="0" presId="urn:microsoft.com/office/officeart/2005/8/layout/radial1"/>
    <dgm:cxn modelId="{81A08D72-B6BC-40FD-95DD-2274C5C2C50B}" srcId="{A7730C49-E49E-4964-A327-1CAC85673680}" destId="{EC526B85-3A79-400F-8039-E2E72386449B}" srcOrd="0" destOrd="0" parTransId="{86AA6786-F4D7-425C-866B-8D4143DCD03A}" sibTransId="{508A85AD-AE86-4E69-BB06-86B04863DBDA}"/>
    <dgm:cxn modelId="{E51F0D72-7920-47CF-B95B-21A491721258}" type="presOf" srcId="{D3D7A657-860E-4207-AAC2-6FAF0CF726F4}" destId="{80AAA8B4-0BE7-4597-8445-2A3C84FD4E3C}" srcOrd="1" destOrd="0" presId="urn:microsoft.com/office/officeart/2005/8/layout/radial1"/>
    <dgm:cxn modelId="{2A9A317B-5B76-4765-9E1C-EE4DE523D329}" type="presOf" srcId="{68322BC8-B085-4937-8000-9CC4D133F820}" destId="{2D9ABE21-C5E4-4408-A36C-B6841A9844DB}" srcOrd="0" destOrd="0" presId="urn:microsoft.com/office/officeart/2005/8/layout/radial1"/>
    <dgm:cxn modelId="{8D9F7117-38EF-4359-8B8A-7DF5E2496152}" type="presOf" srcId="{99079B0D-97D9-494F-A4CC-6777B31467E5}" destId="{65DA1961-B149-4EF2-8F0D-13C89AAA8FDB}" srcOrd="0" destOrd="0" presId="urn:microsoft.com/office/officeart/2005/8/layout/radial1"/>
    <dgm:cxn modelId="{30D3D5C2-1AE8-4BA9-981D-65CAB1DD2FD5}" type="presParOf" srcId="{6E4307F5-2AC0-4CC0-A707-D9104E473F06}" destId="{860DD349-3F11-4E1F-8BC1-83766594D73D}" srcOrd="0" destOrd="0" presId="urn:microsoft.com/office/officeart/2005/8/layout/radial1"/>
    <dgm:cxn modelId="{672783AC-10CD-4444-84F7-33FF55B94225}" type="presParOf" srcId="{6E4307F5-2AC0-4CC0-A707-D9104E473F06}" destId="{7920286B-6C1E-4DE2-BBCA-8B978325A410}" srcOrd="1" destOrd="0" presId="urn:microsoft.com/office/officeart/2005/8/layout/radial1"/>
    <dgm:cxn modelId="{C565F890-00A5-48A4-8913-A12F05EBDE4F}" type="presParOf" srcId="{7920286B-6C1E-4DE2-BBCA-8B978325A410}" destId="{80AAA8B4-0BE7-4597-8445-2A3C84FD4E3C}" srcOrd="0" destOrd="0" presId="urn:microsoft.com/office/officeart/2005/8/layout/radial1"/>
    <dgm:cxn modelId="{7C83448D-1BEE-460F-A489-B5C585F7F04B}" type="presParOf" srcId="{6E4307F5-2AC0-4CC0-A707-D9104E473F06}" destId="{3A4DC96F-5C62-4951-A208-A28B73640A42}" srcOrd="2" destOrd="0" presId="urn:microsoft.com/office/officeart/2005/8/layout/radial1"/>
    <dgm:cxn modelId="{FAF3C5B3-62AA-4103-917E-1E3FADF18E1E}" type="presParOf" srcId="{6E4307F5-2AC0-4CC0-A707-D9104E473F06}" destId="{2D9ABE21-C5E4-4408-A36C-B6841A9844DB}" srcOrd="3" destOrd="0" presId="urn:microsoft.com/office/officeart/2005/8/layout/radial1"/>
    <dgm:cxn modelId="{5C33D1F1-3E52-44BE-A93A-F86F2B5C6F6F}" type="presParOf" srcId="{2D9ABE21-C5E4-4408-A36C-B6841A9844DB}" destId="{7D4754EF-A176-44ED-848D-A3A1094BD214}" srcOrd="0" destOrd="0" presId="urn:microsoft.com/office/officeart/2005/8/layout/radial1"/>
    <dgm:cxn modelId="{87CE7EB4-A8AC-45DF-9D9B-CD7D9FD8E866}" type="presParOf" srcId="{6E4307F5-2AC0-4CC0-A707-D9104E473F06}" destId="{1814F025-B2C4-497E-B0E4-2DAD7DDF7352}" srcOrd="4" destOrd="0" presId="urn:microsoft.com/office/officeart/2005/8/layout/radial1"/>
    <dgm:cxn modelId="{AA4058F6-07B3-4CFE-A9E6-DB719DF2A31B}" type="presParOf" srcId="{6E4307F5-2AC0-4CC0-A707-D9104E473F06}" destId="{9B299AFD-E208-4BD2-930B-FDD53CC0AE7B}" srcOrd="5" destOrd="0" presId="urn:microsoft.com/office/officeart/2005/8/layout/radial1"/>
    <dgm:cxn modelId="{71965E34-2273-4807-B6A0-9255EE135DF0}" type="presParOf" srcId="{9B299AFD-E208-4BD2-930B-FDD53CC0AE7B}" destId="{A432D680-D225-452C-B08C-6E18069A382D}" srcOrd="0" destOrd="0" presId="urn:microsoft.com/office/officeart/2005/8/layout/radial1"/>
    <dgm:cxn modelId="{BF5984B5-9550-4D0D-A24B-DFFE45485CD6}" type="presParOf" srcId="{6E4307F5-2AC0-4CC0-A707-D9104E473F06}" destId="{65DA1961-B149-4EF2-8F0D-13C89AAA8FDB}" srcOrd="6" destOrd="0" presId="urn:microsoft.com/office/officeart/2005/8/layout/radial1"/>
    <dgm:cxn modelId="{30BB200F-4B56-401C-8A25-F8C6CD7EF9BA}" type="presParOf" srcId="{6E4307F5-2AC0-4CC0-A707-D9104E473F06}" destId="{8E45774C-C30D-4F78-9EFC-3113F401BDF2}" srcOrd="7" destOrd="0" presId="urn:microsoft.com/office/officeart/2005/8/layout/radial1"/>
    <dgm:cxn modelId="{9912EA97-33E8-411E-815A-8FAFFB3EF4E7}" type="presParOf" srcId="{8E45774C-C30D-4F78-9EFC-3113F401BDF2}" destId="{6A02138C-F3C0-4464-B7D3-5F44ABE1B508}" srcOrd="0" destOrd="0" presId="urn:microsoft.com/office/officeart/2005/8/layout/radial1"/>
    <dgm:cxn modelId="{919653F1-9190-4545-8955-53C67B62CEC5}" type="presParOf" srcId="{6E4307F5-2AC0-4CC0-A707-D9104E473F06}" destId="{0DA62572-9F13-46A5-BF7B-3192E6F59426}" srcOrd="8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178C3F-D02C-4C9C-8B74-FE7DB73D6CC9}" type="doc">
      <dgm:prSet loTypeId="urn:microsoft.com/office/officeart/2005/8/layout/hProcess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C487D84-C2FA-4680-A6C6-CA771235CA39}">
      <dgm:prSet phldrT="[Texto]"/>
      <dgm:spPr/>
      <dgm:t>
        <a:bodyPr/>
        <a:lstStyle/>
        <a:p>
          <a:r>
            <a:rPr lang="es-ES" dirty="0" smtClean="0"/>
            <a:t>Características genéricas de los proyectos de investigación en ingeniería</a:t>
          </a:r>
          <a:endParaRPr lang="es-ES" dirty="0"/>
        </a:p>
      </dgm:t>
    </dgm:pt>
    <dgm:pt modelId="{5EA6ACBA-A0B6-4678-A11D-48D594610452}" type="parTrans" cxnId="{64B16183-3106-4DBB-A23D-0F57FB1A44F5}">
      <dgm:prSet/>
      <dgm:spPr/>
      <dgm:t>
        <a:bodyPr/>
        <a:lstStyle/>
        <a:p>
          <a:endParaRPr lang="es-ES"/>
        </a:p>
      </dgm:t>
    </dgm:pt>
    <dgm:pt modelId="{439AE810-1A92-4585-9F70-E3A572B61133}" type="sibTrans" cxnId="{64B16183-3106-4DBB-A23D-0F57FB1A44F5}">
      <dgm:prSet/>
      <dgm:spPr/>
      <dgm:t>
        <a:bodyPr/>
        <a:lstStyle/>
        <a:p>
          <a:endParaRPr lang="es-ES"/>
        </a:p>
      </dgm:t>
    </dgm:pt>
    <dgm:pt modelId="{EE5B3FF1-6039-4775-A165-BF66CC394D6B}">
      <dgm:prSet phldrT="[Texto]"/>
      <dgm:spPr/>
      <dgm:t>
        <a:bodyPr/>
        <a:lstStyle/>
        <a:p>
          <a:pPr algn="just"/>
          <a:r>
            <a:rPr lang="es-ES" dirty="0" smtClean="0"/>
            <a:t>Adopción, adaptación y aplicación de tecnología básica e innovadora de ingeniería en cada una de sus disciplinas.</a:t>
          </a:r>
          <a:endParaRPr lang="es-ES" dirty="0"/>
        </a:p>
      </dgm:t>
    </dgm:pt>
    <dgm:pt modelId="{63676188-468F-4AF6-B378-0CD79CE9457F}" type="parTrans" cxnId="{5B5C1EFC-54E5-42C9-A6DA-2754408F76DE}">
      <dgm:prSet/>
      <dgm:spPr/>
      <dgm:t>
        <a:bodyPr/>
        <a:lstStyle/>
        <a:p>
          <a:endParaRPr lang="es-ES"/>
        </a:p>
      </dgm:t>
    </dgm:pt>
    <dgm:pt modelId="{CA32D1DC-7DAE-4932-B598-7C9D88BB01CC}" type="sibTrans" cxnId="{5B5C1EFC-54E5-42C9-A6DA-2754408F76DE}">
      <dgm:prSet/>
      <dgm:spPr/>
      <dgm:t>
        <a:bodyPr/>
        <a:lstStyle/>
        <a:p>
          <a:endParaRPr lang="es-ES"/>
        </a:p>
      </dgm:t>
    </dgm:pt>
    <dgm:pt modelId="{7595CEE8-FD08-43E1-8870-18EF9334F9A8}">
      <dgm:prSet phldrT="[Texto]"/>
      <dgm:spPr/>
      <dgm:t>
        <a:bodyPr/>
        <a:lstStyle/>
        <a:p>
          <a:pPr algn="just"/>
          <a:r>
            <a:rPr lang="es-ES" dirty="0" smtClean="0"/>
            <a:t>Elaboración de proyectos multidisciplinarios que tengan el propósito de suplir soporte ingenieril  a los diversos sectores de producción nacional.</a:t>
          </a:r>
          <a:endParaRPr lang="es-ES" dirty="0"/>
        </a:p>
      </dgm:t>
    </dgm:pt>
    <dgm:pt modelId="{DE127D3D-EC78-4198-8A5E-1DAB6CDBC7DC}" type="parTrans" cxnId="{85E9412E-4E59-48B2-BF23-F30C88DA5DB7}">
      <dgm:prSet/>
      <dgm:spPr/>
    </dgm:pt>
    <dgm:pt modelId="{4A1010A0-D320-4A84-998F-2779EFD88661}" type="sibTrans" cxnId="{85E9412E-4E59-48B2-BF23-F30C88DA5DB7}">
      <dgm:prSet/>
      <dgm:spPr/>
    </dgm:pt>
    <dgm:pt modelId="{DED7556B-D298-4DFD-8537-46EB2E13B477}">
      <dgm:prSet phldrT="[Texto]"/>
      <dgm:spPr/>
      <dgm:t>
        <a:bodyPr/>
        <a:lstStyle/>
        <a:p>
          <a:pPr algn="just"/>
          <a:r>
            <a:rPr lang="es-ES" dirty="0" smtClean="0"/>
            <a:t>La formación de profesionales en ingeniería altamente calificados pretende contribuir al desarrollo de sociedades en dependencia tecnológica y científica</a:t>
          </a:r>
          <a:endParaRPr lang="es-ES" dirty="0"/>
        </a:p>
      </dgm:t>
    </dgm:pt>
    <dgm:pt modelId="{097A99F9-4C10-49AC-8A54-B93FAED2AD22}" type="parTrans" cxnId="{6E5248A6-2B38-4E2D-B207-3BA7023F73F0}">
      <dgm:prSet/>
      <dgm:spPr/>
    </dgm:pt>
    <dgm:pt modelId="{59423AA2-5B1F-4EFE-B215-A910FE657F5B}" type="sibTrans" cxnId="{6E5248A6-2B38-4E2D-B207-3BA7023F73F0}">
      <dgm:prSet/>
      <dgm:spPr/>
    </dgm:pt>
    <dgm:pt modelId="{591E7D94-FA60-40FB-BEDD-F28096C1E27B}" type="pres">
      <dgm:prSet presAssocID="{D4178C3F-D02C-4C9C-8B74-FE7DB73D6CC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A7421EE-4251-4F3A-B86B-CF68F44FDFD9}" type="pres">
      <dgm:prSet presAssocID="{BC487D84-C2FA-4680-A6C6-CA771235CA39}" presName="compNode" presStyleCnt="0"/>
      <dgm:spPr/>
      <dgm:t>
        <a:bodyPr/>
        <a:lstStyle/>
        <a:p>
          <a:endParaRPr lang="es-CO"/>
        </a:p>
      </dgm:t>
    </dgm:pt>
    <dgm:pt modelId="{18D760D3-A6A3-4889-80CA-16CD5D7FBBDE}" type="pres">
      <dgm:prSet presAssocID="{BC487D84-C2FA-4680-A6C6-CA771235CA39}" presName="noGeometry" presStyleCnt="0"/>
      <dgm:spPr/>
      <dgm:t>
        <a:bodyPr/>
        <a:lstStyle/>
        <a:p>
          <a:endParaRPr lang="es-CO"/>
        </a:p>
      </dgm:t>
    </dgm:pt>
    <dgm:pt modelId="{00CD30F4-09BD-44C8-9C05-B9147F676682}" type="pres">
      <dgm:prSet presAssocID="{BC487D84-C2FA-4680-A6C6-CA771235CA39}" presName="childTextVisible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389245-E550-4D76-9ED9-554475C7ECB3}" type="pres">
      <dgm:prSet presAssocID="{BC487D84-C2FA-4680-A6C6-CA771235CA39}" presName="childTextHidden" presStyleLbl="bgAccFollowNode1" presStyleIdx="0" presStyleCnt="1"/>
      <dgm:spPr/>
      <dgm:t>
        <a:bodyPr/>
        <a:lstStyle/>
        <a:p>
          <a:endParaRPr lang="es-ES"/>
        </a:p>
      </dgm:t>
    </dgm:pt>
    <dgm:pt modelId="{0A93ACF8-5D62-4B07-95C6-E76ACB625832}" type="pres">
      <dgm:prSet presAssocID="{BC487D84-C2FA-4680-A6C6-CA771235CA39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4B16183-3106-4DBB-A23D-0F57FB1A44F5}" srcId="{D4178C3F-D02C-4C9C-8B74-FE7DB73D6CC9}" destId="{BC487D84-C2FA-4680-A6C6-CA771235CA39}" srcOrd="0" destOrd="0" parTransId="{5EA6ACBA-A0B6-4678-A11D-48D594610452}" sibTransId="{439AE810-1A92-4585-9F70-E3A572B61133}"/>
    <dgm:cxn modelId="{8F112DF5-C1B0-4A81-AA34-9B4B69A49696}" type="presOf" srcId="{EE5B3FF1-6039-4775-A165-BF66CC394D6B}" destId="{00CD30F4-09BD-44C8-9C05-B9147F676682}" srcOrd="0" destOrd="0" presId="urn:microsoft.com/office/officeart/2005/8/layout/hProcess6"/>
    <dgm:cxn modelId="{E1940592-5972-485D-BB94-5B894CFBF6E1}" type="presOf" srcId="{7595CEE8-FD08-43E1-8870-18EF9334F9A8}" destId="{00CD30F4-09BD-44C8-9C05-B9147F676682}" srcOrd="0" destOrd="1" presId="urn:microsoft.com/office/officeart/2005/8/layout/hProcess6"/>
    <dgm:cxn modelId="{CB922747-4273-4349-90C7-1D7FF8B1FF4A}" type="presOf" srcId="{DED7556B-D298-4DFD-8537-46EB2E13B477}" destId="{00CD30F4-09BD-44C8-9C05-B9147F676682}" srcOrd="0" destOrd="2" presId="urn:microsoft.com/office/officeart/2005/8/layout/hProcess6"/>
    <dgm:cxn modelId="{BE0D937B-B3AB-4B13-BAF7-1928D9855042}" type="presOf" srcId="{D4178C3F-D02C-4C9C-8B74-FE7DB73D6CC9}" destId="{591E7D94-FA60-40FB-BEDD-F28096C1E27B}" srcOrd="0" destOrd="0" presId="urn:microsoft.com/office/officeart/2005/8/layout/hProcess6"/>
    <dgm:cxn modelId="{5B5C1EFC-54E5-42C9-A6DA-2754408F76DE}" srcId="{BC487D84-C2FA-4680-A6C6-CA771235CA39}" destId="{EE5B3FF1-6039-4775-A165-BF66CC394D6B}" srcOrd="0" destOrd="0" parTransId="{63676188-468F-4AF6-B378-0CD79CE9457F}" sibTransId="{CA32D1DC-7DAE-4932-B598-7C9D88BB01CC}"/>
    <dgm:cxn modelId="{3EE90742-5F68-4688-8C8E-5AB0A9D55450}" type="presOf" srcId="{7595CEE8-FD08-43E1-8870-18EF9334F9A8}" destId="{E5389245-E550-4D76-9ED9-554475C7ECB3}" srcOrd="1" destOrd="1" presId="urn:microsoft.com/office/officeart/2005/8/layout/hProcess6"/>
    <dgm:cxn modelId="{85E9412E-4E59-48B2-BF23-F30C88DA5DB7}" srcId="{BC487D84-C2FA-4680-A6C6-CA771235CA39}" destId="{7595CEE8-FD08-43E1-8870-18EF9334F9A8}" srcOrd="1" destOrd="0" parTransId="{DE127D3D-EC78-4198-8A5E-1DAB6CDBC7DC}" sibTransId="{4A1010A0-D320-4A84-998F-2779EFD88661}"/>
    <dgm:cxn modelId="{4C907881-AC17-4A49-AB6C-4772564805FB}" type="presOf" srcId="{DED7556B-D298-4DFD-8537-46EB2E13B477}" destId="{E5389245-E550-4D76-9ED9-554475C7ECB3}" srcOrd="1" destOrd="2" presId="urn:microsoft.com/office/officeart/2005/8/layout/hProcess6"/>
    <dgm:cxn modelId="{6E5248A6-2B38-4E2D-B207-3BA7023F73F0}" srcId="{BC487D84-C2FA-4680-A6C6-CA771235CA39}" destId="{DED7556B-D298-4DFD-8537-46EB2E13B477}" srcOrd="2" destOrd="0" parTransId="{097A99F9-4C10-49AC-8A54-B93FAED2AD22}" sibTransId="{59423AA2-5B1F-4EFE-B215-A910FE657F5B}"/>
    <dgm:cxn modelId="{5A818509-4354-4B9C-9814-87817CE5133C}" type="presOf" srcId="{EE5B3FF1-6039-4775-A165-BF66CC394D6B}" destId="{E5389245-E550-4D76-9ED9-554475C7ECB3}" srcOrd="1" destOrd="0" presId="urn:microsoft.com/office/officeart/2005/8/layout/hProcess6"/>
    <dgm:cxn modelId="{121C68ED-3D0F-4731-AFC1-AD5C2B81CAC4}" type="presOf" srcId="{BC487D84-C2FA-4680-A6C6-CA771235CA39}" destId="{0A93ACF8-5D62-4B07-95C6-E76ACB625832}" srcOrd="0" destOrd="0" presId="urn:microsoft.com/office/officeart/2005/8/layout/hProcess6"/>
    <dgm:cxn modelId="{8B2EA4E9-257B-4B0B-B1C4-1372302841C3}" type="presParOf" srcId="{591E7D94-FA60-40FB-BEDD-F28096C1E27B}" destId="{6A7421EE-4251-4F3A-B86B-CF68F44FDFD9}" srcOrd="0" destOrd="0" presId="urn:microsoft.com/office/officeart/2005/8/layout/hProcess6"/>
    <dgm:cxn modelId="{3814AB4C-E4BA-4A68-9ED9-A45D5BA72BB3}" type="presParOf" srcId="{6A7421EE-4251-4F3A-B86B-CF68F44FDFD9}" destId="{18D760D3-A6A3-4889-80CA-16CD5D7FBBDE}" srcOrd="0" destOrd="0" presId="urn:microsoft.com/office/officeart/2005/8/layout/hProcess6"/>
    <dgm:cxn modelId="{E0A76342-EC0E-4111-9EEA-A7C8677D3720}" type="presParOf" srcId="{6A7421EE-4251-4F3A-B86B-CF68F44FDFD9}" destId="{00CD30F4-09BD-44C8-9C05-B9147F676682}" srcOrd="1" destOrd="0" presId="urn:microsoft.com/office/officeart/2005/8/layout/hProcess6"/>
    <dgm:cxn modelId="{DECA2AEC-DA2D-47DE-8E74-26FE4778F26B}" type="presParOf" srcId="{6A7421EE-4251-4F3A-B86B-CF68F44FDFD9}" destId="{E5389245-E550-4D76-9ED9-554475C7ECB3}" srcOrd="2" destOrd="0" presId="urn:microsoft.com/office/officeart/2005/8/layout/hProcess6"/>
    <dgm:cxn modelId="{29FF90BF-AD0C-4558-964C-178B4AA60942}" type="presParOf" srcId="{6A7421EE-4251-4F3A-B86B-CF68F44FDFD9}" destId="{0A93ACF8-5D62-4B07-95C6-E76ACB625832}" srcOrd="3" destOrd="0" presId="urn:microsoft.com/office/officeart/2005/8/layout/hProcess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DF3E5F-D8A3-47C4-B378-8B29F3B4AF3D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5115182-0D46-42CA-ADDE-BC6D2ED19401}">
      <dgm:prSet phldrT="[Texto]"/>
      <dgm:spPr/>
      <dgm:t>
        <a:bodyPr/>
        <a:lstStyle/>
        <a:p>
          <a:r>
            <a:rPr lang="es-CO" dirty="0" smtClean="0"/>
            <a:t>Paradigma</a:t>
          </a:r>
          <a:endParaRPr lang="es-CO" dirty="0"/>
        </a:p>
      </dgm:t>
    </dgm:pt>
    <dgm:pt modelId="{D042FC04-3A7E-4824-A02E-E78EE7FA77D6}" type="parTrans" cxnId="{2EDEB04C-DA4E-49EF-989F-39A44F93F305}">
      <dgm:prSet/>
      <dgm:spPr/>
      <dgm:t>
        <a:bodyPr/>
        <a:lstStyle/>
        <a:p>
          <a:endParaRPr lang="es-CO"/>
        </a:p>
      </dgm:t>
    </dgm:pt>
    <dgm:pt modelId="{0C4D0208-4A26-41D6-9992-961C847507D3}" type="sibTrans" cxnId="{2EDEB04C-DA4E-49EF-989F-39A44F93F305}">
      <dgm:prSet/>
      <dgm:spPr/>
      <dgm:t>
        <a:bodyPr/>
        <a:lstStyle/>
        <a:p>
          <a:endParaRPr lang="es-CO"/>
        </a:p>
      </dgm:t>
    </dgm:pt>
    <dgm:pt modelId="{689A2A7B-F2A3-483B-9787-319B4DF0D5E3}">
      <dgm:prSet phldrT="[Texto]"/>
      <dgm:spPr/>
      <dgm:t>
        <a:bodyPr/>
        <a:lstStyle/>
        <a:p>
          <a:r>
            <a:rPr lang="es-CO" dirty="0" smtClean="0"/>
            <a:t>Cualitativo</a:t>
          </a:r>
          <a:endParaRPr lang="es-CO" dirty="0"/>
        </a:p>
      </dgm:t>
    </dgm:pt>
    <dgm:pt modelId="{E369D4C8-5798-48F6-AE12-535D00D031FF}" type="parTrans" cxnId="{B495CCCC-58C3-48C7-93FB-5EBF28115724}">
      <dgm:prSet/>
      <dgm:spPr/>
      <dgm:t>
        <a:bodyPr/>
        <a:lstStyle/>
        <a:p>
          <a:endParaRPr lang="es-CO"/>
        </a:p>
      </dgm:t>
    </dgm:pt>
    <dgm:pt modelId="{4E390D4B-DDF5-4353-AC28-A35CED17EC64}" type="sibTrans" cxnId="{B495CCCC-58C3-48C7-93FB-5EBF28115724}">
      <dgm:prSet/>
      <dgm:spPr/>
      <dgm:t>
        <a:bodyPr/>
        <a:lstStyle/>
        <a:p>
          <a:endParaRPr lang="es-CO"/>
        </a:p>
      </dgm:t>
    </dgm:pt>
    <dgm:pt modelId="{6B643091-95B1-40D7-AF5B-A4632831C56A}">
      <dgm:prSet phldrT="[Texto]"/>
      <dgm:spPr/>
      <dgm:t>
        <a:bodyPr/>
        <a:lstStyle/>
        <a:p>
          <a:r>
            <a:rPr lang="es-CO" dirty="0" smtClean="0"/>
            <a:t>Enfoque</a:t>
          </a:r>
          <a:endParaRPr lang="es-CO" dirty="0"/>
        </a:p>
      </dgm:t>
    </dgm:pt>
    <dgm:pt modelId="{AB4BFDF3-A52F-4787-B558-95753A6E19F1}" type="parTrans" cxnId="{42DBFEB6-62DA-4FB7-A2DD-F4F87B5F9535}">
      <dgm:prSet/>
      <dgm:spPr/>
      <dgm:t>
        <a:bodyPr/>
        <a:lstStyle/>
        <a:p>
          <a:endParaRPr lang="es-CO"/>
        </a:p>
      </dgm:t>
    </dgm:pt>
    <dgm:pt modelId="{29DAC0DF-176D-499C-B24A-6C15D7552DDE}" type="sibTrans" cxnId="{42DBFEB6-62DA-4FB7-A2DD-F4F87B5F9535}">
      <dgm:prSet/>
      <dgm:spPr/>
      <dgm:t>
        <a:bodyPr/>
        <a:lstStyle/>
        <a:p>
          <a:endParaRPr lang="es-CO"/>
        </a:p>
      </dgm:t>
    </dgm:pt>
    <dgm:pt modelId="{42651514-77C0-4C75-8C73-4AEAF8111FA4}">
      <dgm:prSet phldrT="[Texto]"/>
      <dgm:spPr/>
      <dgm:t>
        <a:bodyPr/>
        <a:lstStyle/>
        <a:p>
          <a:r>
            <a:rPr lang="es-CO" dirty="0" smtClean="0"/>
            <a:t>Teoría fundamentada</a:t>
          </a:r>
          <a:endParaRPr lang="es-CO" dirty="0"/>
        </a:p>
      </dgm:t>
    </dgm:pt>
    <dgm:pt modelId="{B93D1199-0DD0-4228-98D4-6AF3FE092F19}" type="parTrans" cxnId="{D69BEEA4-1866-44EC-83C7-35F3F15F3707}">
      <dgm:prSet/>
      <dgm:spPr/>
      <dgm:t>
        <a:bodyPr/>
        <a:lstStyle/>
        <a:p>
          <a:endParaRPr lang="es-CO"/>
        </a:p>
      </dgm:t>
    </dgm:pt>
    <dgm:pt modelId="{3E115300-F1AA-4F89-95EB-1D7506C588E4}" type="sibTrans" cxnId="{D69BEEA4-1866-44EC-83C7-35F3F15F3707}">
      <dgm:prSet/>
      <dgm:spPr/>
      <dgm:t>
        <a:bodyPr/>
        <a:lstStyle/>
        <a:p>
          <a:endParaRPr lang="es-CO"/>
        </a:p>
      </dgm:t>
    </dgm:pt>
    <dgm:pt modelId="{8AEC1B8B-7355-4657-ABE6-F16DDA902934}">
      <dgm:prSet phldrT="[Texto]"/>
      <dgm:spPr/>
      <dgm:t>
        <a:bodyPr/>
        <a:lstStyle/>
        <a:p>
          <a:r>
            <a:rPr lang="es-CO" dirty="0" smtClean="0"/>
            <a:t>Técnicas e instrumentos</a:t>
          </a:r>
          <a:endParaRPr lang="es-CO" dirty="0"/>
        </a:p>
      </dgm:t>
    </dgm:pt>
    <dgm:pt modelId="{F3DAECA3-9024-4196-ABD0-4EDF730DFB54}" type="parTrans" cxnId="{CD93A60B-35D0-41FD-BECD-6F5534A0DBC0}">
      <dgm:prSet/>
      <dgm:spPr/>
      <dgm:t>
        <a:bodyPr/>
        <a:lstStyle/>
        <a:p>
          <a:endParaRPr lang="es-CO"/>
        </a:p>
      </dgm:t>
    </dgm:pt>
    <dgm:pt modelId="{AF98D44B-0086-408E-BFED-1D5AB84A6636}" type="sibTrans" cxnId="{CD93A60B-35D0-41FD-BECD-6F5534A0DBC0}">
      <dgm:prSet/>
      <dgm:spPr/>
      <dgm:t>
        <a:bodyPr/>
        <a:lstStyle/>
        <a:p>
          <a:endParaRPr lang="es-CO"/>
        </a:p>
      </dgm:t>
    </dgm:pt>
    <dgm:pt modelId="{0A421688-403E-4B13-9890-7EC279DEE08A}">
      <dgm:prSet phldrT="[Texto]"/>
      <dgm:spPr/>
      <dgm:t>
        <a:bodyPr/>
        <a:lstStyle/>
        <a:p>
          <a:r>
            <a:rPr lang="es-CO" dirty="0" smtClean="0"/>
            <a:t>Análisis documental</a:t>
          </a:r>
          <a:endParaRPr lang="es-CO" dirty="0"/>
        </a:p>
      </dgm:t>
    </dgm:pt>
    <dgm:pt modelId="{CB42D9D9-2CC7-420C-97F9-F09CFB3F9C42}" type="parTrans" cxnId="{DDCE732D-8C4E-40AC-8C38-68E3FFF6DC0E}">
      <dgm:prSet/>
      <dgm:spPr/>
      <dgm:t>
        <a:bodyPr/>
        <a:lstStyle/>
        <a:p>
          <a:endParaRPr lang="es-CO"/>
        </a:p>
      </dgm:t>
    </dgm:pt>
    <dgm:pt modelId="{A9FDF305-9AD7-4015-B0EB-DFEF557951E1}" type="sibTrans" cxnId="{DDCE732D-8C4E-40AC-8C38-68E3FFF6DC0E}">
      <dgm:prSet/>
      <dgm:spPr/>
      <dgm:t>
        <a:bodyPr/>
        <a:lstStyle/>
        <a:p>
          <a:endParaRPr lang="es-CO"/>
        </a:p>
      </dgm:t>
    </dgm:pt>
    <dgm:pt modelId="{D75D6B56-9A0D-4975-93D7-0DA1CE70D78E}">
      <dgm:prSet phldrT="[Texto]"/>
      <dgm:spPr/>
      <dgm:t>
        <a:bodyPr/>
        <a:lstStyle/>
        <a:p>
          <a:r>
            <a:rPr lang="es-CO" dirty="0" smtClean="0"/>
            <a:t>Encuestas semiestructuradas</a:t>
          </a:r>
          <a:endParaRPr lang="es-CO" dirty="0"/>
        </a:p>
      </dgm:t>
    </dgm:pt>
    <dgm:pt modelId="{0DB756CC-6D97-45C3-9954-DEED49573457}" type="parTrans" cxnId="{734809D2-C527-4345-AC48-4AEDA73EA133}">
      <dgm:prSet/>
      <dgm:spPr/>
      <dgm:t>
        <a:bodyPr/>
        <a:lstStyle/>
        <a:p>
          <a:endParaRPr lang="es-CO"/>
        </a:p>
      </dgm:t>
    </dgm:pt>
    <dgm:pt modelId="{D4C99402-4306-4981-9CB7-30E1DA301585}" type="sibTrans" cxnId="{734809D2-C527-4345-AC48-4AEDA73EA133}">
      <dgm:prSet/>
      <dgm:spPr/>
      <dgm:t>
        <a:bodyPr/>
        <a:lstStyle/>
        <a:p>
          <a:endParaRPr lang="es-CO"/>
        </a:p>
      </dgm:t>
    </dgm:pt>
    <dgm:pt modelId="{B376C2F7-FC54-487C-9AEC-7DF058595D78}">
      <dgm:prSet/>
      <dgm:spPr/>
      <dgm:t>
        <a:bodyPr/>
        <a:lstStyle/>
        <a:p>
          <a:r>
            <a:rPr lang="es-CO" dirty="0" smtClean="0"/>
            <a:t>Tema de estudio</a:t>
          </a:r>
          <a:endParaRPr lang="es-CO" dirty="0"/>
        </a:p>
      </dgm:t>
    </dgm:pt>
    <dgm:pt modelId="{788365A9-60C9-401F-8E9E-705F6515B447}" type="parTrans" cxnId="{9C174F6F-8CE2-4BD6-9754-6BB2C1A4723C}">
      <dgm:prSet/>
      <dgm:spPr/>
      <dgm:t>
        <a:bodyPr/>
        <a:lstStyle/>
        <a:p>
          <a:endParaRPr lang="es-CO"/>
        </a:p>
      </dgm:t>
    </dgm:pt>
    <dgm:pt modelId="{93B0B83E-948B-4885-A91D-4E12F483A4AC}" type="sibTrans" cxnId="{9C174F6F-8CE2-4BD6-9754-6BB2C1A4723C}">
      <dgm:prSet/>
      <dgm:spPr/>
      <dgm:t>
        <a:bodyPr/>
        <a:lstStyle/>
        <a:p>
          <a:endParaRPr lang="es-CO"/>
        </a:p>
      </dgm:t>
    </dgm:pt>
    <dgm:pt modelId="{D8E6CD00-54CF-47A2-A276-D2C02F4CC3D7}">
      <dgm:prSet/>
      <dgm:spPr/>
      <dgm:t>
        <a:bodyPr/>
        <a:lstStyle/>
        <a:p>
          <a:r>
            <a:rPr lang="es-CO" dirty="0" smtClean="0"/>
            <a:t>Investigación formativa</a:t>
          </a:r>
          <a:endParaRPr lang="es-CO" dirty="0"/>
        </a:p>
      </dgm:t>
    </dgm:pt>
    <dgm:pt modelId="{8B9FE3EF-43FD-4CDE-844A-B4102C6497A4}" type="parTrans" cxnId="{9B50DE47-F262-4237-8E5B-3AF6CE07F2EE}">
      <dgm:prSet/>
      <dgm:spPr/>
      <dgm:t>
        <a:bodyPr/>
        <a:lstStyle/>
        <a:p>
          <a:endParaRPr lang="es-CO"/>
        </a:p>
      </dgm:t>
    </dgm:pt>
    <dgm:pt modelId="{7FE575D0-58CD-4357-B32F-CF6A0031AA3D}" type="sibTrans" cxnId="{9B50DE47-F262-4237-8E5B-3AF6CE07F2EE}">
      <dgm:prSet/>
      <dgm:spPr/>
      <dgm:t>
        <a:bodyPr/>
        <a:lstStyle/>
        <a:p>
          <a:endParaRPr lang="es-CO"/>
        </a:p>
      </dgm:t>
    </dgm:pt>
    <dgm:pt modelId="{B64FFEF6-B9E2-43B7-ACB1-34052942E4A9}" type="pres">
      <dgm:prSet presAssocID="{BDDF3E5F-D8A3-47C4-B378-8B29F3B4AF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D155CD9-C7A5-4DD0-A1FE-215B36E2606D}" type="pres">
      <dgm:prSet presAssocID="{B376C2F7-FC54-487C-9AEC-7DF058595D78}" presName="linNode" presStyleCnt="0"/>
      <dgm:spPr/>
    </dgm:pt>
    <dgm:pt modelId="{CEFF7366-3F95-413E-965A-59E203FA3869}" type="pres">
      <dgm:prSet presAssocID="{B376C2F7-FC54-487C-9AEC-7DF058595D78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D56EC15-7BE6-46F1-8279-B1A2B41C64A3}" type="pres">
      <dgm:prSet presAssocID="{B376C2F7-FC54-487C-9AEC-7DF058595D78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6E12C12-A237-4DF4-9B47-E269B3EB53FB}" type="pres">
      <dgm:prSet presAssocID="{93B0B83E-948B-4885-A91D-4E12F483A4AC}" presName="sp" presStyleCnt="0"/>
      <dgm:spPr/>
    </dgm:pt>
    <dgm:pt modelId="{58074506-ACA7-421A-A4BC-D847F9CC6303}" type="pres">
      <dgm:prSet presAssocID="{55115182-0D46-42CA-ADDE-BC6D2ED19401}" presName="linNode" presStyleCnt="0"/>
      <dgm:spPr/>
      <dgm:t>
        <a:bodyPr/>
        <a:lstStyle/>
        <a:p>
          <a:endParaRPr lang="es-ES"/>
        </a:p>
      </dgm:t>
    </dgm:pt>
    <dgm:pt modelId="{54C23872-B6D5-4E39-8317-FA9577E8913B}" type="pres">
      <dgm:prSet presAssocID="{55115182-0D46-42CA-ADDE-BC6D2ED1940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0701904-69D1-4554-B8D0-8FCE208E1547}" type="pres">
      <dgm:prSet presAssocID="{55115182-0D46-42CA-ADDE-BC6D2ED1940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11B2CA6-4FDB-4E52-BBFD-54C3B4E56D6B}" type="pres">
      <dgm:prSet presAssocID="{0C4D0208-4A26-41D6-9992-961C847507D3}" presName="sp" presStyleCnt="0"/>
      <dgm:spPr/>
      <dgm:t>
        <a:bodyPr/>
        <a:lstStyle/>
        <a:p>
          <a:endParaRPr lang="es-ES"/>
        </a:p>
      </dgm:t>
    </dgm:pt>
    <dgm:pt modelId="{92AB9602-37E0-48E8-A45D-1ACDD7F61B33}" type="pres">
      <dgm:prSet presAssocID="{6B643091-95B1-40D7-AF5B-A4632831C56A}" presName="linNode" presStyleCnt="0"/>
      <dgm:spPr/>
      <dgm:t>
        <a:bodyPr/>
        <a:lstStyle/>
        <a:p>
          <a:endParaRPr lang="es-ES"/>
        </a:p>
      </dgm:t>
    </dgm:pt>
    <dgm:pt modelId="{F496F826-253F-4C5F-8026-01C64C38EFF5}" type="pres">
      <dgm:prSet presAssocID="{6B643091-95B1-40D7-AF5B-A4632831C56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424C73-7FB7-4CF7-A8C5-2156080C4A96}" type="pres">
      <dgm:prSet presAssocID="{6B643091-95B1-40D7-AF5B-A4632831C56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7FBDCE3-80E3-415D-ADB8-83C52F80D3EC}" type="pres">
      <dgm:prSet presAssocID="{29DAC0DF-176D-499C-B24A-6C15D7552DDE}" presName="sp" presStyleCnt="0"/>
      <dgm:spPr/>
      <dgm:t>
        <a:bodyPr/>
        <a:lstStyle/>
        <a:p>
          <a:endParaRPr lang="es-ES"/>
        </a:p>
      </dgm:t>
    </dgm:pt>
    <dgm:pt modelId="{932A206F-C718-4A75-9BFC-5DF7DBF0C978}" type="pres">
      <dgm:prSet presAssocID="{8AEC1B8B-7355-4657-ABE6-F16DDA902934}" presName="linNode" presStyleCnt="0"/>
      <dgm:spPr/>
      <dgm:t>
        <a:bodyPr/>
        <a:lstStyle/>
        <a:p>
          <a:endParaRPr lang="es-ES"/>
        </a:p>
      </dgm:t>
    </dgm:pt>
    <dgm:pt modelId="{0E875AA2-FBCE-4521-AF09-C9A352D1668C}" type="pres">
      <dgm:prSet presAssocID="{8AEC1B8B-7355-4657-ABE6-F16DDA90293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659E3D8-47FA-4BE1-B323-1EFE5D79BA0E}" type="pres">
      <dgm:prSet presAssocID="{8AEC1B8B-7355-4657-ABE6-F16DDA902934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98E77C01-EDDF-4FCF-BAEF-8B10020B8596}" type="presOf" srcId="{0A421688-403E-4B13-9890-7EC279DEE08A}" destId="{F659E3D8-47FA-4BE1-B323-1EFE5D79BA0E}" srcOrd="0" destOrd="0" presId="urn:microsoft.com/office/officeart/2005/8/layout/vList5"/>
    <dgm:cxn modelId="{2EDEB04C-DA4E-49EF-989F-39A44F93F305}" srcId="{BDDF3E5F-D8A3-47C4-B378-8B29F3B4AF3D}" destId="{55115182-0D46-42CA-ADDE-BC6D2ED19401}" srcOrd="1" destOrd="0" parTransId="{D042FC04-3A7E-4824-A02E-E78EE7FA77D6}" sibTransId="{0C4D0208-4A26-41D6-9992-961C847507D3}"/>
    <dgm:cxn modelId="{42DBFEB6-62DA-4FB7-A2DD-F4F87B5F9535}" srcId="{BDDF3E5F-D8A3-47C4-B378-8B29F3B4AF3D}" destId="{6B643091-95B1-40D7-AF5B-A4632831C56A}" srcOrd="2" destOrd="0" parTransId="{AB4BFDF3-A52F-4787-B558-95753A6E19F1}" sibTransId="{29DAC0DF-176D-499C-B24A-6C15D7552DDE}"/>
    <dgm:cxn modelId="{CD93A60B-35D0-41FD-BECD-6F5534A0DBC0}" srcId="{BDDF3E5F-D8A3-47C4-B378-8B29F3B4AF3D}" destId="{8AEC1B8B-7355-4657-ABE6-F16DDA902934}" srcOrd="3" destOrd="0" parTransId="{F3DAECA3-9024-4196-ABD0-4EDF730DFB54}" sibTransId="{AF98D44B-0086-408E-BFED-1D5AB84A6636}"/>
    <dgm:cxn modelId="{3A0776C6-056B-4A84-8657-1F6E8DD65459}" type="presOf" srcId="{6B643091-95B1-40D7-AF5B-A4632831C56A}" destId="{F496F826-253F-4C5F-8026-01C64C38EFF5}" srcOrd="0" destOrd="0" presId="urn:microsoft.com/office/officeart/2005/8/layout/vList5"/>
    <dgm:cxn modelId="{B495CCCC-58C3-48C7-93FB-5EBF28115724}" srcId="{55115182-0D46-42CA-ADDE-BC6D2ED19401}" destId="{689A2A7B-F2A3-483B-9787-319B4DF0D5E3}" srcOrd="0" destOrd="0" parTransId="{E369D4C8-5798-48F6-AE12-535D00D031FF}" sibTransId="{4E390D4B-DDF5-4353-AC28-A35CED17EC64}"/>
    <dgm:cxn modelId="{9B50DE47-F262-4237-8E5B-3AF6CE07F2EE}" srcId="{B376C2F7-FC54-487C-9AEC-7DF058595D78}" destId="{D8E6CD00-54CF-47A2-A276-D2C02F4CC3D7}" srcOrd="0" destOrd="0" parTransId="{8B9FE3EF-43FD-4CDE-844A-B4102C6497A4}" sibTransId="{7FE575D0-58CD-4357-B32F-CF6A0031AA3D}"/>
    <dgm:cxn modelId="{0008C21D-DA32-4CA6-8A8B-85D9EDEE1C50}" type="presOf" srcId="{D8E6CD00-54CF-47A2-A276-D2C02F4CC3D7}" destId="{ED56EC15-7BE6-46F1-8279-B1A2B41C64A3}" srcOrd="0" destOrd="0" presId="urn:microsoft.com/office/officeart/2005/8/layout/vList5"/>
    <dgm:cxn modelId="{3BF04C43-D55A-49FA-BE04-84EA17C7DCB5}" type="presOf" srcId="{42651514-77C0-4C75-8C73-4AEAF8111FA4}" destId="{C0424C73-7FB7-4CF7-A8C5-2156080C4A96}" srcOrd="0" destOrd="0" presId="urn:microsoft.com/office/officeart/2005/8/layout/vList5"/>
    <dgm:cxn modelId="{D69BEEA4-1866-44EC-83C7-35F3F15F3707}" srcId="{6B643091-95B1-40D7-AF5B-A4632831C56A}" destId="{42651514-77C0-4C75-8C73-4AEAF8111FA4}" srcOrd="0" destOrd="0" parTransId="{B93D1199-0DD0-4228-98D4-6AF3FE092F19}" sibTransId="{3E115300-F1AA-4F89-95EB-1D7506C588E4}"/>
    <dgm:cxn modelId="{49E68453-B548-41D3-9E05-D9CBB50FF713}" type="presOf" srcId="{689A2A7B-F2A3-483B-9787-319B4DF0D5E3}" destId="{60701904-69D1-4554-B8D0-8FCE208E1547}" srcOrd="0" destOrd="0" presId="urn:microsoft.com/office/officeart/2005/8/layout/vList5"/>
    <dgm:cxn modelId="{06900243-2401-4E7F-9DB5-BFE83BEE1680}" type="presOf" srcId="{D75D6B56-9A0D-4975-93D7-0DA1CE70D78E}" destId="{F659E3D8-47FA-4BE1-B323-1EFE5D79BA0E}" srcOrd="0" destOrd="1" presId="urn:microsoft.com/office/officeart/2005/8/layout/vList5"/>
    <dgm:cxn modelId="{23B67289-726E-4C04-97D4-C55AAB880813}" type="presOf" srcId="{55115182-0D46-42CA-ADDE-BC6D2ED19401}" destId="{54C23872-B6D5-4E39-8317-FA9577E8913B}" srcOrd="0" destOrd="0" presId="urn:microsoft.com/office/officeart/2005/8/layout/vList5"/>
    <dgm:cxn modelId="{734809D2-C527-4345-AC48-4AEDA73EA133}" srcId="{8AEC1B8B-7355-4657-ABE6-F16DDA902934}" destId="{D75D6B56-9A0D-4975-93D7-0DA1CE70D78E}" srcOrd="1" destOrd="0" parTransId="{0DB756CC-6D97-45C3-9954-DEED49573457}" sibTransId="{D4C99402-4306-4981-9CB7-30E1DA301585}"/>
    <dgm:cxn modelId="{DDCE732D-8C4E-40AC-8C38-68E3FFF6DC0E}" srcId="{8AEC1B8B-7355-4657-ABE6-F16DDA902934}" destId="{0A421688-403E-4B13-9890-7EC279DEE08A}" srcOrd="0" destOrd="0" parTransId="{CB42D9D9-2CC7-420C-97F9-F09CFB3F9C42}" sibTransId="{A9FDF305-9AD7-4015-B0EB-DFEF557951E1}"/>
    <dgm:cxn modelId="{74448A2C-54C1-4E8F-B9F0-583BDAEBD096}" type="presOf" srcId="{BDDF3E5F-D8A3-47C4-B378-8B29F3B4AF3D}" destId="{B64FFEF6-B9E2-43B7-ACB1-34052942E4A9}" srcOrd="0" destOrd="0" presId="urn:microsoft.com/office/officeart/2005/8/layout/vList5"/>
    <dgm:cxn modelId="{7DBD1D04-86CF-4736-BB8A-D17F1261B9E4}" type="presOf" srcId="{8AEC1B8B-7355-4657-ABE6-F16DDA902934}" destId="{0E875AA2-FBCE-4521-AF09-C9A352D1668C}" srcOrd="0" destOrd="0" presId="urn:microsoft.com/office/officeart/2005/8/layout/vList5"/>
    <dgm:cxn modelId="{9C174F6F-8CE2-4BD6-9754-6BB2C1A4723C}" srcId="{BDDF3E5F-D8A3-47C4-B378-8B29F3B4AF3D}" destId="{B376C2F7-FC54-487C-9AEC-7DF058595D78}" srcOrd="0" destOrd="0" parTransId="{788365A9-60C9-401F-8E9E-705F6515B447}" sibTransId="{93B0B83E-948B-4885-A91D-4E12F483A4AC}"/>
    <dgm:cxn modelId="{8E18EF98-386D-471E-9462-C65B0DA52ECA}" type="presOf" srcId="{B376C2F7-FC54-487C-9AEC-7DF058595D78}" destId="{CEFF7366-3F95-413E-965A-59E203FA3869}" srcOrd="0" destOrd="0" presId="urn:microsoft.com/office/officeart/2005/8/layout/vList5"/>
    <dgm:cxn modelId="{45768DE8-4147-453E-B6C1-CC732F270F5F}" type="presParOf" srcId="{B64FFEF6-B9E2-43B7-ACB1-34052942E4A9}" destId="{9D155CD9-C7A5-4DD0-A1FE-215B36E2606D}" srcOrd="0" destOrd="0" presId="urn:microsoft.com/office/officeart/2005/8/layout/vList5"/>
    <dgm:cxn modelId="{49916D2C-368E-4C95-AE3B-0057F1486D49}" type="presParOf" srcId="{9D155CD9-C7A5-4DD0-A1FE-215B36E2606D}" destId="{CEFF7366-3F95-413E-965A-59E203FA3869}" srcOrd="0" destOrd="0" presId="urn:microsoft.com/office/officeart/2005/8/layout/vList5"/>
    <dgm:cxn modelId="{0A121D81-CA3E-401C-8957-0A16DB8F2CD0}" type="presParOf" srcId="{9D155CD9-C7A5-4DD0-A1FE-215B36E2606D}" destId="{ED56EC15-7BE6-46F1-8279-B1A2B41C64A3}" srcOrd="1" destOrd="0" presId="urn:microsoft.com/office/officeart/2005/8/layout/vList5"/>
    <dgm:cxn modelId="{CD8099C0-7AA8-449E-8650-14669D9AA7C1}" type="presParOf" srcId="{B64FFEF6-B9E2-43B7-ACB1-34052942E4A9}" destId="{56E12C12-A237-4DF4-9B47-E269B3EB53FB}" srcOrd="1" destOrd="0" presId="urn:microsoft.com/office/officeart/2005/8/layout/vList5"/>
    <dgm:cxn modelId="{B951D1FA-FEA6-4FC4-8C66-B65F64F63814}" type="presParOf" srcId="{B64FFEF6-B9E2-43B7-ACB1-34052942E4A9}" destId="{58074506-ACA7-421A-A4BC-D847F9CC6303}" srcOrd="2" destOrd="0" presId="urn:microsoft.com/office/officeart/2005/8/layout/vList5"/>
    <dgm:cxn modelId="{580E7A7B-A473-49F8-AF5B-058EE0C5F006}" type="presParOf" srcId="{58074506-ACA7-421A-A4BC-D847F9CC6303}" destId="{54C23872-B6D5-4E39-8317-FA9577E8913B}" srcOrd="0" destOrd="0" presId="urn:microsoft.com/office/officeart/2005/8/layout/vList5"/>
    <dgm:cxn modelId="{1BD66C55-28D4-46E9-8C5E-9E43D3275108}" type="presParOf" srcId="{58074506-ACA7-421A-A4BC-D847F9CC6303}" destId="{60701904-69D1-4554-B8D0-8FCE208E1547}" srcOrd="1" destOrd="0" presId="urn:microsoft.com/office/officeart/2005/8/layout/vList5"/>
    <dgm:cxn modelId="{AAC6428D-A700-48CF-9327-03D247E4D37A}" type="presParOf" srcId="{B64FFEF6-B9E2-43B7-ACB1-34052942E4A9}" destId="{911B2CA6-4FDB-4E52-BBFD-54C3B4E56D6B}" srcOrd="3" destOrd="0" presId="urn:microsoft.com/office/officeart/2005/8/layout/vList5"/>
    <dgm:cxn modelId="{473A743D-6E84-4E81-9F88-08D5D3A02986}" type="presParOf" srcId="{B64FFEF6-B9E2-43B7-ACB1-34052942E4A9}" destId="{92AB9602-37E0-48E8-A45D-1ACDD7F61B33}" srcOrd="4" destOrd="0" presId="urn:microsoft.com/office/officeart/2005/8/layout/vList5"/>
    <dgm:cxn modelId="{057E5FEF-DFBF-440A-86EE-839F5FC25048}" type="presParOf" srcId="{92AB9602-37E0-48E8-A45D-1ACDD7F61B33}" destId="{F496F826-253F-4C5F-8026-01C64C38EFF5}" srcOrd="0" destOrd="0" presId="urn:microsoft.com/office/officeart/2005/8/layout/vList5"/>
    <dgm:cxn modelId="{6111C308-B632-49CE-AD28-1B79BE4C13F1}" type="presParOf" srcId="{92AB9602-37E0-48E8-A45D-1ACDD7F61B33}" destId="{C0424C73-7FB7-4CF7-A8C5-2156080C4A96}" srcOrd="1" destOrd="0" presId="urn:microsoft.com/office/officeart/2005/8/layout/vList5"/>
    <dgm:cxn modelId="{0B220F0E-B424-466E-AD17-74E30E41AA0E}" type="presParOf" srcId="{B64FFEF6-B9E2-43B7-ACB1-34052942E4A9}" destId="{A7FBDCE3-80E3-415D-ADB8-83C52F80D3EC}" srcOrd="5" destOrd="0" presId="urn:microsoft.com/office/officeart/2005/8/layout/vList5"/>
    <dgm:cxn modelId="{A14CF071-E3D5-452F-B087-D862CE5FCAD3}" type="presParOf" srcId="{B64FFEF6-B9E2-43B7-ACB1-34052942E4A9}" destId="{932A206F-C718-4A75-9BFC-5DF7DBF0C978}" srcOrd="6" destOrd="0" presId="urn:microsoft.com/office/officeart/2005/8/layout/vList5"/>
    <dgm:cxn modelId="{83A12922-B970-426A-ADC3-02D2D9817245}" type="presParOf" srcId="{932A206F-C718-4A75-9BFC-5DF7DBF0C978}" destId="{0E875AA2-FBCE-4521-AF09-C9A352D1668C}" srcOrd="0" destOrd="0" presId="urn:microsoft.com/office/officeart/2005/8/layout/vList5"/>
    <dgm:cxn modelId="{6F91A849-BF43-4F18-AF75-ED57AE80B6E4}" type="presParOf" srcId="{932A206F-C718-4A75-9BFC-5DF7DBF0C978}" destId="{F659E3D8-47FA-4BE1-B323-1EFE5D79BA0E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2BA7D2-777F-4BF8-9240-49DC0A57484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44D94A0-03FE-41FA-827A-0BE0C2A7FE16}">
      <dgm:prSet phldrT="[Texto]"/>
      <dgm:spPr/>
      <dgm:t>
        <a:bodyPr/>
        <a:lstStyle/>
        <a:p>
          <a:r>
            <a:rPr lang="es-ES" dirty="0" smtClean="0"/>
            <a:t>PEP y programación de asignaturas</a:t>
          </a:r>
          <a:endParaRPr lang="es-ES" dirty="0"/>
        </a:p>
      </dgm:t>
    </dgm:pt>
    <dgm:pt modelId="{15809519-FE72-4DCC-ABAF-C016F3E4B0D7}" type="parTrans" cxnId="{3A5A5BBC-E1C1-4E05-8F38-FA6437287ACC}">
      <dgm:prSet/>
      <dgm:spPr/>
      <dgm:t>
        <a:bodyPr/>
        <a:lstStyle/>
        <a:p>
          <a:endParaRPr lang="es-ES"/>
        </a:p>
      </dgm:t>
    </dgm:pt>
    <dgm:pt modelId="{E4AE1A3D-C4F9-41F7-A7ED-29434A1E7999}" type="sibTrans" cxnId="{3A5A5BBC-E1C1-4E05-8F38-FA6437287ACC}">
      <dgm:prSet/>
      <dgm:spPr/>
      <dgm:t>
        <a:bodyPr/>
        <a:lstStyle/>
        <a:p>
          <a:endParaRPr lang="es-ES"/>
        </a:p>
      </dgm:t>
    </dgm:pt>
    <dgm:pt modelId="{D0BA980E-2147-46B0-8E35-5381B9F6B313}">
      <dgm:prSet phldrT="[Texto]"/>
      <dgm:spPr/>
      <dgm:t>
        <a:bodyPr/>
        <a:lstStyle/>
        <a:p>
          <a:r>
            <a:rPr lang="es-ES" dirty="0" smtClean="0"/>
            <a:t>Constitución Política de Colombia</a:t>
          </a:r>
          <a:endParaRPr lang="es-ES" dirty="0"/>
        </a:p>
      </dgm:t>
    </dgm:pt>
    <dgm:pt modelId="{EE576C7B-50E7-4C96-87CC-152DCDF8527B}" type="parTrans" cxnId="{5716B2D8-3D49-48D7-AD76-1FBE2A43E1D5}">
      <dgm:prSet/>
      <dgm:spPr/>
      <dgm:t>
        <a:bodyPr/>
        <a:lstStyle/>
        <a:p>
          <a:endParaRPr lang="es-ES"/>
        </a:p>
      </dgm:t>
    </dgm:pt>
    <dgm:pt modelId="{396909A6-63AB-4CD4-BD3C-341797476B51}" type="sibTrans" cxnId="{5716B2D8-3D49-48D7-AD76-1FBE2A43E1D5}">
      <dgm:prSet/>
      <dgm:spPr/>
      <dgm:t>
        <a:bodyPr/>
        <a:lstStyle/>
        <a:p>
          <a:endParaRPr lang="es-ES"/>
        </a:p>
      </dgm:t>
    </dgm:pt>
    <dgm:pt modelId="{61886486-5D57-4AAF-BB63-F5EAA124B564}">
      <dgm:prSet phldrT="[Texto]"/>
      <dgm:spPr/>
      <dgm:t>
        <a:bodyPr/>
        <a:lstStyle/>
        <a:p>
          <a:r>
            <a:rPr lang="es-ES" dirty="0" smtClean="0"/>
            <a:t>la ley 30 de 1992</a:t>
          </a:r>
          <a:endParaRPr lang="es-ES" dirty="0"/>
        </a:p>
      </dgm:t>
    </dgm:pt>
    <dgm:pt modelId="{5F2BDDC6-2870-4857-9B98-159FC860216F}" type="parTrans" cxnId="{D36969E0-50AF-4C4F-980C-03097650BFD5}">
      <dgm:prSet/>
      <dgm:spPr/>
      <dgm:t>
        <a:bodyPr/>
        <a:lstStyle/>
        <a:p>
          <a:endParaRPr lang="es-ES"/>
        </a:p>
      </dgm:t>
    </dgm:pt>
    <dgm:pt modelId="{11185DAC-03C1-4ECD-8F18-65A554079495}" type="sibTrans" cxnId="{D36969E0-50AF-4C4F-980C-03097650BFD5}">
      <dgm:prSet/>
      <dgm:spPr/>
      <dgm:t>
        <a:bodyPr/>
        <a:lstStyle/>
        <a:p>
          <a:endParaRPr lang="es-ES"/>
        </a:p>
      </dgm:t>
    </dgm:pt>
    <dgm:pt modelId="{7977C166-063F-4AC5-ACB3-2FFE2C228806}">
      <dgm:prSet phldrT="[Texto]"/>
      <dgm:spPr/>
      <dgm:t>
        <a:bodyPr/>
        <a:lstStyle/>
        <a:p>
          <a:r>
            <a:rPr lang="es-ES" dirty="0" smtClean="0"/>
            <a:t>lineamientos del CNA </a:t>
          </a:r>
          <a:endParaRPr lang="es-ES" dirty="0"/>
        </a:p>
      </dgm:t>
    </dgm:pt>
    <dgm:pt modelId="{AD5C67F8-3DB6-4B70-8B26-4AA0A7CB64D1}" type="parTrans" cxnId="{DFBB0833-A583-4B3D-88D1-D3951FE97D34}">
      <dgm:prSet/>
      <dgm:spPr/>
      <dgm:t>
        <a:bodyPr/>
        <a:lstStyle/>
        <a:p>
          <a:endParaRPr lang="es-ES"/>
        </a:p>
      </dgm:t>
    </dgm:pt>
    <dgm:pt modelId="{FF767B59-7B01-4900-A793-B3AAD0C35944}" type="sibTrans" cxnId="{DFBB0833-A583-4B3D-88D1-D3951FE97D34}">
      <dgm:prSet/>
      <dgm:spPr/>
      <dgm:t>
        <a:bodyPr/>
        <a:lstStyle/>
        <a:p>
          <a:endParaRPr lang="es-ES"/>
        </a:p>
      </dgm:t>
    </dgm:pt>
    <dgm:pt modelId="{2BDF20A2-9833-4422-B290-93373A97AD20}">
      <dgm:prSet phldrT="[Texto]"/>
      <dgm:spPr/>
      <dgm:t>
        <a:bodyPr/>
        <a:lstStyle/>
        <a:p>
          <a:r>
            <a:rPr lang="es-ES" dirty="0" smtClean="0"/>
            <a:t>Postulados teóricos del tema</a:t>
          </a:r>
          <a:endParaRPr lang="es-ES" dirty="0"/>
        </a:p>
      </dgm:t>
    </dgm:pt>
    <dgm:pt modelId="{D5248261-D62A-4C95-BAEB-7A2454CA01BB}" type="parTrans" cxnId="{CB0C8EF7-AB08-4853-8EFE-AE81DDABC537}">
      <dgm:prSet/>
      <dgm:spPr/>
      <dgm:t>
        <a:bodyPr/>
        <a:lstStyle/>
        <a:p>
          <a:endParaRPr lang="es-ES"/>
        </a:p>
      </dgm:t>
    </dgm:pt>
    <dgm:pt modelId="{D0B43DE6-A337-4113-96C1-5B2C612DDC77}" type="sibTrans" cxnId="{CB0C8EF7-AB08-4853-8EFE-AE81DDABC537}">
      <dgm:prSet/>
      <dgm:spPr/>
      <dgm:t>
        <a:bodyPr/>
        <a:lstStyle/>
        <a:p>
          <a:endParaRPr lang="es-ES"/>
        </a:p>
      </dgm:t>
    </dgm:pt>
    <dgm:pt modelId="{365DBECE-2248-4F91-AC74-7CC090B7459A}" type="pres">
      <dgm:prSet presAssocID="{8B2BA7D2-777F-4BF8-9240-49DC0A57484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BC3BB14-FF48-4BDC-8294-7C2B0528E5E0}" type="pres">
      <dgm:prSet presAssocID="{D44D94A0-03FE-41FA-827A-0BE0C2A7FE16}" presName="centerShape" presStyleLbl="node0" presStyleIdx="0" presStyleCnt="1"/>
      <dgm:spPr/>
      <dgm:t>
        <a:bodyPr/>
        <a:lstStyle/>
        <a:p>
          <a:endParaRPr lang="es-ES"/>
        </a:p>
      </dgm:t>
    </dgm:pt>
    <dgm:pt modelId="{F5C252BE-D586-4C1E-9694-6644EC9AD9B6}" type="pres">
      <dgm:prSet presAssocID="{D0BA980E-2147-46B0-8E35-5381B9F6B31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CBF3EB-874A-474A-893E-93831C38C109}" type="pres">
      <dgm:prSet presAssocID="{D0BA980E-2147-46B0-8E35-5381B9F6B313}" presName="dummy" presStyleCnt="0"/>
      <dgm:spPr/>
    </dgm:pt>
    <dgm:pt modelId="{6AEC6DFA-356C-4FB3-B62F-86708D7E7CBE}" type="pres">
      <dgm:prSet presAssocID="{396909A6-63AB-4CD4-BD3C-341797476B51}" presName="sibTrans" presStyleLbl="sibTrans2D1" presStyleIdx="0" presStyleCnt="4"/>
      <dgm:spPr/>
      <dgm:t>
        <a:bodyPr/>
        <a:lstStyle/>
        <a:p>
          <a:endParaRPr lang="es-ES"/>
        </a:p>
      </dgm:t>
    </dgm:pt>
    <dgm:pt modelId="{305455E5-498D-4E1C-A9B7-DC8200F07B26}" type="pres">
      <dgm:prSet presAssocID="{61886486-5D57-4AAF-BB63-F5EAA124B56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B67371-D5CF-45DB-86E9-EF21215EE16F}" type="pres">
      <dgm:prSet presAssocID="{61886486-5D57-4AAF-BB63-F5EAA124B564}" presName="dummy" presStyleCnt="0"/>
      <dgm:spPr/>
    </dgm:pt>
    <dgm:pt modelId="{8CAF0DB1-DF22-4FDA-A6F3-08E8438C492F}" type="pres">
      <dgm:prSet presAssocID="{11185DAC-03C1-4ECD-8F18-65A554079495}" presName="sibTrans" presStyleLbl="sibTrans2D1" presStyleIdx="1" presStyleCnt="4"/>
      <dgm:spPr/>
      <dgm:t>
        <a:bodyPr/>
        <a:lstStyle/>
        <a:p>
          <a:endParaRPr lang="es-ES"/>
        </a:p>
      </dgm:t>
    </dgm:pt>
    <dgm:pt modelId="{B219D855-35F8-4791-B4FC-3BF96AD22B9A}" type="pres">
      <dgm:prSet presAssocID="{7977C166-063F-4AC5-ACB3-2FFE2C22880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F14964-FD42-4D16-95E5-C15957CC592C}" type="pres">
      <dgm:prSet presAssocID="{7977C166-063F-4AC5-ACB3-2FFE2C228806}" presName="dummy" presStyleCnt="0"/>
      <dgm:spPr/>
    </dgm:pt>
    <dgm:pt modelId="{61CA400F-6C66-4200-A6EB-ED82B3BAD8FD}" type="pres">
      <dgm:prSet presAssocID="{FF767B59-7B01-4900-A793-B3AAD0C35944}" presName="sibTrans" presStyleLbl="sibTrans2D1" presStyleIdx="2" presStyleCnt="4"/>
      <dgm:spPr/>
      <dgm:t>
        <a:bodyPr/>
        <a:lstStyle/>
        <a:p>
          <a:endParaRPr lang="es-ES"/>
        </a:p>
      </dgm:t>
    </dgm:pt>
    <dgm:pt modelId="{0CE49BBA-7CDC-49DD-B2F1-2E4D45DBA062}" type="pres">
      <dgm:prSet presAssocID="{2BDF20A2-9833-4422-B290-93373A97AD2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B50D06-7C39-4792-9BCB-7DE85F072697}" type="pres">
      <dgm:prSet presAssocID="{2BDF20A2-9833-4422-B290-93373A97AD20}" presName="dummy" presStyleCnt="0"/>
      <dgm:spPr/>
    </dgm:pt>
    <dgm:pt modelId="{7B7EA231-4CE3-422F-B35F-4DE62EBF533C}" type="pres">
      <dgm:prSet presAssocID="{D0B43DE6-A337-4113-96C1-5B2C612DDC77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5E9C583D-11A4-4C78-93B4-737D6A410A8D}" type="presOf" srcId="{61886486-5D57-4AAF-BB63-F5EAA124B564}" destId="{305455E5-498D-4E1C-A9B7-DC8200F07B26}" srcOrd="0" destOrd="0" presId="urn:microsoft.com/office/officeart/2005/8/layout/radial6"/>
    <dgm:cxn modelId="{CB0C8EF7-AB08-4853-8EFE-AE81DDABC537}" srcId="{D44D94A0-03FE-41FA-827A-0BE0C2A7FE16}" destId="{2BDF20A2-9833-4422-B290-93373A97AD20}" srcOrd="3" destOrd="0" parTransId="{D5248261-D62A-4C95-BAEB-7A2454CA01BB}" sibTransId="{D0B43DE6-A337-4113-96C1-5B2C612DDC77}"/>
    <dgm:cxn modelId="{9AC11C69-C783-4874-B128-5378F3A62F61}" type="presOf" srcId="{11185DAC-03C1-4ECD-8F18-65A554079495}" destId="{8CAF0DB1-DF22-4FDA-A6F3-08E8438C492F}" srcOrd="0" destOrd="0" presId="urn:microsoft.com/office/officeart/2005/8/layout/radial6"/>
    <dgm:cxn modelId="{5716B2D8-3D49-48D7-AD76-1FBE2A43E1D5}" srcId="{D44D94A0-03FE-41FA-827A-0BE0C2A7FE16}" destId="{D0BA980E-2147-46B0-8E35-5381B9F6B313}" srcOrd="0" destOrd="0" parTransId="{EE576C7B-50E7-4C96-87CC-152DCDF8527B}" sibTransId="{396909A6-63AB-4CD4-BD3C-341797476B51}"/>
    <dgm:cxn modelId="{DFBB0833-A583-4B3D-88D1-D3951FE97D34}" srcId="{D44D94A0-03FE-41FA-827A-0BE0C2A7FE16}" destId="{7977C166-063F-4AC5-ACB3-2FFE2C228806}" srcOrd="2" destOrd="0" parTransId="{AD5C67F8-3DB6-4B70-8B26-4AA0A7CB64D1}" sibTransId="{FF767B59-7B01-4900-A793-B3AAD0C35944}"/>
    <dgm:cxn modelId="{184244B4-575A-49C2-999C-467F81493AC5}" type="presOf" srcId="{FF767B59-7B01-4900-A793-B3AAD0C35944}" destId="{61CA400F-6C66-4200-A6EB-ED82B3BAD8FD}" srcOrd="0" destOrd="0" presId="urn:microsoft.com/office/officeart/2005/8/layout/radial6"/>
    <dgm:cxn modelId="{9A56594C-C358-4742-BBBA-65C4BF496126}" type="presOf" srcId="{396909A6-63AB-4CD4-BD3C-341797476B51}" destId="{6AEC6DFA-356C-4FB3-B62F-86708D7E7CBE}" srcOrd="0" destOrd="0" presId="urn:microsoft.com/office/officeart/2005/8/layout/radial6"/>
    <dgm:cxn modelId="{01938743-F220-487B-884C-AD9023920E72}" type="presOf" srcId="{D0BA980E-2147-46B0-8E35-5381B9F6B313}" destId="{F5C252BE-D586-4C1E-9694-6644EC9AD9B6}" srcOrd="0" destOrd="0" presId="urn:microsoft.com/office/officeart/2005/8/layout/radial6"/>
    <dgm:cxn modelId="{D36969E0-50AF-4C4F-980C-03097650BFD5}" srcId="{D44D94A0-03FE-41FA-827A-0BE0C2A7FE16}" destId="{61886486-5D57-4AAF-BB63-F5EAA124B564}" srcOrd="1" destOrd="0" parTransId="{5F2BDDC6-2870-4857-9B98-159FC860216F}" sibTransId="{11185DAC-03C1-4ECD-8F18-65A554079495}"/>
    <dgm:cxn modelId="{A5B9989D-623D-456A-8ED3-CB81C83BBA1E}" type="presOf" srcId="{D44D94A0-03FE-41FA-827A-0BE0C2A7FE16}" destId="{6BC3BB14-FF48-4BDC-8294-7C2B0528E5E0}" srcOrd="0" destOrd="0" presId="urn:microsoft.com/office/officeart/2005/8/layout/radial6"/>
    <dgm:cxn modelId="{CF248CCA-3538-4968-BADD-55D7F52252EA}" type="presOf" srcId="{8B2BA7D2-777F-4BF8-9240-49DC0A574846}" destId="{365DBECE-2248-4F91-AC74-7CC090B7459A}" srcOrd="0" destOrd="0" presId="urn:microsoft.com/office/officeart/2005/8/layout/radial6"/>
    <dgm:cxn modelId="{6B25C475-CBB1-4229-AED2-5B7A31A10EE5}" type="presOf" srcId="{2BDF20A2-9833-4422-B290-93373A97AD20}" destId="{0CE49BBA-7CDC-49DD-B2F1-2E4D45DBA062}" srcOrd="0" destOrd="0" presId="urn:microsoft.com/office/officeart/2005/8/layout/radial6"/>
    <dgm:cxn modelId="{25CCD666-33DD-4C9B-A600-AAE1DF330EBA}" type="presOf" srcId="{7977C166-063F-4AC5-ACB3-2FFE2C228806}" destId="{B219D855-35F8-4791-B4FC-3BF96AD22B9A}" srcOrd="0" destOrd="0" presId="urn:microsoft.com/office/officeart/2005/8/layout/radial6"/>
    <dgm:cxn modelId="{23123186-E039-4894-891C-B734D54B80FE}" type="presOf" srcId="{D0B43DE6-A337-4113-96C1-5B2C612DDC77}" destId="{7B7EA231-4CE3-422F-B35F-4DE62EBF533C}" srcOrd="0" destOrd="0" presId="urn:microsoft.com/office/officeart/2005/8/layout/radial6"/>
    <dgm:cxn modelId="{3A5A5BBC-E1C1-4E05-8F38-FA6437287ACC}" srcId="{8B2BA7D2-777F-4BF8-9240-49DC0A574846}" destId="{D44D94A0-03FE-41FA-827A-0BE0C2A7FE16}" srcOrd="0" destOrd="0" parTransId="{15809519-FE72-4DCC-ABAF-C016F3E4B0D7}" sibTransId="{E4AE1A3D-C4F9-41F7-A7ED-29434A1E7999}"/>
    <dgm:cxn modelId="{F42EBB96-757A-4C31-8BF1-A501780A605B}" type="presParOf" srcId="{365DBECE-2248-4F91-AC74-7CC090B7459A}" destId="{6BC3BB14-FF48-4BDC-8294-7C2B0528E5E0}" srcOrd="0" destOrd="0" presId="urn:microsoft.com/office/officeart/2005/8/layout/radial6"/>
    <dgm:cxn modelId="{7EDB4937-E924-49E6-8D49-9601901CE172}" type="presParOf" srcId="{365DBECE-2248-4F91-AC74-7CC090B7459A}" destId="{F5C252BE-D586-4C1E-9694-6644EC9AD9B6}" srcOrd="1" destOrd="0" presId="urn:microsoft.com/office/officeart/2005/8/layout/radial6"/>
    <dgm:cxn modelId="{6B656717-EF9E-46A6-ACFA-7377A5B9CE03}" type="presParOf" srcId="{365DBECE-2248-4F91-AC74-7CC090B7459A}" destId="{59CBF3EB-874A-474A-893E-93831C38C109}" srcOrd="2" destOrd="0" presId="urn:microsoft.com/office/officeart/2005/8/layout/radial6"/>
    <dgm:cxn modelId="{03935F1D-ADD9-4FB5-A651-F76EBC7A7095}" type="presParOf" srcId="{365DBECE-2248-4F91-AC74-7CC090B7459A}" destId="{6AEC6DFA-356C-4FB3-B62F-86708D7E7CBE}" srcOrd="3" destOrd="0" presId="urn:microsoft.com/office/officeart/2005/8/layout/radial6"/>
    <dgm:cxn modelId="{472A1635-C7B9-4D14-AFFA-B73D0B442988}" type="presParOf" srcId="{365DBECE-2248-4F91-AC74-7CC090B7459A}" destId="{305455E5-498D-4E1C-A9B7-DC8200F07B26}" srcOrd="4" destOrd="0" presId="urn:microsoft.com/office/officeart/2005/8/layout/radial6"/>
    <dgm:cxn modelId="{57740F54-E48A-4C2B-9F92-19DA39F7226B}" type="presParOf" srcId="{365DBECE-2248-4F91-AC74-7CC090B7459A}" destId="{7FB67371-D5CF-45DB-86E9-EF21215EE16F}" srcOrd="5" destOrd="0" presId="urn:microsoft.com/office/officeart/2005/8/layout/radial6"/>
    <dgm:cxn modelId="{9E250E54-AFF7-46DA-B642-B2A9253DC787}" type="presParOf" srcId="{365DBECE-2248-4F91-AC74-7CC090B7459A}" destId="{8CAF0DB1-DF22-4FDA-A6F3-08E8438C492F}" srcOrd="6" destOrd="0" presId="urn:microsoft.com/office/officeart/2005/8/layout/radial6"/>
    <dgm:cxn modelId="{9A7F5172-720F-494D-BE76-E3D6FD04E05E}" type="presParOf" srcId="{365DBECE-2248-4F91-AC74-7CC090B7459A}" destId="{B219D855-35F8-4791-B4FC-3BF96AD22B9A}" srcOrd="7" destOrd="0" presId="urn:microsoft.com/office/officeart/2005/8/layout/radial6"/>
    <dgm:cxn modelId="{9E5BBD90-A545-4D7A-AED4-42A754564201}" type="presParOf" srcId="{365DBECE-2248-4F91-AC74-7CC090B7459A}" destId="{01F14964-FD42-4D16-95E5-C15957CC592C}" srcOrd="8" destOrd="0" presId="urn:microsoft.com/office/officeart/2005/8/layout/radial6"/>
    <dgm:cxn modelId="{4F16FBC9-6946-430D-A82F-3F04627FCD51}" type="presParOf" srcId="{365DBECE-2248-4F91-AC74-7CC090B7459A}" destId="{61CA400F-6C66-4200-A6EB-ED82B3BAD8FD}" srcOrd="9" destOrd="0" presId="urn:microsoft.com/office/officeart/2005/8/layout/radial6"/>
    <dgm:cxn modelId="{1B516B36-C09E-4C99-823A-CD4C8FB3A632}" type="presParOf" srcId="{365DBECE-2248-4F91-AC74-7CC090B7459A}" destId="{0CE49BBA-7CDC-49DD-B2F1-2E4D45DBA062}" srcOrd="10" destOrd="0" presId="urn:microsoft.com/office/officeart/2005/8/layout/radial6"/>
    <dgm:cxn modelId="{61632721-2816-45B5-91A8-189554330137}" type="presParOf" srcId="{365DBECE-2248-4F91-AC74-7CC090B7459A}" destId="{9EB50D06-7C39-4792-9BCB-7DE85F072697}" srcOrd="11" destOrd="0" presId="urn:microsoft.com/office/officeart/2005/8/layout/radial6"/>
    <dgm:cxn modelId="{1C095BFE-B86A-498B-AC21-1CBF616FE206}" type="presParOf" srcId="{365DBECE-2248-4F91-AC74-7CC090B7459A}" destId="{7B7EA231-4CE3-422F-B35F-4DE62EBF533C}" srcOrd="12" destOrd="0" presId="urn:microsoft.com/office/officeart/2005/8/layout/radial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9D46ED-3B77-4165-BD18-D98BB0CDAEF8}" type="doc">
      <dgm:prSet loTypeId="urn:microsoft.com/office/officeart/2005/8/layout/hierarchy2" loCatId="hierarchy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96A283F8-0B86-4D28-91BC-6B10D1065B35}">
      <dgm:prSet phldrT="[Texto]"/>
      <dgm:spPr/>
      <dgm:t>
        <a:bodyPr/>
        <a:lstStyle/>
        <a:p>
          <a:r>
            <a:rPr lang="es-CO" dirty="0" smtClean="0"/>
            <a:t>PEP Ingeniería Electrónica</a:t>
          </a:r>
          <a:endParaRPr lang="es-CO" dirty="0"/>
        </a:p>
      </dgm:t>
    </dgm:pt>
    <dgm:pt modelId="{2112D0E4-A7E6-4F18-8D36-0D0921B17DB8}" type="parTrans" cxnId="{51019C8E-1032-4E1D-96F3-CD8ECDFAFF38}">
      <dgm:prSet/>
      <dgm:spPr/>
      <dgm:t>
        <a:bodyPr/>
        <a:lstStyle/>
        <a:p>
          <a:endParaRPr lang="es-CO"/>
        </a:p>
      </dgm:t>
    </dgm:pt>
    <dgm:pt modelId="{947A2338-64CB-43D0-8DE8-B365047D17C3}" type="sibTrans" cxnId="{51019C8E-1032-4E1D-96F3-CD8ECDFAFF38}">
      <dgm:prSet/>
      <dgm:spPr/>
      <dgm:t>
        <a:bodyPr/>
        <a:lstStyle/>
        <a:p>
          <a:endParaRPr lang="es-CO"/>
        </a:p>
      </dgm:t>
    </dgm:pt>
    <dgm:pt modelId="{20B62DB5-0406-431C-9E2B-70442A24DC1F}">
      <dgm:prSet phldrT="[Texto]"/>
      <dgm:spPr/>
      <dgm:t>
        <a:bodyPr/>
        <a:lstStyle/>
        <a:p>
          <a:r>
            <a:rPr lang="es-CO" dirty="0" smtClean="0"/>
            <a:t>Propósito teórico</a:t>
          </a:r>
          <a:endParaRPr lang="es-CO" dirty="0"/>
        </a:p>
      </dgm:t>
    </dgm:pt>
    <dgm:pt modelId="{6FCE9775-2507-4A19-8C96-CD736DD83179}" type="parTrans" cxnId="{5EDBA76B-01F5-4117-AF56-62DCCBAEA62F}">
      <dgm:prSet/>
      <dgm:spPr/>
      <dgm:t>
        <a:bodyPr/>
        <a:lstStyle/>
        <a:p>
          <a:endParaRPr lang="es-CO"/>
        </a:p>
      </dgm:t>
    </dgm:pt>
    <dgm:pt modelId="{BBB39087-AFC9-4505-B271-EBA7C071F33C}" type="sibTrans" cxnId="{5EDBA76B-01F5-4117-AF56-62DCCBAEA62F}">
      <dgm:prSet/>
      <dgm:spPr/>
      <dgm:t>
        <a:bodyPr/>
        <a:lstStyle/>
        <a:p>
          <a:endParaRPr lang="es-CO"/>
        </a:p>
      </dgm:t>
    </dgm:pt>
    <dgm:pt modelId="{6974994B-13B7-494F-9B79-E37D71940C56}">
      <dgm:prSet phldrT="[Texto]"/>
      <dgm:spPr/>
      <dgm:t>
        <a:bodyPr/>
        <a:lstStyle/>
        <a:p>
          <a:r>
            <a:rPr lang="es-CO" dirty="0" smtClean="0"/>
            <a:t>Profesional integro, apropiado de una metodología científica, conocedor de la tecnología, con claros conceptos en administración de empresas, formulación y desarrollo de proyectos y una profunda sensibilidad humanística</a:t>
          </a:r>
          <a:endParaRPr lang="es-CO" dirty="0"/>
        </a:p>
      </dgm:t>
    </dgm:pt>
    <dgm:pt modelId="{E5927C4E-B3E4-4B8C-90A4-9BC10DC74B36}" type="parTrans" cxnId="{F2AD87B2-9CB0-4D61-A339-0DC845A5C701}">
      <dgm:prSet/>
      <dgm:spPr/>
      <dgm:t>
        <a:bodyPr/>
        <a:lstStyle/>
        <a:p>
          <a:endParaRPr lang="es-CO"/>
        </a:p>
      </dgm:t>
    </dgm:pt>
    <dgm:pt modelId="{495403BA-7B03-4E02-BB85-749E465C33D2}" type="sibTrans" cxnId="{F2AD87B2-9CB0-4D61-A339-0DC845A5C701}">
      <dgm:prSet/>
      <dgm:spPr/>
      <dgm:t>
        <a:bodyPr/>
        <a:lstStyle/>
        <a:p>
          <a:endParaRPr lang="es-CO"/>
        </a:p>
      </dgm:t>
    </dgm:pt>
    <dgm:pt modelId="{E88F554B-85BD-46C2-BAB2-B22E0FEA9396}">
      <dgm:prSet phldrT="[Texto]"/>
      <dgm:spPr/>
      <dgm:t>
        <a:bodyPr/>
        <a:lstStyle/>
        <a:p>
          <a:r>
            <a:rPr lang="es-CO" dirty="0" smtClean="0"/>
            <a:t>Actividades desarrolladas</a:t>
          </a:r>
          <a:endParaRPr lang="es-CO" dirty="0"/>
        </a:p>
      </dgm:t>
    </dgm:pt>
    <dgm:pt modelId="{9324B479-4200-40F8-8D48-49EDEAD45890}" type="parTrans" cxnId="{51A81294-8A5D-43A9-B34A-D5CCE5F70FDA}">
      <dgm:prSet/>
      <dgm:spPr/>
      <dgm:t>
        <a:bodyPr/>
        <a:lstStyle/>
        <a:p>
          <a:endParaRPr lang="es-CO"/>
        </a:p>
      </dgm:t>
    </dgm:pt>
    <dgm:pt modelId="{BFE0E583-9B74-4999-9EF2-07D1660344E8}" type="sibTrans" cxnId="{51A81294-8A5D-43A9-B34A-D5CCE5F70FDA}">
      <dgm:prSet/>
      <dgm:spPr/>
      <dgm:t>
        <a:bodyPr/>
        <a:lstStyle/>
        <a:p>
          <a:endParaRPr lang="es-CO"/>
        </a:p>
      </dgm:t>
    </dgm:pt>
    <dgm:pt modelId="{24A2AF04-D7FC-46C8-B899-65D1925CAE6C}">
      <dgm:prSet phldrT="[Texto]"/>
      <dgm:spPr/>
      <dgm:t>
        <a:bodyPr/>
        <a:lstStyle/>
        <a:p>
          <a:r>
            <a:rPr lang="es-CO" dirty="0" smtClean="0"/>
            <a:t>No se explica con detalle el aporte de la investigación formativa a los propósitos curriculares</a:t>
          </a:r>
          <a:endParaRPr lang="es-CO" dirty="0"/>
        </a:p>
      </dgm:t>
    </dgm:pt>
    <dgm:pt modelId="{AF8C2998-BC98-4084-A643-6AFE3952621F}" type="parTrans" cxnId="{5D804F74-37A0-41FA-8832-10824F057B96}">
      <dgm:prSet/>
      <dgm:spPr/>
      <dgm:t>
        <a:bodyPr/>
        <a:lstStyle/>
        <a:p>
          <a:endParaRPr lang="es-CO"/>
        </a:p>
      </dgm:t>
    </dgm:pt>
    <dgm:pt modelId="{BF56D230-52E6-4B0F-893D-7798229B8499}" type="sibTrans" cxnId="{5D804F74-37A0-41FA-8832-10824F057B96}">
      <dgm:prSet/>
      <dgm:spPr/>
      <dgm:t>
        <a:bodyPr/>
        <a:lstStyle/>
        <a:p>
          <a:endParaRPr lang="es-CO"/>
        </a:p>
      </dgm:t>
    </dgm:pt>
    <dgm:pt modelId="{69DC67E8-8C66-45CC-B948-CB02B21EB4E6}">
      <dgm:prSet/>
      <dgm:spPr/>
      <dgm:t>
        <a:bodyPr/>
        <a:lstStyle/>
        <a:p>
          <a:r>
            <a:rPr lang="es-ES" dirty="0" smtClean="0"/>
            <a:t>No especifica actividades propias del docente</a:t>
          </a:r>
          <a:endParaRPr lang="es-ES" dirty="0"/>
        </a:p>
      </dgm:t>
    </dgm:pt>
    <dgm:pt modelId="{67464139-5791-4C5D-9DEF-BE814C43AD1C}" type="parTrans" cxnId="{3AD8CDCC-93FE-46C7-BAE0-3AFCC6C830B7}">
      <dgm:prSet/>
      <dgm:spPr/>
      <dgm:t>
        <a:bodyPr/>
        <a:lstStyle/>
        <a:p>
          <a:endParaRPr lang="es-ES"/>
        </a:p>
      </dgm:t>
    </dgm:pt>
    <dgm:pt modelId="{64602C91-BDCD-4D3D-A011-115D7AB24A32}" type="sibTrans" cxnId="{3AD8CDCC-93FE-46C7-BAE0-3AFCC6C830B7}">
      <dgm:prSet/>
      <dgm:spPr/>
      <dgm:t>
        <a:bodyPr/>
        <a:lstStyle/>
        <a:p>
          <a:endParaRPr lang="es-ES"/>
        </a:p>
      </dgm:t>
    </dgm:pt>
    <dgm:pt modelId="{46D0F1B5-F51B-43E4-8473-84797AE688A7}" type="pres">
      <dgm:prSet presAssocID="{1A9D46ED-3B77-4165-BD18-D98BB0CDAE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8418DC3-DC2C-443F-99E8-4B149B914431}" type="pres">
      <dgm:prSet presAssocID="{96A283F8-0B86-4D28-91BC-6B10D1065B35}" presName="root1" presStyleCnt="0"/>
      <dgm:spPr/>
      <dgm:t>
        <a:bodyPr/>
        <a:lstStyle/>
        <a:p>
          <a:endParaRPr lang="es-ES"/>
        </a:p>
      </dgm:t>
    </dgm:pt>
    <dgm:pt modelId="{0CDED962-3F5A-40CF-A844-8D8843FE9F85}" type="pres">
      <dgm:prSet presAssocID="{96A283F8-0B86-4D28-91BC-6B10D1065B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6398DE9-DFE9-4A98-A63F-C525CB89DA8A}" type="pres">
      <dgm:prSet presAssocID="{96A283F8-0B86-4D28-91BC-6B10D1065B35}" presName="level2hierChild" presStyleCnt="0"/>
      <dgm:spPr/>
      <dgm:t>
        <a:bodyPr/>
        <a:lstStyle/>
        <a:p>
          <a:endParaRPr lang="es-ES"/>
        </a:p>
      </dgm:t>
    </dgm:pt>
    <dgm:pt modelId="{06E3D23B-BCF3-4F4D-A805-C0D81E76DF86}" type="pres">
      <dgm:prSet presAssocID="{6FCE9775-2507-4A19-8C96-CD736DD83179}" presName="conn2-1" presStyleLbl="parChTrans1D2" presStyleIdx="0" presStyleCnt="2"/>
      <dgm:spPr/>
      <dgm:t>
        <a:bodyPr/>
        <a:lstStyle/>
        <a:p>
          <a:endParaRPr lang="es-CO"/>
        </a:p>
      </dgm:t>
    </dgm:pt>
    <dgm:pt modelId="{E2858127-36FD-490E-95F2-B4A9104BDD4D}" type="pres">
      <dgm:prSet presAssocID="{6FCE9775-2507-4A19-8C96-CD736DD83179}" presName="connTx" presStyleLbl="parChTrans1D2" presStyleIdx="0" presStyleCnt="2"/>
      <dgm:spPr/>
      <dgm:t>
        <a:bodyPr/>
        <a:lstStyle/>
        <a:p>
          <a:endParaRPr lang="es-CO"/>
        </a:p>
      </dgm:t>
    </dgm:pt>
    <dgm:pt modelId="{8F40EF00-6A16-4425-A2C9-B21B5A2F3C61}" type="pres">
      <dgm:prSet presAssocID="{20B62DB5-0406-431C-9E2B-70442A24DC1F}" presName="root2" presStyleCnt="0"/>
      <dgm:spPr/>
      <dgm:t>
        <a:bodyPr/>
        <a:lstStyle/>
        <a:p>
          <a:endParaRPr lang="es-ES"/>
        </a:p>
      </dgm:t>
    </dgm:pt>
    <dgm:pt modelId="{6D80A744-9257-49C2-AAD7-428BAC6853FC}" type="pres">
      <dgm:prSet presAssocID="{20B62DB5-0406-431C-9E2B-70442A24DC1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CA11CDF-D49E-4BF8-A407-77D1780ECEED}" type="pres">
      <dgm:prSet presAssocID="{20B62DB5-0406-431C-9E2B-70442A24DC1F}" presName="level3hierChild" presStyleCnt="0"/>
      <dgm:spPr/>
      <dgm:t>
        <a:bodyPr/>
        <a:lstStyle/>
        <a:p>
          <a:endParaRPr lang="es-ES"/>
        </a:p>
      </dgm:t>
    </dgm:pt>
    <dgm:pt modelId="{4803278F-B6C5-415C-8CC4-9976FFA6ACAC}" type="pres">
      <dgm:prSet presAssocID="{E5927C4E-B3E4-4B8C-90A4-9BC10DC74B36}" presName="conn2-1" presStyleLbl="parChTrans1D3" presStyleIdx="0" presStyleCnt="3"/>
      <dgm:spPr/>
      <dgm:t>
        <a:bodyPr/>
        <a:lstStyle/>
        <a:p>
          <a:endParaRPr lang="es-CO"/>
        </a:p>
      </dgm:t>
    </dgm:pt>
    <dgm:pt modelId="{0518DAB2-D6B7-474B-B40C-CC07ED610C00}" type="pres">
      <dgm:prSet presAssocID="{E5927C4E-B3E4-4B8C-90A4-9BC10DC74B36}" presName="connTx" presStyleLbl="parChTrans1D3" presStyleIdx="0" presStyleCnt="3"/>
      <dgm:spPr/>
      <dgm:t>
        <a:bodyPr/>
        <a:lstStyle/>
        <a:p>
          <a:endParaRPr lang="es-CO"/>
        </a:p>
      </dgm:t>
    </dgm:pt>
    <dgm:pt modelId="{4CB8C29B-7410-40A8-A939-12F22711DD1E}" type="pres">
      <dgm:prSet presAssocID="{6974994B-13B7-494F-9B79-E37D71940C56}" presName="root2" presStyleCnt="0"/>
      <dgm:spPr/>
      <dgm:t>
        <a:bodyPr/>
        <a:lstStyle/>
        <a:p>
          <a:endParaRPr lang="es-ES"/>
        </a:p>
      </dgm:t>
    </dgm:pt>
    <dgm:pt modelId="{DF7A7233-8D4A-4971-AF52-10729E157DAA}" type="pres">
      <dgm:prSet presAssocID="{6974994B-13B7-494F-9B79-E37D71940C56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9E7F939-5AA5-4858-9C1C-A636DF72975F}" type="pres">
      <dgm:prSet presAssocID="{6974994B-13B7-494F-9B79-E37D71940C56}" presName="level3hierChild" presStyleCnt="0"/>
      <dgm:spPr/>
      <dgm:t>
        <a:bodyPr/>
        <a:lstStyle/>
        <a:p>
          <a:endParaRPr lang="es-ES"/>
        </a:p>
      </dgm:t>
    </dgm:pt>
    <dgm:pt modelId="{0604002F-7082-4491-8E6B-B2F25E772140}" type="pres">
      <dgm:prSet presAssocID="{9324B479-4200-40F8-8D48-49EDEAD45890}" presName="conn2-1" presStyleLbl="parChTrans1D2" presStyleIdx="1" presStyleCnt="2"/>
      <dgm:spPr/>
      <dgm:t>
        <a:bodyPr/>
        <a:lstStyle/>
        <a:p>
          <a:endParaRPr lang="es-CO"/>
        </a:p>
      </dgm:t>
    </dgm:pt>
    <dgm:pt modelId="{B63CE73C-13E7-42EC-9E6E-442E923CC5B5}" type="pres">
      <dgm:prSet presAssocID="{9324B479-4200-40F8-8D48-49EDEAD45890}" presName="connTx" presStyleLbl="parChTrans1D2" presStyleIdx="1" presStyleCnt="2"/>
      <dgm:spPr/>
      <dgm:t>
        <a:bodyPr/>
        <a:lstStyle/>
        <a:p>
          <a:endParaRPr lang="es-CO"/>
        </a:p>
      </dgm:t>
    </dgm:pt>
    <dgm:pt modelId="{948414B4-9EEE-46B6-8E6C-4091A932082E}" type="pres">
      <dgm:prSet presAssocID="{E88F554B-85BD-46C2-BAB2-B22E0FEA9396}" presName="root2" presStyleCnt="0"/>
      <dgm:spPr/>
      <dgm:t>
        <a:bodyPr/>
        <a:lstStyle/>
        <a:p>
          <a:endParaRPr lang="es-ES"/>
        </a:p>
      </dgm:t>
    </dgm:pt>
    <dgm:pt modelId="{35D242E2-3292-4DF4-8796-C76991E70D54}" type="pres">
      <dgm:prSet presAssocID="{E88F554B-85BD-46C2-BAB2-B22E0FEA939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F583BCC-64DD-49A8-94E6-1D7AFFF0FECA}" type="pres">
      <dgm:prSet presAssocID="{E88F554B-85BD-46C2-BAB2-B22E0FEA9396}" presName="level3hierChild" presStyleCnt="0"/>
      <dgm:spPr/>
      <dgm:t>
        <a:bodyPr/>
        <a:lstStyle/>
        <a:p>
          <a:endParaRPr lang="es-ES"/>
        </a:p>
      </dgm:t>
    </dgm:pt>
    <dgm:pt modelId="{60507D13-C226-4DBB-BBDE-FE9DFA2088B7}" type="pres">
      <dgm:prSet presAssocID="{AF8C2998-BC98-4084-A643-6AFE3952621F}" presName="conn2-1" presStyleLbl="parChTrans1D3" presStyleIdx="1" presStyleCnt="3"/>
      <dgm:spPr/>
      <dgm:t>
        <a:bodyPr/>
        <a:lstStyle/>
        <a:p>
          <a:endParaRPr lang="es-CO"/>
        </a:p>
      </dgm:t>
    </dgm:pt>
    <dgm:pt modelId="{107EC330-6B1E-4C98-A7F7-59645E89840D}" type="pres">
      <dgm:prSet presAssocID="{AF8C2998-BC98-4084-A643-6AFE3952621F}" presName="connTx" presStyleLbl="parChTrans1D3" presStyleIdx="1" presStyleCnt="3"/>
      <dgm:spPr/>
      <dgm:t>
        <a:bodyPr/>
        <a:lstStyle/>
        <a:p>
          <a:endParaRPr lang="es-CO"/>
        </a:p>
      </dgm:t>
    </dgm:pt>
    <dgm:pt modelId="{C82A66B4-23C9-4329-8F9F-022F46560685}" type="pres">
      <dgm:prSet presAssocID="{24A2AF04-D7FC-46C8-B899-65D1925CAE6C}" presName="root2" presStyleCnt="0"/>
      <dgm:spPr/>
      <dgm:t>
        <a:bodyPr/>
        <a:lstStyle/>
        <a:p>
          <a:endParaRPr lang="es-ES"/>
        </a:p>
      </dgm:t>
    </dgm:pt>
    <dgm:pt modelId="{614286FA-9769-4F7E-89AC-CAC2294E35A3}" type="pres">
      <dgm:prSet presAssocID="{24A2AF04-D7FC-46C8-B899-65D1925CAE6C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7C91C92-1733-4436-8DB6-400F08BB9A06}" type="pres">
      <dgm:prSet presAssocID="{24A2AF04-D7FC-46C8-B899-65D1925CAE6C}" presName="level3hierChild" presStyleCnt="0"/>
      <dgm:spPr/>
      <dgm:t>
        <a:bodyPr/>
        <a:lstStyle/>
        <a:p>
          <a:endParaRPr lang="es-ES"/>
        </a:p>
      </dgm:t>
    </dgm:pt>
    <dgm:pt modelId="{926A0B3E-21BF-40FA-A8DA-6EF749755DF9}" type="pres">
      <dgm:prSet presAssocID="{67464139-5791-4C5D-9DEF-BE814C43AD1C}" presName="conn2-1" presStyleLbl="parChTrans1D3" presStyleIdx="2" presStyleCnt="3"/>
      <dgm:spPr/>
      <dgm:t>
        <a:bodyPr/>
        <a:lstStyle/>
        <a:p>
          <a:endParaRPr lang="es-ES"/>
        </a:p>
      </dgm:t>
    </dgm:pt>
    <dgm:pt modelId="{4D2E0A8B-E35C-4EBF-AFED-146D63575357}" type="pres">
      <dgm:prSet presAssocID="{67464139-5791-4C5D-9DEF-BE814C43AD1C}" presName="connTx" presStyleLbl="parChTrans1D3" presStyleIdx="2" presStyleCnt="3"/>
      <dgm:spPr/>
      <dgm:t>
        <a:bodyPr/>
        <a:lstStyle/>
        <a:p>
          <a:endParaRPr lang="es-ES"/>
        </a:p>
      </dgm:t>
    </dgm:pt>
    <dgm:pt modelId="{BF272B97-F416-4FC0-93D2-A9237EEA0FC7}" type="pres">
      <dgm:prSet presAssocID="{69DC67E8-8C66-45CC-B948-CB02B21EB4E6}" presName="root2" presStyleCnt="0"/>
      <dgm:spPr/>
      <dgm:t>
        <a:bodyPr/>
        <a:lstStyle/>
        <a:p>
          <a:endParaRPr lang="es-ES"/>
        </a:p>
      </dgm:t>
    </dgm:pt>
    <dgm:pt modelId="{A81F1A6A-4E4D-472B-850D-C6521FEA86AF}" type="pres">
      <dgm:prSet presAssocID="{69DC67E8-8C66-45CC-B948-CB02B21EB4E6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8A2134B-3D04-4E8E-99CD-AA028F50D0E0}" type="pres">
      <dgm:prSet presAssocID="{69DC67E8-8C66-45CC-B948-CB02B21EB4E6}" presName="level3hierChild" presStyleCnt="0"/>
      <dgm:spPr/>
      <dgm:t>
        <a:bodyPr/>
        <a:lstStyle/>
        <a:p>
          <a:endParaRPr lang="es-ES"/>
        </a:p>
      </dgm:t>
    </dgm:pt>
  </dgm:ptLst>
  <dgm:cxnLst>
    <dgm:cxn modelId="{D3E086A4-B51A-42BA-AA94-68C47A69B954}" type="presOf" srcId="{E88F554B-85BD-46C2-BAB2-B22E0FEA9396}" destId="{35D242E2-3292-4DF4-8796-C76991E70D54}" srcOrd="0" destOrd="0" presId="urn:microsoft.com/office/officeart/2005/8/layout/hierarchy2"/>
    <dgm:cxn modelId="{8FFDC1D3-5044-4249-B465-0DC30D1A787D}" type="presOf" srcId="{AF8C2998-BC98-4084-A643-6AFE3952621F}" destId="{60507D13-C226-4DBB-BBDE-FE9DFA2088B7}" srcOrd="0" destOrd="0" presId="urn:microsoft.com/office/officeart/2005/8/layout/hierarchy2"/>
    <dgm:cxn modelId="{A1B47137-CDBE-45C5-A27C-A22C30B8E1BD}" type="presOf" srcId="{6FCE9775-2507-4A19-8C96-CD736DD83179}" destId="{E2858127-36FD-490E-95F2-B4A9104BDD4D}" srcOrd="1" destOrd="0" presId="urn:microsoft.com/office/officeart/2005/8/layout/hierarchy2"/>
    <dgm:cxn modelId="{51019C8E-1032-4E1D-96F3-CD8ECDFAFF38}" srcId="{1A9D46ED-3B77-4165-BD18-D98BB0CDAEF8}" destId="{96A283F8-0B86-4D28-91BC-6B10D1065B35}" srcOrd="0" destOrd="0" parTransId="{2112D0E4-A7E6-4F18-8D36-0D0921B17DB8}" sibTransId="{947A2338-64CB-43D0-8DE8-B365047D17C3}"/>
    <dgm:cxn modelId="{F2AD87B2-9CB0-4D61-A339-0DC845A5C701}" srcId="{20B62DB5-0406-431C-9E2B-70442A24DC1F}" destId="{6974994B-13B7-494F-9B79-E37D71940C56}" srcOrd="0" destOrd="0" parTransId="{E5927C4E-B3E4-4B8C-90A4-9BC10DC74B36}" sibTransId="{495403BA-7B03-4E02-BB85-749E465C33D2}"/>
    <dgm:cxn modelId="{173201C3-49FF-4F08-A81C-ABBDF5E7625F}" type="presOf" srcId="{20B62DB5-0406-431C-9E2B-70442A24DC1F}" destId="{6D80A744-9257-49C2-AAD7-428BAC6853FC}" srcOrd="0" destOrd="0" presId="urn:microsoft.com/office/officeart/2005/8/layout/hierarchy2"/>
    <dgm:cxn modelId="{E4E50093-647E-427D-90D3-09185CAFFD53}" type="presOf" srcId="{1A9D46ED-3B77-4165-BD18-D98BB0CDAEF8}" destId="{46D0F1B5-F51B-43E4-8473-84797AE688A7}" srcOrd="0" destOrd="0" presId="urn:microsoft.com/office/officeart/2005/8/layout/hierarchy2"/>
    <dgm:cxn modelId="{D46B51D9-A9E3-4CBC-83D0-95F723AE8EEE}" type="presOf" srcId="{9324B479-4200-40F8-8D48-49EDEAD45890}" destId="{B63CE73C-13E7-42EC-9E6E-442E923CC5B5}" srcOrd="1" destOrd="0" presId="urn:microsoft.com/office/officeart/2005/8/layout/hierarchy2"/>
    <dgm:cxn modelId="{DF9D449A-6D3D-4D3E-99C1-1FE0F90D675A}" type="presOf" srcId="{96A283F8-0B86-4D28-91BC-6B10D1065B35}" destId="{0CDED962-3F5A-40CF-A844-8D8843FE9F85}" srcOrd="0" destOrd="0" presId="urn:microsoft.com/office/officeart/2005/8/layout/hierarchy2"/>
    <dgm:cxn modelId="{6DB1449D-5EBE-40E2-BCC8-E984842D5377}" type="presOf" srcId="{67464139-5791-4C5D-9DEF-BE814C43AD1C}" destId="{4D2E0A8B-E35C-4EBF-AFED-146D63575357}" srcOrd="1" destOrd="0" presId="urn:microsoft.com/office/officeart/2005/8/layout/hierarchy2"/>
    <dgm:cxn modelId="{EBA5D164-9C9B-40E6-A24A-CB64982EE28E}" type="presOf" srcId="{24A2AF04-D7FC-46C8-B899-65D1925CAE6C}" destId="{614286FA-9769-4F7E-89AC-CAC2294E35A3}" srcOrd="0" destOrd="0" presId="urn:microsoft.com/office/officeart/2005/8/layout/hierarchy2"/>
    <dgm:cxn modelId="{92408962-DCB9-4B16-91AD-30C0AAAF2735}" type="presOf" srcId="{E5927C4E-B3E4-4B8C-90A4-9BC10DC74B36}" destId="{4803278F-B6C5-415C-8CC4-9976FFA6ACAC}" srcOrd="0" destOrd="0" presId="urn:microsoft.com/office/officeart/2005/8/layout/hierarchy2"/>
    <dgm:cxn modelId="{39B9BCE3-5C50-4811-ACE5-C1BA6FC01D71}" type="presOf" srcId="{6974994B-13B7-494F-9B79-E37D71940C56}" destId="{DF7A7233-8D4A-4971-AF52-10729E157DAA}" srcOrd="0" destOrd="0" presId="urn:microsoft.com/office/officeart/2005/8/layout/hierarchy2"/>
    <dgm:cxn modelId="{0DE2C14D-D9C5-4B21-BEE7-D7D455811FAD}" type="presOf" srcId="{AF8C2998-BC98-4084-A643-6AFE3952621F}" destId="{107EC330-6B1E-4C98-A7F7-59645E89840D}" srcOrd="1" destOrd="0" presId="urn:microsoft.com/office/officeart/2005/8/layout/hierarchy2"/>
    <dgm:cxn modelId="{51A81294-8A5D-43A9-B34A-D5CCE5F70FDA}" srcId="{96A283F8-0B86-4D28-91BC-6B10D1065B35}" destId="{E88F554B-85BD-46C2-BAB2-B22E0FEA9396}" srcOrd="1" destOrd="0" parTransId="{9324B479-4200-40F8-8D48-49EDEAD45890}" sibTransId="{BFE0E583-9B74-4999-9EF2-07D1660344E8}"/>
    <dgm:cxn modelId="{F3035E4D-F78D-47C0-B6C3-6C174CFD6BAA}" type="presOf" srcId="{69DC67E8-8C66-45CC-B948-CB02B21EB4E6}" destId="{A81F1A6A-4E4D-472B-850D-C6521FEA86AF}" srcOrd="0" destOrd="0" presId="urn:microsoft.com/office/officeart/2005/8/layout/hierarchy2"/>
    <dgm:cxn modelId="{682935F1-0D9A-4572-9ECC-42AB928E1476}" type="presOf" srcId="{9324B479-4200-40F8-8D48-49EDEAD45890}" destId="{0604002F-7082-4491-8E6B-B2F25E772140}" srcOrd="0" destOrd="0" presId="urn:microsoft.com/office/officeart/2005/8/layout/hierarchy2"/>
    <dgm:cxn modelId="{5D804F74-37A0-41FA-8832-10824F057B96}" srcId="{E88F554B-85BD-46C2-BAB2-B22E0FEA9396}" destId="{24A2AF04-D7FC-46C8-B899-65D1925CAE6C}" srcOrd="0" destOrd="0" parTransId="{AF8C2998-BC98-4084-A643-6AFE3952621F}" sibTransId="{BF56D230-52E6-4B0F-893D-7798229B8499}"/>
    <dgm:cxn modelId="{3AD8CDCC-93FE-46C7-BAE0-3AFCC6C830B7}" srcId="{E88F554B-85BD-46C2-BAB2-B22E0FEA9396}" destId="{69DC67E8-8C66-45CC-B948-CB02B21EB4E6}" srcOrd="1" destOrd="0" parTransId="{67464139-5791-4C5D-9DEF-BE814C43AD1C}" sibTransId="{64602C91-BDCD-4D3D-A011-115D7AB24A32}"/>
    <dgm:cxn modelId="{F0E58531-8747-40FB-ABF1-75ABE8192496}" type="presOf" srcId="{6FCE9775-2507-4A19-8C96-CD736DD83179}" destId="{06E3D23B-BCF3-4F4D-A805-C0D81E76DF86}" srcOrd="0" destOrd="0" presId="urn:microsoft.com/office/officeart/2005/8/layout/hierarchy2"/>
    <dgm:cxn modelId="{263A9C0B-426B-4816-8C37-F080B16A1C84}" type="presOf" srcId="{67464139-5791-4C5D-9DEF-BE814C43AD1C}" destId="{926A0B3E-21BF-40FA-A8DA-6EF749755DF9}" srcOrd="0" destOrd="0" presId="urn:microsoft.com/office/officeart/2005/8/layout/hierarchy2"/>
    <dgm:cxn modelId="{C7D07062-BF14-44BE-8BE8-13CAA735A7FC}" type="presOf" srcId="{E5927C4E-B3E4-4B8C-90A4-9BC10DC74B36}" destId="{0518DAB2-D6B7-474B-B40C-CC07ED610C00}" srcOrd="1" destOrd="0" presId="urn:microsoft.com/office/officeart/2005/8/layout/hierarchy2"/>
    <dgm:cxn modelId="{5EDBA76B-01F5-4117-AF56-62DCCBAEA62F}" srcId="{96A283F8-0B86-4D28-91BC-6B10D1065B35}" destId="{20B62DB5-0406-431C-9E2B-70442A24DC1F}" srcOrd="0" destOrd="0" parTransId="{6FCE9775-2507-4A19-8C96-CD736DD83179}" sibTransId="{BBB39087-AFC9-4505-B271-EBA7C071F33C}"/>
    <dgm:cxn modelId="{A3CF45A0-C668-4936-9D47-63A224DA1C40}" type="presParOf" srcId="{46D0F1B5-F51B-43E4-8473-84797AE688A7}" destId="{F8418DC3-DC2C-443F-99E8-4B149B914431}" srcOrd="0" destOrd="0" presId="urn:microsoft.com/office/officeart/2005/8/layout/hierarchy2"/>
    <dgm:cxn modelId="{92F7583C-0322-4BDB-8180-11FA94A9A1F2}" type="presParOf" srcId="{F8418DC3-DC2C-443F-99E8-4B149B914431}" destId="{0CDED962-3F5A-40CF-A844-8D8843FE9F85}" srcOrd="0" destOrd="0" presId="urn:microsoft.com/office/officeart/2005/8/layout/hierarchy2"/>
    <dgm:cxn modelId="{6241E445-8DE2-447C-BCDF-5BA7A95E4A2B}" type="presParOf" srcId="{F8418DC3-DC2C-443F-99E8-4B149B914431}" destId="{76398DE9-DFE9-4A98-A63F-C525CB89DA8A}" srcOrd="1" destOrd="0" presId="urn:microsoft.com/office/officeart/2005/8/layout/hierarchy2"/>
    <dgm:cxn modelId="{4AE3CBF4-09A1-415E-A279-2C0564BBA9B6}" type="presParOf" srcId="{76398DE9-DFE9-4A98-A63F-C525CB89DA8A}" destId="{06E3D23B-BCF3-4F4D-A805-C0D81E76DF86}" srcOrd="0" destOrd="0" presId="urn:microsoft.com/office/officeart/2005/8/layout/hierarchy2"/>
    <dgm:cxn modelId="{9A318D07-4120-4808-8F51-D6A5FEF3A3F4}" type="presParOf" srcId="{06E3D23B-BCF3-4F4D-A805-C0D81E76DF86}" destId="{E2858127-36FD-490E-95F2-B4A9104BDD4D}" srcOrd="0" destOrd="0" presId="urn:microsoft.com/office/officeart/2005/8/layout/hierarchy2"/>
    <dgm:cxn modelId="{8B7F1F71-D383-4071-9855-9C3F69426127}" type="presParOf" srcId="{76398DE9-DFE9-4A98-A63F-C525CB89DA8A}" destId="{8F40EF00-6A16-4425-A2C9-B21B5A2F3C61}" srcOrd="1" destOrd="0" presId="urn:microsoft.com/office/officeart/2005/8/layout/hierarchy2"/>
    <dgm:cxn modelId="{1D179918-A60A-4893-8F5C-247802901393}" type="presParOf" srcId="{8F40EF00-6A16-4425-A2C9-B21B5A2F3C61}" destId="{6D80A744-9257-49C2-AAD7-428BAC6853FC}" srcOrd="0" destOrd="0" presId="urn:microsoft.com/office/officeart/2005/8/layout/hierarchy2"/>
    <dgm:cxn modelId="{61997E1C-063D-4A32-9530-BBFB91D1A6F4}" type="presParOf" srcId="{8F40EF00-6A16-4425-A2C9-B21B5A2F3C61}" destId="{5CA11CDF-D49E-4BF8-A407-77D1780ECEED}" srcOrd="1" destOrd="0" presId="urn:microsoft.com/office/officeart/2005/8/layout/hierarchy2"/>
    <dgm:cxn modelId="{B7AF82C4-23F0-4404-A540-E933BC0931FF}" type="presParOf" srcId="{5CA11CDF-D49E-4BF8-A407-77D1780ECEED}" destId="{4803278F-B6C5-415C-8CC4-9976FFA6ACAC}" srcOrd="0" destOrd="0" presId="urn:microsoft.com/office/officeart/2005/8/layout/hierarchy2"/>
    <dgm:cxn modelId="{25BBF8B4-B788-4919-A51D-45B9837B0FF0}" type="presParOf" srcId="{4803278F-B6C5-415C-8CC4-9976FFA6ACAC}" destId="{0518DAB2-D6B7-474B-B40C-CC07ED610C00}" srcOrd="0" destOrd="0" presId="urn:microsoft.com/office/officeart/2005/8/layout/hierarchy2"/>
    <dgm:cxn modelId="{7CE5AC18-FC18-41F3-B673-1F10D39658E1}" type="presParOf" srcId="{5CA11CDF-D49E-4BF8-A407-77D1780ECEED}" destId="{4CB8C29B-7410-40A8-A939-12F22711DD1E}" srcOrd="1" destOrd="0" presId="urn:microsoft.com/office/officeart/2005/8/layout/hierarchy2"/>
    <dgm:cxn modelId="{58D9259C-FF08-45DA-943D-13EEDBA12232}" type="presParOf" srcId="{4CB8C29B-7410-40A8-A939-12F22711DD1E}" destId="{DF7A7233-8D4A-4971-AF52-10729E157DAA}" srcOrd="0" destOrd="0" presId="urn:microsoft.com/office/officeart/2005/8/layout/hierarchy2"/>
    <dgm:cxn modelId="{F7685E6F-E21D-4F8C-ABBE-8BF79F56242C}" type="presParOf" srcId="{4CB8C29B-7410-40A8-A939-12F22711DD1E}" destId="{89E7F939-5AA5-4858-9C1C-A636DF72975F}" srcOrd="1" destOrd="0" presId="urn:microsoft.com/office/officeart/2005/8/layout/hierarchy2"/>
    <dgm:cxn modelId="{FB6D5FB0-9787-4A07-BAE5-4F7AD05F4420}" type="presParOf" srcId="{76398DE9-DFE9-4A98-A63F-C525CB89DA8A}" destId="{0604002F-7082-4491-8E6B-B2F25E772140}" srcOrd="2" destOrd="0" presId="urn:microsoft.com/office/officeart/2005/8/layout/hierarchy2"/>
    <dgm:cxn modelId="{FD3431E7-C540-4772-9A68-3CCBF503DA13}" type="presParOf" srcId="{0604002F-7082-4491-8E6B-B2F25E772140}" destId="{B63CE73C-13E7-42EC-9E6E-442E923CC5B5}" srcOrd="0" destOrd="0" presId="urn:microsoft.com/office/officeart/2005/8/layout/hierarchy2"/>
    <dgm:cxn modelId="{AA0A60A6-5BBD-4839-AF8E-051ED18CC3BB}" type="presParOf" srcId="{76398DE9-DFE9-4A98-A63F-C525CB89DA8A}" destId="{948414B4-9EEE-46B6-8E6C-4091A932082E}" srcOrd="3" destOrd="0" presId="urn:microsoft.com/office/officeart/2005/8/layout/hierarchy2"/>
    <dgm:cxn modelId="{A314A496-5026-42D9-8EEB-534559C47D82}" type="presParOf" srcId="{948414B4-9EEE-46B6-8E6C-4091A932082E}" destId="{35D242E2-3292-4DF4-8796-C76991E70D54}" srcOrd="0" destOrd="0" presId="urn:microsoft.com/office/officeart/2005/8/layout/hierarchy2"/>
    <dgm:cxn modelId="{BDC04A17-4A04-4271-9462-6957DD5325C1}" type="presParOf" srcId="{948414B4-9EEE-46B6-8E6C-4091A932082E}" destId="{7F583BCC-64DD-49A8-94E6-1D7AFFF0FECA}" srcOrd="1" destOrd="0" presId="urn:microsoft.com/office/officeart/2005/8/layout/hierarchy2"/>
    <dgm:cxn modelId="{BBBC9B53-0139-420C-B9E6-430A83243EEB}" type="presParOf" srcId="{7F583BCC-64DD-49A8-94E6-1D7AFFF0FECA}" destId="{60507D13-C226-4DBB-BBDE-FE9DFA2088B7}" srcOrd="0" destOrd="0" presId="urn:microsoft.com/office/officeart/2005/8/layout/hierarchy2"/>
    <dgm:cxn modelId="{7CF91285-F546-469E-9A5D-F2BCB5B6961E}" type="presParOf" srcId="{60507D13-C226-4DBB-BBDE-FE9DFA2088B7}" destId="{107EC330-6B1E-4C98-A7F7-59645E89840D}" srcOrd="0" destOrd="0" presId="urn:microsoft.com/office/officeart/2005/8/layout/hierarchy2"/>
    <dgm:cxn modelId="{0ADD12F4-9FAE-468D-A214-0A6973ACE339}" type="presParOf" srcId="{7F583BCC-64DD-49A8-94E6-1D7AFFF0FECA}" destId="{C82A66B4-23C9-4329-8F9F-022F46560685}" srcOrd="1" destOrd="0" presId="urn:microsoft.com/office/officeart/2005/8/layout/hierarchy2"/>
    <dgm:cxn modelId="{937D8236-E674-4508-BA52-BC45D5331AC5}" type="presParOf" srcId="{C82A66B4-23C9-4329-8F9F-022F46560685}" destId="{614286FA-9769-4F7E-89AC-CAC2294E35A3}" srcOrd="0" destOrd="0" presId="urn:microsoft.com/office/officeart/2005/8/layout/hierarchy2"/>
    <dgm:cxn modelId="{E946C3FA-FE4E-472D-8618-D54D6FF4B8FC}" type="presParOf" srcId="{C82A66B4-23C9-4329-8F9F-022F46560685}" destId="{37C91C92-1733-4436-8DB6-400F08BB9A06}" srcOrd="1" destOrd="0" presId="urn:microsoft.com/office/officeart/2005/8/layout/hierarchy2"/>
    <dgm:cxn modelId="{1EA52110-1B3D-4C42-8D8F-03117AB714E1}" type="presParOf" srcId="{7F583BCC-64DD-49A8-94E6-1D7AFFF0FECA}" destId="{926A0B3E-21BF-40FA-A8DA-6EF749755DF9}" srcOrd="2" destOrd="0" presId="urn:microsoft.com/office/officeart/2005/8/layout/hierarchy2"/>
    <dgm:cxn modelId="{3361576B-5225-41FE-AEB4-7E9974663277}" type="presParOf" srcId="{926A0B3E-21BF-40FA-A8DA-6EF749755DF9}" destId="{4D2E0A8B-E35C-4EBF-AFED-146D63575357}" srcOrd="0" destOrd="0" presId="urn:microsoft.com/office/officeart/2005/8/layout/hierarchy2"/>
    <dgm:cxn modelId="{FA0E3AEA-2ECC-446F-9535-15605F01242A}" type="presParOf" srcId="{7F583BCC-64DD-49A8-94E6-1D7AFFF0FECA}" destId="{BF272B97-F416-4FC0-93D2-A9237EEA0FC7}" srcOrd="3" destOrd="0" presId="urn:microsoft.com/office/officeart/2005/8/layout/hierarchy2"/>
    <dgm:cxn modelId="{E742A8A7-ECAC-40CE-95FD-CCD8696294FC}" type="presParOf" srcId="{BF272B97-F416-4FC0-93D2-A9237EEA0FC7}" destId="{A81F1A6A-4E4D-472B-850D-C6521FEA86AF}" srcOrd="0" destOrd="0" presId="urn:microsoft.com/office/officeart/2005/8/layout/hierarchy2"/>
    <dgm:cxn modelId="{DD7A3949-42CC-4295-B9DC-43099E9226A0}" type="presParOf" srcId="{BF272B97-F416-4FC0-93D2-A9237EEA0FC7}" destId="{68A2134B-3D04-4E8E-99CD-AA028F50D0E0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74709-C8AD-4274-B014-0AC17612D6D9}">
      <dsp:nvSpPr>
        <dsp:cNvPr id="0" name=""/>
        <dsp:cNvSpPr/>
      </dsp:nvSpPr>
      <dsp:spPr>
        <a:xfrm rot="5400000">
          <a:off x="4127039" y="-1200912"/>
          <a:ext cx="1901856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/>
            <a:t>Baja producción investigadora.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/>
            <a:t>Diferencias entre el planteamiento teórico y el desarrollo de la investigación formativa.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/>
            <a:t>Escasos estudiantes de posgrado en la región</a:t>
          </a:r>
          <a:endParaRPr lang="es-CO" sz="1800" kern="1200" dirty="0"/>
        </a:p>
      </dsp:txBody>
      <dsp:txXfrm rot="-5400000">
        <a:off x="2688336" y="330632"/>
        <a:ext cx="4686423" cy="1716174"/>
      </dsp:txXfrm>
    </dsp:sp>
    <dsp:sp modelId="{EC796611-3B60-4A60-9D59-ACDC3FD61D29}">
      <dsp:nvSpPr>
        <dsp:cNvPr id="0" name=""/>
        <dsp:cNvSpPr/>
      </dsp:nvSpPr>
      <dsp:spPr>
        <a:xfrm>
          <a:off x="0" y="59"/>
          <a:ext cx="2688336" cy="2377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Descripción del problema</a:t>
          </a:r>
          <a:endParaRPr lang="es-CO" sz="2900" kern="1200" dirty="0"/>
        </a:p>
      </dsp:txBody>
      <dsp:txXfrm>
        <a:off x="116051" y="116110"/>
        <a:ext cx="2456234" cy="2145218"/>
      </dsp:txXfrm>
    </dsp:sp>
    <dsp:sp modelId="{6F89F4AC-2224-4709-A207-EE453C04961D}">
      <dsp:nvSpPr>
        <dsp:cNvPr id="0" name=""/>
        <dsp:cNvSpPr/>
      </dsp:nvSpPr>
      <dsp:spPr>
        <a:xfrm rot="5400000">
          <a:off x="4127039" y="1295273"/>
          <a:ext cx="1901856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¿Qué tipo de análisis se puede realizar al proceso de investigación formativa que desarrolla la comunidad académica del programa de Ingeniería Electrónica de la Universidad de Nariño?</a:t>
          </a:r>
          <a:endParaRPr lang="es-CO" sz="1800" kern="1200" dirty="0"/>
        </a:p>
      </dsp:txBody>
      <dsp:txXfrm rot="-5400000">
        <a:off x="2688336" y="2826818"/>
        <a:ext cx="4686423" cy="1716174"/>
      </dsp:txXfrm>
    </dsp:sp>
    <dsp:sp modelId="{1C7F8415-F3ED-4D98-8F3C-6FD22368ABE6}">
      <dsp:nvSpPr>
        <dsp:cNvPr id="0" name=""/>
        <dsp:cNvSpPr/>
      </dsp:nvSpPr>
      <dsp:spPr>
        <a:xfrm>
          <a:off x="0" y="2496245"/>
          <a:ext cx="2688336" cy="2377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Formulación</a:t>
          </a:r>
          <a:endParaRPr lang="es-CO" sz="2900" kern="1200" dirty="0"/>
        </a:p>
      </dsp:txBody>
      <dsp:txXfrm>
        <a:off x="116051" y="2612296"/>
        <a:ext cx="2456234" cy="21452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ED962-3F5A-40CF-A844-8D8843FE9F85}">
      <dsp:nvSpPr>
        <dsp:cNvPr id="0" name=""/>
        <dsp:cNvSpPr/>
      </dsp:nvSpPr>
      <dsp:spPr>
        <a:xfrm>
          <a:off x="1646327" y="2001922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Concepto de investigación formativa</a:t>
          </a:r>
          <a:endParaRPr lang="es-CO" sz="1100" kern="1200" dirty="0"/>
        </a:p>
      </dsp:txBody>
      <dsp:txXfrm>
        <a:off x="1671802" y="2027397"/>
        <a:ext cx="1688610" cy="818830"/>
      </dsp:txXfrm>
    </dsp:sp>
    <dsp:sp modelId="{346940E9-EC41-404C-8197-117C07DA76FD}">
      <dsp:nvSpPr>
        <dsp:cNvPr id="0" name=""/>
        <dsp:cNvSpPr/>
      </dsp:nvSpPr>
      <dsp:spPr>
        <a:xfrm rot="17350740">
          <a:off x="2674773" y="1420503"/>
          <a:ext cx="211805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18053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3680848" y="1383613"/>
        <a:ext cx="105902" cy="105902"/>
      </dsp:txXfrm>
    </dsp:sp>
    <dsp:sp modelId="{43BAAE59-0D71-4F54-B658-ED4F4624B2F9}">
      <dsp:nvSpPr>
        <dsp:cNvPr id="0" name=""/>
        <dsp:cNvSpPr/>
      </dsp:nvSpPr>
      <dsp:spPr>
        <a:xfrm>
          <a:off x="4081712" y="1427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Es una actividad que se desarrolla durante el transcurso del pregrado.</a:t>
          </a:r>
        </a:p>
      </dsp:txBody>
      <dsp:txXfrm>
        <a:off x="4107187" y="26902"/>
        <a:ext cx="1688610" cy="818830"/>
      </dsp:txXfrm>
    </dsp:sp>
    <dsp:sp modelId="{A1468E7C-EC03-4D4F-8C09-30FE7050C552}">
      <dsp:nvSpPr>
        <dsp:cNvPr id="0" name=""/>
        <dsp:cNvSpPr/>
      </dsp:nvSpPr>
      <dsp:spPr>
        <a:xfrm rot="18289469">
          <a:off x="3124565" y="1920626"/>
          <a:ext cx="121846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18468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703338" y="1906227"/>
        <a:ext cx="60923" cy="60923"/>
      </dsp:txXfrm>
    </dsp:sp>
    <dsp:sp modelId="{75AA2A7D-3BB6-46AE-9E25-3B837E13D145}">
      <dsp:nvSpPr>
        <dsp:cNvPr id="0" name=""/>
        <dsp:cNvSpPr/>
      </dsp:nvSpPr>
      <dsp:spPr>
        <a:xfrm>
          <a:off x="4081712" y="1001675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Trasciende los conceptos y requiere de un ejercicio en el que predomina el desarrollo de proyectos.</a:t>
          </a:r>
        </a:p>
      </dsp:txBody>
      <dsp:txXfrm>
        <a:off x="4107187" y="1027150"/>
        <a:ext cx="1688610" cy="818830"/>
      </dsp:txXfrm>
    </dsp:sp>
    <dsp:sp modelId="{3117303E-B2E9-47A2-B4B5-D9C7784E7069}">
      <dsp:nvSpPr>
        <dsp:cNvPr id="0" name=""/>
        <dsp:cNvSpPr/>
      </dsp:nvSpPr>
      <dsp:spPr>
        <a:xfrm>
          <a:off x="3385887" y="2420750"/>
          <a:ext cx="69582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5824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716404" y="2419416"/>
        <a:ext cx="34791" cy="34791"/>
      </dsp:txXfrm>
    </dsp:sp>
    <dsp:sp modelId="{C3F9A637-BE4E-4D51-A091-CC500360C1BC}">
      <dsp:nvSpPr>
        <dsp:cNvPr id="0" name=""/>
        <dsp:cNvSpPr/>
      </dsp:nvSpPr>
      <dsp:spPr>
        <a:xfrm>
          <a:off x="4081712" y="2001922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Estrategia de aprendizaje</a:t>
          </a:r>
        </a:p>
      </dsp:txBody>
      <dsp:txXfrm>
        <a:off x="4107187" y="2027397"/>
        <a:ext cx="1688610" cy="818830"/>
      </dsp:txXfrm>
    </dsp:sp>
    <dsp:sp modelId="{52C4B318-55CD-43EE-82F2-06BFAC5E973A}">
      <dsp:nvSpPr>
        <dsp:cNvPr id="0" name=""/>
        <dsp:cNvSpPr/>
      </dsp:nvSpPr>
      <dsp:spPr>
        <a:xfrm rot="3310531">
          <a:off x="3124565" y="2920874"/>
          <a:ext cx="121846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18468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703338" y="2906474"/>
        <a:ext cx="60923" cy="60923"/>
      </dsp:txXfrm>
    </dsp:sp>
    <dsp:sp modelId="{9002EE3C-4BF1-4087-8B5D-C7B5151E4E52}">
      <dsp:nvSpPr>
        <dsp:cNvPr id="0" name=""/>
        <dsp:cNvSpPr/>
      </dsp:nvSpPr>
      <dsp:spPr>
        <a:xfrm>
          <a:off x="4081712" y="3002169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No incluye el cultivo del saber disciplinar</a:t>
          </a:r>
        </a:p>
      </dsp:txBody>
      <dsp:txXfrm>
        <a:off x="4107187" y="3027644"/>
        <a:ext cx="1688610" cy="818830"/>
      </dsp:txXfrm>
    </dsp:sp>
    <dsp:sp modelId="{0604002F-7082-4491-8E6B-B2F25E772140}">
      <dsp:nvSpPr>
        <dsp:cNvPr id="0" name=""/>
        <dsp:cNvSpPr/>
      </dsp:nvSpPr>
      <dsp:spPr>
        <a:xfrm rot="4249260">
          <a:off x="2674773" y="3420997"/>
          <a:ext cx="211805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18053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3680848" y="3384108"/>
        <a:ext cx="105902" cy="105902"/>
      </dsp:txXfrm>
    </dsp:sp>
    <dsp:sp modelId="{35D242E2-3292-4DF4-8796-C76991E70D54}">
      <dsp:nvSpPr>
        <dsp:cNvPr id="0" name=""/>
        <dsp:cNvSpPr/>
      </dsp:nvSpPr>
      <dsp:spPr>
        <a:xfrm>
          <a:off x="4081712" y="4002416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No incluye la reflexión pedagógica</a:t>
          </a:r>
          <a:endParaRPr lang="es-CO" sz="1100" kern="1200" dirty="0"/>
        </a:p>
      </dsp:txBody>
      <dsp:txXfrm>
        <a:off x="4107187" y="4027891"/>
        <a:ext cx="1688610" cy="8188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ED962-3F5A-40CF-A844-8D8843FE9F85}">
      <dsp:nvSpPr>
        <dsp:cNvPr id="0" name=""/>
        <dsp:cNvSpPr/>
      </dsp:nvSpPr>
      <dsp:spPr>
        <a:xfrm>
          <a:off x="1646327" y="2001922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Concepto de investigación formativa</a:t>
          </a:r>
          <a:endParaRPr lang="es-CO" sz="1100" kern="1200" dirty="0"/>
        </a:p>
      </dsp:txBody>
      <dsp:txXfrm>
        <a:off x="1671802" y="2027397"/>
        <a:ext cx="1688610" cy="818830"/>
      </dsp:txXfrm>
    </dsp:sp>
    <dsp:sp modelId="{346940E9-EC41-404C-8197-117C07DA76FD}">
      <dsp:nvSpPr>
        <dsp:cNvPr id="0" name=""/>
        <dsp:cNvSpPr/>
      </dsp:nvSpPr>
      <dsp:spPr>
        <a:xfrm rot="17350740">
          <a:off x="2674773" y="1420503"/>
          <a:ext cx="211805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18053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3680848" y="1383613"/>
        <a:ext cx="105902" cy="105902"/>
      </dsp:txXfrm>
    </dsp:sp>
    <dsp:sp modelId="{43BAAE59-0D71-4F54-B658-ED4F4624B2F9}">
      <dsp:nvSpPr>
        <dsp:cNvPr id="0" name=""/>
        <dsp:cNvSpPr/>
      </dsp:nvSpPr>
      <dsp:spPr>
        <a:xfrm>
          <a:off x="4081712" y="1427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Es una actividad que se desarrolla durante el transcurso del pregrado.</a:t>
          </a:r>
        </a:p>
      </dsp:txBody>
      <dsp:txXfrm>
        <a:off x="4107187" y="26902"/>
        <a:ext cx="1688610" cy="818830"/>
      </dsp:txXfrm>
    </dsp:sp>
    <dsp:sp modelId="{A1468E7C-EC03-4D4F-8C09-30FE7050C552}">
      <dsp:nvSpPr>
        <dsp:cNvPr id="0" name=""/>
        <dsp:cNvSpPr/>
      </dsp:nvSpPr>
      <dsp:spPr>
        <a:xfrm rot="18289469">
          <a:off x="3124565" y="1920626"/>
          <a:ext cx="121846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18468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703338" y="1906227"/>
        <a:ext cx="60923" cy="60923"/>
      </dsp:txXfrm>
    </dsp:sp>
    <dsp:sp modelId="{75AA2A7D-3BB6-46AE-9E25-3B837E13D145}">
      <dsp:nvSpPr>
        <dsp:cNvPr id="0" name=""/>
        <dsp:cNvSpPr/>
      </dsp:nvSpPr>
      <dsp:spPr>
        <a:xfrm>
          <a:off x="4081712" y="1001675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Trasciende los conceptos y requiere de un ejercicio en el que predomina el desarrollo de proyectos.</a:t>
          </a:r>
        </a:p>
      </dsp:txBody>
      <dsp:txXfrm>
        <a:off x="4107187" y="1027150"/>
        <a:ext cx="1688610" cy="818830"/>
      </dsp:txXfrm>
    </dsp:sp>
    <dsp:sp modelId="{3117303E-B2E9-47A2-B4B5-D9C7784E7069}">
      <dsp:nvSpPr>
        <dsp:cNvPr id="0" name=""/>
        <dsp:cNvSpPr/>
      </dsp:nvSpPr>
      <dsp:spPr>
        <a:xfrm>
          <a:off x="3385887" y="2420750"/>
          <a:ext cx="69582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5824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716404" y="2419416"/>
        <a:ext cx="34791" cy="34791"/>
      </dsp:txXfrm>
    </dsp:sp>
    <dsp:sp modelId="{C3F9A637-BE4E-4D51-A091-CC500360C1BC}">
      <dsp:nvSpPr>
        <dsp:cNvPr id="0" name=""/>
        <dsp:cNvSpPr/>
      </dsp:nvSpPr>
      <dsp:spPr>
        <a:xfrm>
          <a:off x="4081712" y="2001922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Estrategia de aprendizaje</a:t>
          </a:r>
        </a:p>
      </dsp:txBody>
      <dsp:txXfrm>
        <a:off x="4107187" y="2027397"/>
        <a:ext cx="1688610" cy="818830"/>
      </dsp:txXfrm>
    </dsp:sp>
    <dsp:sp modelId="{52C4B318-55CD-43EE-82F2-06BFAC5E973A}">
      <dsp:nvSpPr>
        <dsp:cNvPr id="0" name=""/>
        <dsp:cNvSpPr/>
      </dsp:nvSpPr>
      <dsp:spPr>
        <a:xfrm rot="3310531">
          <a:off x="3124565" y="2920874"/>
          <a:ext cx="121846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18468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703338" y="2906474"/>
        <a:ext cx="60923" cy="60923"/>
      </dsp:txXfrm>
    </dsp:sp>
    <dsp:sp modelId="{9002EE3C-4BF1-4087-8B5D-C7B5151E4E52}">
      <dsp:nvSpPr>
        <dsp:cNvPr id="0" name=""/>
        <dsp:cNvSpPr/>
      </dsp:nvSpPr>
      <dsp:spPr>
        <a:xfrm>
          <a:off x="4081712" y="3002169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No incluye el cultivo del saber disciplinar</a:t>
          </a:r>
        </a:p>
      </dsp:txBody>
      <dsp:txXfrm>
        <a:off x="4107187" y="3027644"/>
        <a:ext cx="1688610" cy="818830"/>
      </dsp:txXfrm>
    </dsp:sp>
    <dsp:sp modelId="{0604002F-7082-4491-8E6B-B2F25E772140}">
      <dsp:nvSpPr>
        <dsp:cNvPr id="0" name=""/>
        <dsp:cNvSpPr/>
      </dsp:nvSpPr>
      <dsp:spPr>
        <a:xfrm rot="4249260">
          <a:off x="2674773" y="3420997"/>
          <a:ext cx="211805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18053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3680848" y="3384108"/>
        <a:ext cx="105902" cy="105902"/>
      </dsp:txXfrm>
    </dsp:sp>
    <dsp:sp modelId="{35D242E2-3292-4DF4-8796-C76991E70D54}">
      <dsp:nvSpPr>
        <dsp:cNvPr id="0" name=""/>
        <dsp:cNvSpPr/>
      </dsp:nvSpPr>
      <dsp:spPr>
        <a:xfrm>
          <a:off x="4081712" y="4002416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No incluye la reflexión pedagógica</a:t>
          </a:r>
          <a:endParaRPr lang="es-CO" sz="1100" kern="1200" dirty="0"/>
        </a:p>
      </dsp:txBody>
      <dsp:txXfrm>
        <a:off x="4107187" y="4027891"/>
        <a:ext cx="1688610" cy="818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6CFC1-9809-4B58-9811-E80C709CF168}">
      <dsp:nvSpPr>
        <dsp:cNvPr id="0" name=""/>
        <dsp:cNvSpPr/>
      </dsp:nvSpPr>
      <dsp:spPr>
        <a:xfrm>
          <a:off x="2238" y="1371"/>
          <a:ext cx="6091523" cy="1621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Objetivo general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Analizar el proceso de investigación formativa que desarrolla la comunidad académica del programa de Ingeniería Electrónica de la Universidad de Nariño.</a:t>
          </a:r>
          <a:endParaRPr lang="es-CO" sz="1900" kern="1200" dirty="0"/>
        </a:p>
      </dsp:txBody>
      <dsp:txXfrm>
        <a:off x="49722" y="48855"/>
        <a:ext cx="5996555" cy="1526266"/>
      </dsp:txXfrm>
    </dsp:sp>
    <dsp:sp modelId="{BB350DCE-2B95-45D1-9350-B5A41B866D53}">
      <dsp:nvSpPr>
        <dsp:cNvPr id="0" name=""/>
        <dsp:cNvSpPr/>
      </dsp:nvSpPr>
      <dsp:spPr>
        <a:xfrm>
          <a:off x="8184" y="1758789"/>
          <a:ext cx="6079631" cy="546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Objetivos específicos</a:t>
          </a:r>
          <a:endParaRPr lang="es-CO" sz="1900" kern="1200" dirty="0"/>
        </a:p>
      </dsp:txBody>
      <dsp:txXfrm>
        <a:off x="24188" y="1774793"/>
        <a:ext cx="6047623" cy="514412"/>
      </dsp:txXfrm>
    </dsp:sp>
    <dsp:sp modelId="{1CB7495F-76E2-4D14-88E8-803416519EDD}">
      <dsp:nvSpPr>
        <dsp:cNvPr id="0" name=""/>
        <dsp:cNvSpPr/>
      </dsp:nvSpPr>
      <dsp:spPr>
        <a:xfrm>
          <a:off x="8184" y="2441394"/>
          <a:ext cx="1473492" cy="1621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Identificar los aspectos establecidos sobre investigación formativa, en el Proyecto Educativo del Programa de Ingeniería Electrónica.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 dirty="0"/>
        </a:p>
      </dsp:txBody>
      <dsp:txXfrm>
        <a:off x="51341" y="2484551"/>
        <a:ext cx="1387178" cy="1534920"/>
      </dsp:txXfrm>
    </dsp:sp>
    <dsp:sp modelId="{9C449F19-549B-4743-A2C4-5F099B081C26}">
      <dsp:nvSpPr>
        <dsp:cNvPr id="0" name=""/>
        <dsp:cNvSpPr/>
      </dsp:nvSpPr>
      <dsp:spPr>
        <a:xfrm>
          <a:off x="1543563" y="2441394"/>
          <a:ext cx="1473492" cy="1621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Establecer las concepciones sobre investigación formativa, que manejan docentes, estudiantes, egresados y administrativos del programa de Ingeniería Electrónica.</a:t>
          </a:r>
          <a:endParaRPr lang="es-CO" sz="900" kern="1200" dirty="0"/>
        </a:p>
      </dsp:txBody>
      <dsp:txXfrm>
        <a:off x="1586720" y="2484551"/>
        <a:ext cx="1387178" cy="1534920"/>
      </dsp:txXfrm>
    </dsp:sp>
    <dsp:sp modelId="{B8186691-6C19-452E-9C28-F60ECF7503D2}">
      <dsp:nvSpPr>
        <dsp:cNvPr id="0" name=""/>
        <dsp:cNvSpPr/>
      </dsp:nvSpPr>
      <dsp:spPr>
        <a:xfrm>
          <a:off x="3078943" y="2441394"/>
          <a:ext cx="1473492" cy="1621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Identificar las características de las prácticas de investigación formativa realizadas por docentes y estudiantes del programa de Ingeniería Electrónica.</a:t>
          </a:r>
          <a:endParaRPr lang="es-CO" sz="900" kern="1200" dirty="0"/>
        </a:p>
      </dsp:txBody>
      <dsp:txXfrm>
        <a:off x="3122100" y="2484551"/>
        <a:ext cx="1387178" cy="1534920"/>
      </dsp:txXfrm>
    </dsp:sp>
    <dsp:sp modelId="{0EFAE5C5-9589-407D-BB5B-A02228DFB290}">
      <dsp:nvSpPr>
        <dsp:cNvPr id="0" name=""/>
        <dsp:cNvSpPr/>
      </dsp:nvSpPr>
      <dsp:spPr>
        <a:xfrm>
          <a:off x="4614322" y="2441394"/>
          <a:ext cx="1473492" cy="1621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smtClean="0"/>
            <a:t>Diseñar y proponer un plan de mejora para el fortalecimiento del proceso de investigación formativa desde el currículo el programa de Ingeniería Electrónica de la Universidad de Nariño.</a:t>
          </a:r>
          <a:endParaRPr lang="es-CO" sz="900" kern="1200" dirty="0" smtClean="0"/>
        </a:p>
      </dsp:txBody>
      <dsp:txXfrm>
        <a:off x="4657479" y="2484551"/>
        <a:ext cx="1387178" cy="1534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40F9C-70C1-4EB4-BCA4-FEE0589D3F49}">
      <dsp:nvSpPr>
        <dsp:cNvPr id="0" name=""/>
        <dsp:cNvSpPr/>
      </dsp:nvSpPr>
      <dsp:spPr>
        <a:xfrm>
          <a:off x="1106611" y="1889481"/>
          <a:ext cx="2189323" cy="1094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shade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shade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shade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Investigación formativa en el programa de Ingeniería Electrónica de la Universidad de Nariño</a:t>
          </a:r>
          <a:endParaRPr lang="es-ES" sz="1400" kern="1200" dirty="0"/>
        </a:p>
      </dsp:txBody>
      <dsp:txXfrm>
        <a:off x="1138673" y="1921543"/>
        <a:ext cx="2125199" cy="1030537"/>
      </dsp:txXfrm>
    </dsp:sp>
    <dsp:sp modelId="{C2CD10CB-390F-44E1-ACEF-1D3BA5A9C8DE}">
      <dsp:nvSpPr>
        <dsp:cNvPr id="0" name=""/>
        <dsp:cNvSpPr/>
      </dsp:nvSpPr>
      <dsp:spPr>
        <a:xfrm rot="17692822">
          <a:off x="2693061" y="1472451"/>
          <a:ext cx="208147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081477" y="20214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3681763" y="1440629"/>
        <a:ext cx="104073" cy="104073"/>
      </dsp:txXfrm>
    </dsp:sp>
    <dsp:sp modelId="{8FB393F7-7BC9-4D49-B97A-F741E15C4967}">
      <dsp:nvSpPr>
        <dsp:cNvPr id="0" name=""/>
        <dsp:cNvSpPr/>
      </dsp:nvSpPr>
      <dsp:spPr>
        <a:xfrm>
          <a:off x="4171664" y="1189"/>
          <a:ext cx="2189323" cy="1094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shade val="8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shade val="8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Aspectos curriculares</a:t>
          </a:r>
          <a:endParaRPr lang="es-ES" sz="1400" kern="1200" dirty="0"/>
        </a:p>
      </dsp:txBody>
      <dsp:txXfrm>
        <a:off x="4203726" y="33251"/>
        <a:ext cx="2125199" cy="1030537"/>
      </dsp:txXfrm>
    </dsp:sp>
    <dsp:sp modelId="{FBA66C0C-FBB5-4AD8-943B-E94BA775025C}">
      <dsp:nvSpPr>
        <dsp:cNvPr id="0" name=""/>
        <dsp:cNvSpPr/>
      </dsp:nvSpPr>
      <dsp:spPr>
        <a:xfrm rot="19457599">
          <a:off x="3194567" y="2101882"/>
          <a:ext cx="10784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78464" y="20214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706838" y="2095135"/>
        <a:ext cx="53923" cy="53923"/>
      </dsp:txXfrm>
    </dsp:sp>
    <dsp:sp modelId="{14CDB642-BDC5-463B-AEAA-FD2D1FE7C09F}">
      <dsp:nvSpPr>
        <dsp:cNvPr id="0" name=""/>
        <dsp:cNvSpPr/>
      </dsp:nvSpPr>
      <dsp:spPr>
        <a:xfrm>
          <a:off x="4171664" y="1260050"/>
          <a:ext cx="2189323" cy="1094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shade val="8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shade val="8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Concepciones</a:t>
          </a:r>
          <a:endParaRPr lang="es-ES" sz="1400" kern="1200" dirty="0"/>
        </a:p>
      </dsp:txBody>
      <dsp:txXfrm>
        <a:off x="4203726" y="1292112"/>
        <a:ext cx="2125199" cy="1030537"/>
      </dsp:txXfrm>
    </dsp:sp>
    <dsp:sp modelId="{9312AB7F-6DD5-49BE-B17E-4AE9B9F446D7}">
      <dsp:nvSpPr>
        <dsp:cNvPr id="0" name=""/>
        <dsp:cNvSpPr/>
      </dsp:nvSpPr>
      <dsp:spPr>
        <a:xfrm rot="2142401">
          <a:off x="3194567" y="2731312"/>
          <a:ext cx="10784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78464" y="20214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706838" y="2724566"/>
        <a:ext cx="53923" cy="53923"/>
      </dsp:txXfrm>
    </dsp:sp>
    <dsp:sp modelId="{F75BA94E-4BF1-43BE-924E-F23102EFA9C1}">
      <dsp:nvSpPr>
        <dsp:cNvPr id="0" name=""/>
        <dsp:cNvSpPr/>
      </dsp:nvSpPr>
      <dsp:spPr>
        <a:xfrm>
          <a:off x="4171664" y="2518912"/>
          <a:ext cx="2189323" cy="1094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shade val="8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shade val="8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Desarrollo practico</a:t>
          </a:r>
          <a:endParaRPr lang="es-ES" sz="1400" kern="1200" dirty="0"/>
        </a:p>
      </dsp:txBody>
      <dsp:txXfrm>
        <a:off x="4203726" y="2550974"/>
        <a:ext cx="2125199" cy="1030537"/>
      </dsp:txXfrm>
    </dsp:sp>
    <dsp:sp modelId="{9187AE96-4C47-41B1-BFB2-76D5D63B4FFA}">
      <dsp:nvSpPr>
        <dsp:cNvPr id="0" name=""/>
        <dsp:cNvSpPr/>
      </dsp:nvSpPr>
      <dsp:spPr>
        <a:xfrm rot="3907178">
          <a:off x="2693061" y="3360743"/>
          <a:ext cx="208147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081477" y="20214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3681763" y="3328921"/>
        <a:ext cx="104073" cy="104073"/>
      </dsp:txXfrm>
    </dsp:sp>
    <dsp:sp modelId="{4C7B13A6-C60A-41C9-BD1F-F26B8A4C234C}">
      <dsp:nvSpPr>
        <dsp:cNvPr id="0" name=""/>
        <dsp:cNvSpPr/>
      </dsp:nvSpPr>
      <dsp:spPr>
        <a:xfrm>
          <a:off x="4171664" y="3777773"/>
          <a:ext cx="2189323" cy="1094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shade val="8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shade val="8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Plan de mejora</a:t>
          </a:r>
          <a:endParaRPr lang="es-ES" sz="1400" kern="1200" dirty="0"/>
        </a:p>
      </dsp:txBody>
      <dsp:txXfrm>
        <a:off x="4203726" y="3809835"/>
        <a:ext cx="2125199" cy="10305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DD349-3F11-4E1F-8BC1-83766594D73D}">
      <dsp:nvSpPr>
        <dsp:cNvPr id="0" name=""/>
        <dsp:cNvSpPr/>
      </dsp:nvSpPr>
      <dsp:spPr>
        <a:xfrm>
          <a:off x="3062697" y="1765710"/>
          <a:ext cx="1342204" cy="134220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Investigación formativa</a:t>
          </a:r>
          <a:endParaRPr lang="es-ES" sz="1100" kern="1200" dirty="0"/>
        </a:p>
      </dsp:txBody>
      <dsp:txXfrm>
        <a:off x="3259258" y="1962271"/>
        <a:ext cx="949082" cy="949082"/>
      </dsp:txXfrm>
    </dsp:sp>
    <dsp:sp modelId="{7920286B-6C1E-4DE2-BBCA-8B978325A410}">
      <dsp:nvSpPr>
        <dsp:cNvPr id="0" name=""/>
        <dsp:cNvSpPr/>
      </dsp:nvSpPr>
      <dsp:spPr>
        <a:xfrm rot="16200000">
          <a:off x="3530981" y="1546714"/>
          <a:ext cx="405637" cy="32352"/>
        </a:xfrm>
        <a:custGeom>
          <a:avLst/>
          <a:gdLst/>
          <a:ahLst/>
          <a:cxnLst/>
          <a:rect l="0" t="0" r="0" b="0"/>
          <a:pathLst>
            <a:path>
              <a:moveTo>
                <a:pt x="0" y="16176"/>
              </a:moveTo>
              <a:lnTo>
                <a:pt x="405637" y="16176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723659" y="1552750"/>
        <a:ext cx="20281" cy="20281"/>
      </dsp:txXfrm>
    </dsp:sp>
    <dsp:sp modelId="{3A4DC96F-5C62-4951-A208-A28B73640A42}">
      <dsp:nvSpPr>
        <dsp:cNvPr id="0" name=""/>
        <dsp:cNvSpPr/>
      </dsp:nvSpPr>
      <dsp:spPr>
        <a:xfrm>
          <a:off x="3062697" y="17867"/>
          <a:ext cx="1342204" cy="134220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Proceso de aprendizaje como proceso de construcción del conocimiento.</a:t>
          </a:r>
          <a:endParaRPr lang="es-ES" sz="1000" kern="1200" dirty="0"/>
        </a:p>
      </dsp:txBody>
      <dsp:txXfrm>
        <a:off x="3259258" y="214428"/>
        <a:ext cx="949082" cy="949082"/>
      </dsp:txXfrm>
    </dsp:sp>
    <dsp:sp modelId="{2D9ABE21-C5E4-4408-A36C-B6841A9844DB}">
      <dsp:nvSpPr>
        <dsp:cNvPr id="0" name=""/>
        <dsp:cNvSpPr/>
      </dsp:nvSpPr>
      <dsp:spPr>
        <a:xfrm>
          <a:off x="4404902" y="2420636"/>
          <a:ext cx="405637" cy="32352"/>
        </a:xfrm>
        <a:custGeom>
          <a:avLst/>
          <a:gdLst/>
          <a:ahLst/>
          <a:cxnLst/>
          <a:rect l="0" t="0" r="0" b="0"/>
          <a:pathLst>
            <a:path>
              <a:moveTo>
                <a:pt x="0" y="16176"/>
              </a:moveTo>
              <a:lnTo>
                <a:pt x="405637" y="16176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597580" y="2426671"/>
        <a:ext cx="20281" cy="20281"/>
      </dsp:txXfrm>
    </dsp:sp>
    <dsp:sp modelId="{1814F025-B2C4-497E-B0E4-2DAD7DDF7352}">
      <dsp:nvSpPr>
        <dsp:cNvPr id="0" name=""/>
        <dsp:cNvSpPr/>
      </dsp:nvSpPr>
      <dsp:spPr>
        <a:xfrm>
          <a:off x="4810540" y="1765710"/>
          <a:ext cx="1342204" cy="134220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Reflexión del ejercicio pedagógico</a:t>
          </a:r>
          <a:endParaRPr lang="es-ES" sz="1000" kern="1200" dirty="0"/>
        </a:p>
      </dsp:txBody>
      <dsp:txXfrm>
        <a:off x="5007101" y="1962271"/>
        <a:ext cx="949082" cy="949082"/>
      </dsp:txXfrm>
    </dsp:sp>
    <dsp:sp modelId="{9B299AFD-E208-4BD2-930B-FDD53CC0AE7B}">
      <dsp:nvSpPr>
        <dsp:cNvPr id="0" name=""/>
        <dsp:cNvSpPr/>
      </dsp:nvSpPr>
      <dsp:spPr>
        <a:xfrm rot="5400000">
          <a:off x="3530981" y="3294557"/>
          <a:ext cx="405637" cy="32352"/>
        </a:xfrm>
        <a:custGeom>
          <a:avLst/>
          <a:gdLst/>
          <a:ahLst/>
          <a:cxnLst/>
          <a:rect l="0" t="0" r="0" b="0"/>
          <a:pathLst>
            <a:path>
              <a:moveTo>
                <a:pt x="0" y="16176"/>
              </a:moveTo>
              <a:lnTo>
                <a:pt x="405637" y="16176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723659" y="3300592"/>
        <a:ext cx="20281" cy="20281"/>
      </dsp:txXfrm>
    </dsp:sp>
    <dsp:sp modelId="{65DA1961-B149-4EF2-8F0D-13C89AAA8FDB}">
      <dsp:nvSpPr>
        <dsp:cNvPr id="0" name=""/>
        <dsp:cNvSpPr/>
      </dsp:nvSpPr>
      <dsp:spPr>
        <a:xfrm>
          <a:off x="3062697" y="3513552"/>
          <a:ext cx="1342204" cy="134220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Actualización permanente en el campo disciplinar</a:t>
          </a:r>
          <a:endParaRPr lang="es-ES" sz="1000" kern="1200" dirty="0"/>
        </a:p>
      </dsp:txBody>
      <dsp:txXfrm>
        <a:off x="3259258" y="3710113"/>
        <a:ext cx="949082" cy="949082"/>
      </dsp:txXfrm>
    </dsp:sp>
    <dsp:sp modelId="{8E45774C-C30D-4F78-9EFC-3113F401BDF2}">
      <dsp:nvSpPr>
        <dsp:cNvPr id="0" name=""/>
        <dsp:cNvSpPr/>
      </dsp:nvSpPr>
      <dsp:spPr>
        <a:xfrm rot="10800000">
          <a:off x="2657059" y="2420636"/>
          <a:ext cx="405637" cy="32352"/>
        </a:xfrm>
        <a:custGeom>
          <a:avLst/>
          <a:gdLst/>
          <a:ahLst/>
          <a:cxnLst/>
          <a:rect l="0" t="0" r="0" b="0"/>
          <a:pathLst>
            <a:path>
              <a:moveTo>
                <a:pt x="0" y="16176"/>
              </a:moveTo>
              <a:lnTo>
                <a:pt x="405637" y="16176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2849737" y="2426671"/>
        <a:ext cx="20281" cy="20281"/>
      </dsp:txXfrm>
    </dsp:sp>
    <dsp:sp modelId="{0DA62572-9F13-46A5-BF7B-3192E6F59426}">
      <dsp:nvSpPr>
        <dsp:cNvPr id="0" name=""/>
        <dsp:cNvSpPr/>
      </dsp:nvSpPr>
      <dsp:spPr>
        <a:xfrm>
          <a:off x="1314855" y="1765710"/>
          <a:ext cx="1342204" cy="134220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Desarrollo de competencias cognitivas</a:t>
          </a:r>
          <a:endParaRPr lang="es-ES" sz="1000" kern="1200" dirty="0"/>
        </a:p>
      </dsp:txBody>
      <dsp:txXfrm>
        <a:off x="1511416" y="1962271"/>
        <a:ext cx="949082" cy="9490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D30F4-09BD-44C8-9C05-B9147F676682}">
      <dsp:nvSpPr>
        <dsp:cNvPr id="0" name=""/>
        <dsp:cNvSpPr/>
      </dsp:nvSpPr>
      <dsp:spPr>
        <a:xfrm>
          <a:off x="1643014" y="0"/>
          <a:ext cx="5575427" cy="487362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Adopción, adaptación y aplicación de tecnología básica e innovadora de ingeniería en cada una de sus disciplinas.</a:t>
          </a:r>
          <a:endParaRPr lang="es-ES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Elaboración de proyectos multidisciplinarios que tengan el propósito de suplir soporte ingenieril  a los diversos sectores de producción nacional.</a:t>
          </a:r>
          <a:endParaRPr lang="es-ES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La formación de profesionales en ingeniería altamente calificados pretende contribuir al desarrollo de sociedades en dependencia tecnológica y científica</a:t>
          </a:r>
          <a:endParaRPr lang="es-ES" sz="1400" kern="1200" dirty="0"/>
        </a:p>
      </dsp:txBody>
      <dsp:txXfrm>
        <a:off x="3036871" y="731044"/>
        <a:ext cx="2718021" cy="3411537"/>
      </dsp:txXfrm>
    </dsp:sp>
    <dsp:sp modelId="{0A93ACF8-5D62-4B07-95C6-E76ACB625832}">
      <dsp:nvSpPr>
        <dsp:cNvPr id="0" name=""/>
        <dsp:cNvSpPr/>
      </dsp:nvSpPr>
      <dsp:spPr>
        <a:xfrm>
          <a:off x="249158" y="1042955"/>
          <a:ext cx="2787713" cy="27877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Características genéricas de los proyectos de investigación en ingeniería</a:t>
          </a:r>
          <a:endParaRPr lang="es-ES" sz="2100" kern="1200" dirty="0"/>
        </a:p>
      </dsp:txBody>
      <dsp:txXfrm>
        <a:off x="657409" y="1451206"/>
        <a:ext cx="1971211" cy="19712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6EC15-7BE6-46F1-8279-B1A2B41C64A3}">
      <dsp:nvSpPr>
        <dsp:cNvPr id="0" name=""/>
        <dsp:cNvSpPr/>
      </dsp:nvSpPr>
      <dsp:spPr>
        <a:xfrm rot="5400000">
          <a:off x="4608691" y="-1800596"/>
          <a:ext cx="938553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Investigación formativa</a:t>
          </a:r>
          <a:endParaRPr lang="es-CO" sz="2400" kern="1200" dirty="0"/>
        </a:p>
      </dsp:txBody>
      <dsp:txXfrm rot="-5400000">
        <a:off x="2688336" y="165575"/>
        <a:ext cx="4733448" cy="846921"/>
      </dsp:txXfrm>
    </dsp:sp>
    <dsp:sp modelId="{CEFF7366-3F95-413E-965A-59E203FA3869}">
      <dsp:nvSpPr>
        <dsp:cNvPr id="0" name=""/>
        <dsp:cNvSpPr/>
      </dsp:nvSpPr>
      <dsp:spPr>
        <a:xfrm>
          <a:off x="0" y="2439"/>
          <a:ext cx="2688336" cy="11731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/>
            <a:t>Tema de estudio</a:t>
          </a:r>
          <a:endParaRPr lang="es-CO" sz="2800" kern="1200" dirty="0"/>
        </a:p>
      </dsp:txBody>
      <dsp:txXfrm>
        <a:off x="57270" y="59709"/>
        <a:ext cx="2573796" cy="1058651"/>
      </dsp:txXfrm>
    </dsp:sp>
    <dsp:sp modelId="{60701904-69D1-4554-B8D0-8FCE208E1547}">
      <dsp:nvSpPr>
        <dsp:cNvPr id="0" name=""/>
        <dsp:cNvSpPr/>
      </dsp:nvSpPr>
      <dsp:spPr>
        <a:xfrm rot="5400000">
          <a:off x="4608691" y="-568745"/>
          <a:ext cx="938553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Cualitativo</a:t>
          </a:r>
          <a:endParaRPr lang="es-CO" sz="2400" kern="1200" dirty="0"/>
        </a:p>
      </dsp:txBody>
      <dsp:txXfrm rot="-5400000">
        <a:off x="2688336" y="1397426"/>
        <a:ext cx="4733448" cy="846921"/>
      </dsp:txXfrm>
    </dsp:sp>
    <dsp:sp modelId="{54C23872-B6D5-4E39-8317-FA9577E8913B}">
      <dsp:nvSpPr>
        <dsp:cNvPr id="0" name=""/>
        <dsp:cNvSpPr/>
      </dsp:nvSpPr>
      <dsp:spPr>
        <a:xfrm>
          <a:off x="0" y="1234290"/>
          <a:ext cx="2688336" cy="11731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/>
            <a:t>Paradigma</a:t>
          </a:r>
          <a:endParaRPr lang="es-CO" sz="2800" kern="1200" dirty="0"/>
        </a:p>
      </dsp:txBody>
      <dsp:txXfrm>
        <a:off x="57270" y="1291560"/>
        <a:ext cx="2573796" cy="1058651"/>
      </dsp:txXfrm>
    </dsp:sp>
    <dsp:sp modelId="{C0424C73-7FB7-4CF7-A8C5-2156080C4A96}">
      <dsp:nvSpPr>
        <dsp:cNvPr id="0" name=""/>
        <dsp:cNvSpPr/>
      </dsp:nvSpPr>
      <dsp:spPr>
        <a:xfrm rot="5400000">
          <a:off x="4608691" y="663106"/>
          <a:ext cx="938553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Teoría fundamentada</a:t>
          </a:r>
          <a:endParaRPr lang="es-CO" sz="2400" kern="1200" dirty="0"/>
        </a:p>
      </dsp:txBody>
      <dsp:txXfrm rot="-5400000">
        <a:off x="2688336" y="2629277"/>
        <a:ext cx="4733448" cy="846921"/>
      </dsp:txXfrm>
    </dsp:sp>
    <dsp:sp modelId="{F496F826-253F-4C5F-8026-01C64C38EFF5}">
      <dsp:nvSpPr>
        <dsp:cNvPr id="0" name=""/>
        <dsp:cNvSpPr/>
      </dsp:nvSpPr>
      <dsp:spPr>
        <a:xfrm>
          <a:off x="0" y="2466142"/>
          <a:ext cx="2688336" cy="11731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/>
            <a:t>Enfoque</a:t>
          </a:r>
          <a:endParaRPr lang="es-CO" sz="2800" kern="1200" dirty="0"/>
        </a:p>
      </dsp:txBody>
      <dsp:txXfrm>
        <a:off x="57270" y="2523412"/>
        <a:ext cx="2573796" cy="1058651"/>
      </dsp:txXfrm>
    </dsp:sp>
    <dsp:sp modelId="{F659E3D8-47FA-4BE1-B323-1EFE5D79BA0E}">
      <dsp:nvSpPr>
        <dsp:cNvPr id="0" name=""/>
        <dsp:cNvSpPr/>
      </dsp:nvSpPr>
      <dsp:spPr>
        <a:xfrm rot="5400000">
          <a:off x="4608691" y="1894957"/>
          <a:ext cx="938553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Análisis documental</a:t>
          </a:r>
          <a:endParaRPr lang="es-CO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Encuestas </a:t>
          </a:r>
          <a:r>
            <a:rPr lang="es-CO" sz="2400" kern="1200" dirty="0" err="1" smtClean="0"/>
            <a:t>semiestructuradas</a:t>
          </a:r>
          <a:endParaRPr lang="es-CO" sz="2400" kern="1200" dirty="0"/>
        </a:p>
      </dsp:txBody>
      <dsp:txXfrm rot="-5400000">
        <a:off x="2688336" y="3861128"/>
        <a:ext cx="4733448" cy="846921"/>
      </dsp:txXfrm>
    </dsp:sp>
    <dsp:sp modelId="{0E875AA2-FBCE-4521-AF09-C9A352D1668C}">
      <dsp:nvSpPr>
        <dsp:cNvPr id="0" name=""/>
        <dsp:cNvSpPr/>
      </dsp:nvSpPr>
      <dsp:spPr>
        <a:xfrm>
          <a:off x="0" y="3697993"/>
          <a:ext cx="2688336" cy="11731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/>
            <a:t>Técnicas e instrumentos</a:t>
          </a:r>
          <a:endParaRPr lang="es-CO" sz="2800" kern="1200" dirty="0"/>
        </a:p>
      </dsp:txBody>
      <dsp:txXfrm>
        <a:off x="57270" y="3755263"/>
        <a:ext cx="2573796" cy="10586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ED962-3F5A-40CF-A844-8D8843FE9F85}">
      <dsp:nvSpPr>
        <dsp:cNvPr id="0" name=""/>
        <dsp:cNvSpPr/>
      </dsp:nvSpPr>
      <dsp:spPr>
        <a:xfrm>
          <a:off x="3620" y="1663781"/>
          <a:ext cx="1963252" cy="981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PEP Ingeniería Electrónica</a:t>
          </a:r>
          <a:endParaRPr lang="es-CO" sz="900" kern="1200" dirty="0"/>
        </a:p>
      </dsp:txBody>
      <dsp:txXfrm>
        <a:off x="32371" y="1692532"/>
        <a:ext cx="1905750" cy="924124"/>
      </dsp:txXfrm>
    </dsp:sp>
    <dsp:sp modelId="{06E3D23B-BCF3-4F4D-A805-C0D81E76DF86}">
      <dsp:nvSpPr>
        <dsp:cNvPr id="0" name=""/>
        <dsp:cNvSpPr/>
      </dsp:nvSpPr>
      <dsp:spPr>
        <a:xfrm rot="18770822">
          <a:off x="1782133" y="1713141"/>
          <a:ext cx="1154780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1154780" y="18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330653" y="1702399"/>
        <a:ext cx="57739" cy="57739"/>
      </dsp:txXfrm>
    </dsp:sp>
    <dsp:sp modelId="{6D80A744-9257-49C2-AAD7-428BAC6853FC}">
      <dsp:nvSpPr>
        <dsp:cNvPr id="0" name=""/>
        <dsp:cNvSpPr/>
      </dsp:nvSpPr>
      <dsp:spPr>
        <a:xfrm>
          <a:off x="2752173" y="817129"/>
          <a:ext cx="1963252" cy="981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Propósito teórico</a:t>
          </a:r>
          <a:endParaRPr lang="es-CO" sz="900" kern="1200" dirty="0"/>
        </a:p>
      </dsp:txBody>
      <dsp:txXfrm>
        <a:off x="2780924" y="845880"/>
        <a:ext cx="1905750" cy="924124"/>
      </dsp:txXfrm>
    </dsp:sp>
    <dsp:sp modelId="{4803278F-B6C5-415C-8CC4-9976FFA6ACAC}">
      <dsp:nvSpPr>
        <dsp:cNvPr id="0" name=""/>
        <dsp:cNvSpPr/>
      </dsp:nvSpPr>
      <dsp:spPr>
        <a:xfrm>
          <a:off x="4715426" y="1289815"/>
          <a:ext cx="785300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785300" y="18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088444" y="1288309"/>
        <a:ext cx="39265" cy="39265"/>
      </dsp:txXfrm>
    </dsp:sp>
    <dsp:sp modelId="{DF7A7233-8D4A-4971-AF52-10729E157DAA}">
      <dsp:nvSpPr>
        <dsp:cNvPr id="0" name=""/>
        <dsp:cNvSpPr/>
      </dsp:nvSpPr>
      <dsp:spPr>
        <a:xfrm>
          <a:off x="5500727" y="817129"/>
          <a:ext cx="1963252" cy="981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profesional integro, apropiado de una metodología científica, conocedor de la tecnología, con claros conceptos en administración de empresas, formulación y desarrollo de proyectos y una profunda sensibilidad humanística</a:t>
          </a:r>
          <a:endParaRPr lang="es-CO" sz="900" kern="1200" dirty="0"/>
        </a:p>
      </dsp:txBody>
      <dsp:txXfrm>
        <a:off x="5529478" y="845880"/>
        <a:ext cx="1905750" cy="924124"/>
      </dsp:txXfrm>
    </dsp:sp>
    <dsp:sp modelId="{0604002F-7082-4491-8E6B-B2F25E772140}">
      <dsp:nvSpPr>
        <dsp:cNvPr id="0" name=""/>
        <dsp:cNvSpPr/>
      </dsp:nvSpPr>
      <dsp:spPr>
        <a:xfrm rot="2829178">
          <a:off x="1782133" y="2559793"/>
          <a:ext cx="1154780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1154780" y="18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330653" y="2549051"/>
        <a:ext cx="57739" cy="57739"/>
      </dsp:txXfrm>
    </dsp:sp>
    <dsp:sp modelId="{35D242E2-3292-4DF4-8796-C76991E70D54}">
      <dsp:nvSpPr>
        <dsp:cNvPr id="0" name=""/>
        <dsp:cNvSpPr/>
      </dsp:nvSpPr>
      <dsp:spPr>
        <a:xfrm>
          <a:off x="2752173" y="2510434"/>
          <a:ext cx="1963252" cy="981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Actividades desarrolladas</a:t>
          </a:r>
          <a:endParaRPr lang="es-CO" sz="900" kern="1200" dirty="0"/>
        </a:p>
      </dsp:txBody>
      <dsp:txXfrm>
        <a:off x="2780924" y="2539185"/>
        <a:ext cx="1905750" cy="924124"/>
      </dsp:txXfrm>
    </dsp:sp>
    <dsp:sp modelId="{60507D13-C226-4DBB-BBDE-FE9DFA2088B7}">
      <dsp:nvSpPr>
        <dsp:cNvPr id="0" name=""/>
        <dsp:cNvSpPr/>
      </dsp:nvSpPr>
      <dsp:spPr>
        <a:xfrm rot="19457599">
          <a:off x="4624526" y="2700902"/>
          <a:ext cx="967101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967101" y="18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083899" y="2694852"/>
        <a:ext cx="48355" cy="48355"/>
      </dsp:txXfrm>
    </dsp:sp>
    <dsp:sp modelId="{614286FA-9769-4F7E-89AC-CAC2294E35A3}">
      <dsp:nvSpPr>
        <dsp:cNvPr id="0" name=""/>
        <dsp:cNvSpPr/>
      </dsp:nvSpPr>
      <dsp:spPr>
        <a:xfrm>
          <a:off x="5500727" y="1945999"/>
          <a:ext cx="1963252" cy="981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investigación formativa desde actividades puntuales sin explicar su aporte a los propósitos curriculares</a:t>
          </a:r>
          <a:endParaRPr lang="es-CO" sz="900" kern="1200" dirty="0"/>
        </a:p>
      </dsp:txBody>
      <dsp:txXfrm>
        <a:off x="5529478" y="1974750"/>
        <a:ext cx="1905750" cy="924124"/>
      </dsp:txXfrm>
    </dsp:sp>
    <dsp:sp modelId="{58B8D2B5-DF10-4661-B71B-16BABEEF3637}">
      <dsp:nvSpPr>
        <dsp:cNvPr id="0" name=""/>
        <dsp:cNvSpPr/>
      </dsp:nvSpPr>
      <dsp:spPr>
        <a:xfrm rot="2142401">
          <a:off x="4624526" y="3265337"/>
          <a:ext cx="967101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967101" y="18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083899" y="3259287"/>
        <a:ext cx="48355" cy="48355"/>
      </dsp:txXfrm>
    </dsp:sp>
    <dsp:sp modelId="{A3F9449F-0F48-4989-80E0-0F58585FE37A}">
      <dsp:nvSpPr>
        <dsp:cNvPr id="0" name=""/>
        <dsp:cNvSpPr/>
      </dsp:nvSpPr>
      <dsp:spPr>
        <a:xfrm>
          <a:off x="5500727" y="3074869"/>
          <a:ext cx="1963252" cy="981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smtClean="0"/>
            <a:t>no involucra explícitamente actividades docentes </a:t>
          </a:r>
          <a:endParaRPr lang="es-CO" sz="900" kern="1200"/>
        </a:p>
      </dsp:txBody>
      <dsp:txXfrm>
        <a:off x="5529478" y="3103620"/>
        <a:ext cx="1905750" cy="9241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ED962-3F5A-40CF-A844-8D8843FE9F85}">
      <dsp:nvSpPr>
        <dsp:cNvPr id="0" name=""/>
        <dsp:cNvSpPr/>
      </dsp:nvSpPr>
      <dsp:spPr>
        <a:xfrm>
          <a:off x="1646327" y="2001922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Concepto de investigación formativa</a:t>
          </a:r>
          <a:endParaRPr lang="es-CO" sz="1100" kern="1200" dirty="0"/>
        </a:p>
      </dsp:txBody>
      <dsp:txXfrm>
        <a:off x="1671802" y="2027397"/>
        <a:ext cx="1688610" cy="818830"/>
      </dsp:txXfrm>
    </dsp:sp>
    <dsp:sp modelId="{346940E9-EC41-404C-8197-117C07DA76FD}">
      <dsp:nvSpPr>
        <dsp:cNvPr id="0" name=""/>
        <dsp:cNvSpPr/>
      </dsp:nvSpPr>
      <dsp:spPr>
        <a:xfrm rot="17350740">
          <a:off x="2674773" y="1420503"/>
          <a:ext cx="211805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18053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3680848" y="1383613"/>
        <a:ext cx="105902" cy="105902"/>
      </dsp:txXfrm>
    </dsp:sp>
    <dsp:sp modelId="{43BAAE59-0D71-4F54-B658-ED4F4624B2F9}">
      <dsp:nvSpPr>
        <dsp:cNvPr id="0" name=""/>
        <dsp:cNvSpPr/>
      </dsp:nvSpPr>
      <dsp:spPr>
        <a:xfrm>
          <a:off x="4081712" y="1427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Es una actividad que se desarrolla durante el transcurso del pregrado.</a:t>
          </a:r>
        </a:p>
      </dsp:txBody>
      <dsp:txXfrm>
        <a:off x="4107187" y="26902"/>
        <a:ext cx="1688610" cy="818830"/>
      </dsp:txXfrm>
    </dsp:sp>
    <dsp:sp modelId="{A1468E7C-EC03-4D4F-8C09-30FE7050C552}">
      <dsp:nvSpPr>
        <dsp:cNvPr id="0" name=""/>
        <dsp:cNvSpPr/>
      </dsp:nvSpPr>
      <dsp:spPr>
        <a:xfrm rot="18289469">
          <a:off x="3124565" y="1920626"/>
          <a:ext cx="121846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18468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703338" y="1906227"/>
        <a:ext cx="60923" cy="60923"/>
      </dsp:txXfrm>
    </dsp:sp>
    <dsp:sp modelId="{75AA2A7D-3BB6-46AE-9E25-3B837E13D145}">
      <dsp:nvSpPr>
        <dsp:cNvPr id="0" name=""/>
        <dsp:cNvSpPr/>
      </dsp:nvSpPr>
      <dsp:spPr>
        <a:xfrm>
          <a:off x="4081712" y="1001675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Trasciende los conceptos y requiere de un ejercicio en el que predomina el desarrollo de proyectos.</a:t>
          </a:r>
        </a:p>
      </dsp:txBody>
      <dsp:txXfrm>
        <a:off x="4107187" y="1027150"/>
        <a:ext cx="1688610" cy="818830"/>
      </dsp:txXfrm>
    </dsp:sp>
    <dsp:sp modelId="{3117303E-B2E9-47A2-B4B5-D9C7784E7069}">
      <dsp:nvSpPr>
        <dsp:cNvPr id="0" name=""/>
        <dsp:cNvSpPr/>
      </dsp:nvSpPr>
      <dsp:spPr>
        <a:xfrm>
          <a:off x="3385887" y="2420750"/>
          <a:ext cx="69582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5824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716404" y="2419416"/>
        <a:ext cx="34791" cy="34791"/>
      </dsp:txXfrm>
    </dsp:sp>
    <dsp:sp modelId="{C3F9A637-BE4E-4D51-A091-CC500360C1BC}">
      <dsp:nvSpPr>
        <dsp:cNvPr id="0" name=""/>
        <dsp:cNvSpPr/>
      </dsp:nvSpPr>
      <dsp:spPr>
        <a:xfrm>
          <a:off x="4081712" y="2001922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Estrategia de aprendizaje</a:t>
          </a:r>
        </a:p>
      </dsp:txBody>
      <dsp:txXfrm>
        <a:off x="4107187" y="2027397"/>
        <a:ext cx="1688610" cy="818830"/>
      </dsp:txXfrm>
    </dsp:sp>
    <dsp:sp modelId="{52C4B318-55CD-43EE-82F2-06BFAC5E973A}">
      <dsp:nvSpPr>
        <dsp:cNvPr id="0" name=""/>
        <dsp:cNvSpPr/>
      </dsp:nvSpPr>
      <dsp:spPr>
        <a:xfrm rot="3310531">
          <a:off x="3124565" y="2920874"/>
          <a:ext cx="121846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18468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703338" y="2906474"/>
        <a:ext cx="60923" cy="60923"/>
      </dsp:txXfrm>
    </dsp:sp>
    <dsp:sp modelId="{9002EE3C-4BF1-4087-8B5D-C7B5151E4E52}">
      <dsp:nvSpPr>
        <dsp:cNvPr id="0" name=""/>
        <dsp:cNvSpPr/>
      </dsp:nvSpPr>
      <dsp:spPr>
        <a:xfrm>
          <a:off x="4081712" y="3002169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No incluye el cultivo del saber disciplinar</a:t>
          </a:r>
        </a:p>
      </dsp:txBody>
      <dsp:txXfrm>
        <a:off x="4107187" y="3027644"/>
        <a:ext cx="1688610" cy="818830"/>
      </dsp:txXfrm>
    </dsp:sp>
    <dsp:sp modelId="{0604002F-7082-4491-8E6B-B2F25E772140}">
      <dsp:nvSpPr>
        <dsp:cNvPr id="0" name=""/>
        <dsp:cNvSpPr/>
      </dsp:nvSpPr>
      <dsp:spPr>
        <a:xfrm rot="4249260">
          <a:off x="2674773" y="3420997"/>
          <a:ext cx="211805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18053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3680848" y="3384108"/>
        <a:ext cx="105902" cy="105902"/>
      </dsp:txXfrm>
    </dsp:sp>
    <dsp:sp modelId="{35D242E2-3292-4DF4-8796-C76991E70D54}">
      <dsp:nvSpPr>
        <dsp:cNvPr id="0" name=""/>
        <dsp:cNvSpPr/>
      </dsp:nvSpPr>
      <dsp:spPr>
        <a:xfrm>
          <a:off x="4081712" y="4002416"/>
          <a:ext cx="1739560" cy="869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No incluye la reflexión pedagógica</a:t>
          </a:r>
          <a:endParaRPr lang="es-CO" sz="1100" kern="1200" dirty="0"/>
        </a:p>
      </dsp:txBody>
      <dsp:txXfrm>
        <a:off x="4107187" y="4027891"/>
        <a:ext cx="1688610" cy="818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29108-08BF-456D-A314-443471FF90C0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FBCE2-EBAA-4811-9A22-EE7B83A1FC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4934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FBCE2-EBAA-4811-9A22-EE7B83A1FC2D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183563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FBCE2-EBAA-4811-9A22-EE7B83A1FC2D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321129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FBCE2-EBAA-4811-9A22-EE7B83A1FC2D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00178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FBCE2-EBAA-4811-9A22-EE7B83A1FC2D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720658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FBCE2-EBAA-4811-9A22-EE7B83A1FC2D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13075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FBCE2-EBAA-4811-9A22-EE7B83A1FC2D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6684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41B38F-DD76-437D-BD83-68A3A2D2987F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5B1A94-9E28-4ACA-BE74-C3262B127B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B38F-DD76-437D-BD83-68A3A2D2987F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1A94-9E28-4ACA-BE74-C3262B127B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B38F-DD76-437D-BD83-68A3A2D2987F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1A94-9E28-4ACA-BE74-C3262B127B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41B38F-DD76-437D-BD83-68A3A2D2987F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5B1A94-9E28-4ACA-BE74-C3262B127B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41B38F-DD76-437D-BD83-68A3A2D2987F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5B1A94-9E28-4ACA-BE74-C3262B127B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B38F-DD76-437D-BD83-68A3A2D2987F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1A94-9E28-4ACA-BE74-C3262B127B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B38F-DD76-437D-BD83-68A3A2D2987F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1A94-9E28-4ACA-BE74-C3262B127B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41B38F-DD76-437D-BD83-68A3A2D2987F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5B1A94-9E28-4ACA-BE74-C3262B127B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B38F-DD76-437D-BD83-68A3A2D2987F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1A94-9E28-4ACA-BE74-C3262B127B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41B38F-DD76-437D-BD83-68A3A2D2987F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5B1A94-9E28-4ACA-BE74-C3262B127B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41B38F-DD76-437D-BD83-68A3A2D2987F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5B1A94-9E28-4ACA-BE74-C3262B127B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41B38F-DD76-437D-BD83-68A3A2D2987F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5B1A94-9E28-4ACA-BE74-C3262B127B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INVESTIGACIÓN FORMATIVA EN EL PROGRAMA DE INGENIERÍA ELECTRÓNICA DE LA UNIVERSIDAD DE NARIÑO.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LUIS CARLOS TORRES</a:t>
            </a:r>
          </a:p>
          <a:p>
            <a:r>
              <a:rPr lang="es-ES" dirty="0" smtClean="0"/>
              <a:t>ASESOR: DR. ÁLVARO TORRES </a:t>
            </a:r>
          </a:p>
          <a:p>
            <a:r>
              <a:rPr lang="es-ES" dirty="0" smtClean="0"/>
              <a:t>TUTOR: DR. ROBERTO RAMÍREZ</a:t>
            </a:r>
          </a:p>
          <a:p>
            <a:r>
              <a:rPr lang="es-ES" dirty="0" smtClean="0"/>
              <a:t>MAESTRÍA EN DOCENCIA UNIVERSITARIA</a:t>
            </a:r>
          </a:p>
          <a:p>
            <a:r>
              <a:rPr lang="es-ES" dirty="0" smtClean="0"/>
              <a:t>UNIVERSIDAD DE NARIÑO</a:t>
            </a:r>
          </a:p>
          <a:p>
            <a:r>
              <a:rPr lang="es-ES" dirty="0" smtClean="0"/>
              <a:t>2012</a:t>
            </a:r>
            <a:endParaRPr lang="es-ES" dirty="0"/>
          </a:p>
        </p:txBody>
      </p:sp>
      <p:pic>
        <p:nvPicPr>
          <p:cNvPr id="1026" name="Picture 2" descr="F:\Documents and Settings\Familia Torres\Escritorio\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785794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Implementación de la investigación formativa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781697888"/>
              </p:ext>
            </p:extLst>
          </p:nvPr>
        </p:nvGraphicFramePr>
        <p:xfrm>
          <a:off x="457200" y="1600200"/>
          <a:ext cx="7467600" cy="421640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Aprendizaje basado en problemas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Preseminario investigativo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Trabajo con la comunidad en relación con la proyección social de la universidad y del programa de pregrado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Semilleros de investigación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Monografía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Ensayo teórico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Trabajo de investigación realizado con docentes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Aporte de la investigación formativa en los programas de ingeniería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4117793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 implementada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3612109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Análisis documental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general de las preguntas en los tres cuestionarios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7858181" cy="495770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809462"/>
                <a:gridCol w="1453378"/>
                <a:gridCol w="1452442"/>
                <a:gridCol w="999758"/>
                <a:gridCol w="2143141"/>
              </a:tblGrid>
              <a:tr h="2266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/>
                        <a:t>Pregunta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Estudiante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Docente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Egresado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Objetivo asociado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</a:tr>
              <a:tr h="793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Nivel de importancia del componente de investigación formativa en el Ingeniero Electrónico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Escala likert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900"/>
                        <a:t>Muy importante (4)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900"/>
                        <a:t>Importante (3)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900"/>
                        <a:t>Poco importante (2)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900"/>
                        <a:t>Indiferente (1)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Establecer las concepciones sobre investigación formativa, que manejan docentes, estudiantes, egresados del programa de Ingeniería Electrónica. Finalmente, 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</a:tr>
              <a:tr h="680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/>
                        <a:t>Concepto de investigación formativa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Pregunta abierta para obtener insumos que permitan construir el concepto adoptado por esta comunidad en relación con la investigación formativa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200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Actividades desarrolladas relacionadas con la investigación formativa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Pregunta abierta desde las actividades en las que participa o ha participado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Pregunta abierta desde las actividades que fomenta en el aula de clase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Pregunta abierta desde las actividades que desarrolló durante el transcurso de su pregrado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/>
                        <a:t>Identificar las características de las actividades vinculadas con la investigación formativa realizadas por docentes y estudiantes.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</a:tr>
              <a:tr h="9067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Actividades desarrolladas relacionadas con la investigación formativa desde los postulados teóricos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Pregunta de selección múltiple con múltiple respuesta de acuerdo con las siguientes opciones: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Monografía, Ensayo teórico, Trabajo de investigación con docentes, semilleros de investigación, aprendizaje basado en problemas, preseminario investigativo, trabajo con la comunidad, club de revistas.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4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Aspectos que se puede mejorar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Pregunta abierta desde las actividades que consideran pueden fomentar el desarrollo de la investigación formativa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/>
                        <a:t>Diseñar y proponer un plan de mejora para el fortalecimiento de las prácticas de investigación formativa en el programa de Ingeniería Electrónica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59" marR="3695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Unidad de análisis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57158" y="1571612"/>
          <a:ext cx="7643866" cy="4171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21933"/>
                <a:gridCol w="3821933"/>
              </a:tblGrid>
              <a:tr h="273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/>
                        <a:t>Población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504" marR="95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Criterios</a:t>
                      </a:r>
                      <a:r>
                        <a:rPr lang="es-ES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de selección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504" marR="95504" marT="0" marB="0"/>
                </a:tc>
              </a:tr>
              <a:tr h="54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/>
                        <a:t>Estudiantes (20)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504" marR="955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600" dirty="0"/>
                        <a:t>Estudiantes </a:t>
                      </a:r>
                      <a:r>
                        <a:rPr lang="es-ES" sz="1600" dirty="0" smtClean="0"/>
                        <a:t>que se</a:t>
                      </a:r>
                      <a:r>
                        <a:rPr lang="es-ES" sz="1600" baseline="0" dirty="0" smtClean="0"/>
                        <a:t> encuentren cursando últimos semestres del pregrado</a:t>
                      </a:r>
                      <a:r>
                        <a:rPr lang="es-ES" sz="1600" dirty="0" smtClean="0"/>
                        <a:t> 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504" marR="95504" marT="0" marB="0"/>
                </a:tc>
              </a:tr>
              <a:tr h="54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/>
                        <a:t>Docentes (10)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504" marR="955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600" dirty="0"/>
                        <a:t>Docentes de tiempo completo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600" dirty="0" smtClean="0"/>
                        <a:t>Asesores </a:t>
                      </a:r>
                      <a:r>
                        <a:rPr lang="es-ES" sz="1600" dirty="0"/>
                        <a:t>proyectos de grado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600" dirty="0" smtClean="0"/>
                        <a:t>Representantes </a:t>
                      </a:r>
                      <a:r>
                        <a:rPr lang="es-ES" sz="1600" dirty="0"/>
                        <a:t>ante el comité curricular y de investigaciones del programa de ingeniería electrónica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600" dirty="0" smtClean="0"/>
                        <a:t>Directores </a:t>
                      </a:r>
                      <a:r>
                        <a:rPr lang="es-ES" sz="1600" dirty="0"/>
                        <a:t>grupos de </a:t>
                      </a:r>
                      <a:r>
                        <a:rPr lang="es-ES" sz="1600" dirty="0" smtClean="0"/>
                        <a:t>investigación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504" marR="95504" marT="0" marB="0"/>
                </a:tc>
              </a:tr>
              <a:tr h="1367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/>
                        <a:t>Egresados (10)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504" marR="955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600" dirty="0"/>
                        <a:t>Profesionales egresados disponibles para la </a:t>
                      </a:r>
                      <a:r>
                        <a:rPr lang="es-ES" sz="1600" dirty="0" smtClean="0"/>
                        <a:t>encuesta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Profesionales que se encuentren adelantado estudios de posgrado.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504" marR="9550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O" dirty="0"/>
              <a:t>Para el análisis de los datos se utilizó el programa atlas ti versión 6.2. Herramienta informática que facilita la administración de datos para las investigaciones cualitativas</a:t>
            </a:r>
          </a:p>
        </p:txBody>
      </p:sp>
      <p:pic>
        <p:nvPicPr>
          <p:cNvPr id="1026" name="Picture 2" descr="http://licentiare.files.wordpress.com/2010/11/a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73016"/>
            <a:ext cx="4152900" cy="2752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4895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Referentes para el análisis de los datos</a:t>
            </a:r>
            <a:endParaRPr lang="es-E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786855994"/>
              </p:ext>
            </p:extLst>
          </p:nvPr>
        </p:nvGraphicFramePr>
        <p:xfrm>
          <a:off x="323529" y="1618424"/>
          <a:ext cx="7704855" cy="4164522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3053402"/>
                <a:gridCol w="1988820"/>
                <a:gridCol w="2662633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</a:rPr>
                        <a:t>Objetivo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>
                          <a:effectLst/>
                        </a:rPr>
                        <a:t>Referentes teóricos para el análisis</a:t>
                      </a:r>
                      <a:endParaRPr lang="es-CO" sz="11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>
                          <a:effectLst/>
                        </a:rPr>
                        <a:t>Técnica e instrumento</a:t>
                      </a:r>
                      <a:endParaRPr lang="es-CO" sz="11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</a:rPr>
                        <a:t>I</a:t>
                      </a:r>
                      <a:r>
                        <a:rPr lang="es-ES" sz="1200" b="0" dirty="0" smtClean="0">
                          <a:effectLst/>
                        </a:rPr>
                        <a:t>dentificar </a:t>
                      </a:r>
                      <a:r>
                        <a:rPr lang="es-ES" sz="1200" b="0" dirty="0">
                          <a:effectLst/>
                        </a:rPr>
                        <a:t>los aspectos curriculares del programa relacionados con la investigación formativa 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</a:rPr>
                        <a:t>Documento PEP, CNA (1998), Parra (2004) Restrepo (2003) Ossa (2002) Rojas (2005)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>
                          <a:effectLst/>
                        </a:rPr>
                        <a:t>Análisis documental</a:t>
                      </a:r>
                      <a:endParaRPr lang="es-CO" sz="11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</a:rPr>
                        <a:t>Establecer las concepciones sobre esta actividad adquiridas por la comunidad académica de ingeniería electrónica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</a:rPr>
                        <a:t>CNA (1998), Parra (2004) Restrepo (2003) Ossa (2002) Rojas (2005)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</a:rPr>
                        <a:t>Encuestas para estudiantes, docentes y egresados. Comparación de datos  a través de </a:t>
                      </a:r>
                      <a:r>
                        <a:rPr lang="es-ES" sz="1200" b="0" dirty="0" smtClean="0">
                          <a:effectLst/>
                        </a:rPr>
                        <a:t>Atlas.ti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</a:rPr>
                        <a:t>I</a:t>
                      </a:r>
                      <a:r>
                        <a:rPr lang="es-ES" sz="1200" b="0" dirty="0" smtClean="0">
                          <a:effectLst/>
                        </a:rPr>
                        <a:t>dentificar </a:t>
                      </a:r>
                      <a:r>
                        <a:rPr lang="es-ES" sz="1200" b="0" dirty="0">
                          <a:effectLst/>
                        </a:rPr>
                        <a:t>las </a:t>
                      </a:r>
                      <a:r>
                        <a:rPr lang="es-ES" sz="1200" b="0" dirty="0" smtClean="0">
                          <a:effectLst/>
                        </a:rPr>
                        <a:t>prácticas </a:t>
                      </a:r>
                      <a:r>
                        <a:rPr lang="es-ES" sz="1200" b="0" dirty="0">
                          <a:effectLst/>
                        </a:rPr>
                        <a:t>académicas de docentes y estudiantes relacionadas con la investigación formativa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</a:rPr>
                        <a:t>CNA (1998), Parra (2004) Restrepo (2003) Ossa (2002) Rojas (2005)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</a:rPr>
                        <a:t>Encuestas para estudiantes, docentes y egresados. Comparación de datos  a través de </a:t>
                      </a:r>
                      <a:r>
                        <a:rPr lang="es-ES" sz="1200" b="0" dirty="0" smtClean="0">
                          <a:effectLst/>
                        </a:rPr>
                        <a:t>Atlas.ti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</a:rPr>
                        <a:t>Diseñar y proponer un plan de mejora que permita fortalecer el desarrollo de la investigación formativa en el programa de Ingeniería </a:t>
                      </a:r>
                      <a:r>
                        <a:rPr lang="es-ES" sz="1200" b="0" dirty="0" smtClean="0">
                          <a:effectLst/>
                        </a:rPr>
                        <a:t>Electrónica </a:t>
                      </a:r>
                      <a:r>
                        <a:rPr lang="es-ES" sz="1200" b="0" dirty="0">
                          <a:effectLst/>
                        </a:rPr>
                        <a:t>de la Universidad de Nariño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</a:rPr>
                        <a:t>CNA (1998), Parra (2004) Restrepo (2003) Ossa (2002) Rojas (2005) y aportes de la comunidad académica del programa de Ingeniería Electrónica de la Universidad de Nariño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</a:rPr>
                        <a:t>Construcción de una propuesta a partir de los aportes de la comunidad académica estructurándolos de acuerdo con los referentes teóricos.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Análisis de los datos</a:t>
            </a:r>
            <a:endParaRPr lang="es-CO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6563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Introducción</a:t>
            </a:r>
            <a:endParaRPr lang="es-CO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 1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13576117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9155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 2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5125968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285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 3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5125968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7 Conector recto"/>
          <p:cNvCxnSpPr/>
          <p:nvPr/>
        </p:nvCxnSpPr>
        <p:spPr>
          <a:xfrm rot="16200000" flipH="1">
            <a:off x="4429124" y="2643182"/>
            <a:ext cx="2000264" cy="714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16200000" flipH="1">
            <a:off x="4893471" y="3178967"/>
            <a:ext cx="1071570" cy="714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4964909" y="4179099"/>
            <a:ext cx="928694" cy="714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4429124" y="4714884"/>
            <a:ext cx="2000264" cy="714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0719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 4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5125968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8062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 1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 2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 3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5125968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0719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 4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5125968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8062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s-ES" dirty="0" smtClean="0"/>
              <a:t>Bastidas, I. (2009). Articulación de la docencia y la investigación para la formación y desarrollo del espíritu investigativo en la Universidad Mariana. Pasto: Trabajo de grado.</a:t>
            </a:r>
          </a:p>
          <a:p>
            <a:pPr algn="just"/>
            <a:r>
              <a:rPr lang="es-ES" dirty="0" smtClean="0"/>
              <a:t>Cano, O. (2009). Las practicas de investigación formativa en los programas de Pedagogía Infantil y Español y Literatura de pregrado en educación en la Universidad Tecnología de Pereira. Pereira: Trabajo de grado.</a:t>
            </a:r>
          </a:p>
          <a:p>
            <a:pPr algn="just"/>
            <a:r>
              <a:rPr lang="es-ES" dirty="0" smtClean="0"/>
              <a:t>Casanova, O., &amp; Rodríguez, M. (2004). Diagnostico de las líneas de investigación formativa que se desarrollan en el programa de ingeniería de sistemas de la universidad de Nariño. Pasto: Trabajo de grado.</a:t>
            </a:r>
          </a:p>
          <a:p>
            <a:pPr algn="just"/>
            <a:r>
              <a:rPr lang="es-ES" dirty="0" smtClean="0"/>
              <a:t>CNA. (Enero de 1998). La evaluación externa en el contexto de la </a:t>
            </a:r>
            <a:r>
              <a:rPr lang="es-ES" dirty="0" smtClean="0"/>
              <a:t>acreditación </a:t>
            </a:r>
            <a:r>
              <a:rPr lang="es-ES" dirty="0" smtClean="0"/>
              <a:t>en Colombia. Recuperado el 15 de Marzo de 2011, de Consejo nacional de </a:t>
            </a:r>
            <a:r>
              <a:rPr lang="es-ES" dirty="0" smtClean="0"/>
              <a:t>acreditación </a:t>
            </a:r>
            <a:r>
              <a:rPr lang="es-ES" dirty="0" smtClean="0"/>
              <a:t>República de Colombia: http://www.cna.gov.co</a:t>
            </a:r>
          </a:p>
          <a:p>
            <a:pPr algn="just"/>
            <a:r>
              <a:rPr lang="es-ES" dirty="0" smtClean="0"/>
              <a:t>Osorio, M. (2008). La investigación formativa o la posibilidad de generar cultura investigativa en la educación superior: el caso de la practica pedagógica de la licenciatura en educación básica con énfasis en humanidades, lengua castellana de la Universidad de Antioquia. Medellín: Trabajo de grado.</a:t>
            </a:r>
          </a:p>
          <a:p>
            <a:pPr algn="just"/>
            <a:r>
              <a:rPr lang="es-ES" dirty="0" smtClean="0"/>
              <a:t>Ossa, J. (2002). Formación Investigativa vs. Investigación formativa. Uni-</a:t>
            </a:r>
            <a:r>
              <a:rPr lang="es-ES" dirty="0" err="1" smtClean="0"/>
              <a:t>Pluriversidad</a:t>
            </a:r>
            <a:r>
              <a:rPr lang="es-ES" dirty="0" smtClean="0"/>
              <a:t> , II (3), 27-30.</a:t>
            </a:r>
          </a:p>
          <a:p>
            <a:pPr algn="just"/>
            <a:r>
              <a:rPr lang="es-ES" dirty="0" smtClean="0"/>
              <a:t>Parra, C. (2004). Apuntes sobre la investigación formativa. </a:t>
            </a:r>
            <a:r>
              <a:rPr lang="es-ES" dirty="0" smtClean="0"/>
              <a:t>Educación </a:t>
            </a:r>
            <a:r>
              <a:rPr lang="es-ES" dirty="0" smtClean="0"/>
              <a:t>y educadores , VII, 57-77.</a:t>
            </a:r>
          </a:p>
          <a:p>
            <a:pPr algn="just"/>
            <a:r>
              <a:rPr lang="es-ES" dirty="0" smtClean="0"/>
              <a:t>Restrepo, B. (2003). Investigación formativa e investigación productiva de conocimiento en la universidad. Nómadas (18), 195-202.</a:t>
            </a:r>
          </a:p>
          <a:p>
            <a:pPr algn="just"/>
            <a:r>
              <a:rPr lang="es-ES" dirty="0" smtClean="0"/>
              <a:t>Rodríguez, D., Bertone, R., &amp; García-Martínez, R. (2009). Consideraciones sobre el uso de espacios virtuales en la formación de investigadores. Revista de informática educativa y medios audiovisuales , VI (11), 35-42.</a:t>
            </a:r>
          </a:p>
          <a:p>
            <a:pPr algn="just"/>
            <a:r>
              <a:rPr lang="es-ES" dirty="0" smtClean="0"/>
              <a:t>Rojas, Á. (2005). La investigación formativa en los programas de ingeniería de la Universidad Libre. Revista avances </a:t>
            </a:r>
            <a:r>
              <a:rPr lang="es-ES" dirty="0" smtClean="0"/>
              <a:t>investigación </a:t>
            </a:r>
            <a:r>
              <a:rPr lang="es-ES" dirty="0" smtClean="0"/>
              <a:t>en ingeniería , II (1), 64-68.</a:t>
            </a:r>
          </a:p>
          <a:p>
            <a:pPr algn="just"/>
            <a:r>
              <a:rPr lang="es-ES" dirty="0" smtClean="0"/>
              <a:t>Stenhouse, L. (2003). Investigación y desarrollo del curriculum (Quinta edición ed.). (A. </a:t>
            </a:r>
            <a:r>
              <a:rPr lang="es-ES" dirty="0" smtClean="0"/>
              <a:t>Guerra, </a:t>
            </a:r>
            <a:r>
              <a:rPr lang="es-ES" dirty="0" smtClean="0"/>
              <a:t>Trad.) Madrid: Ediciones Morata, S. L.</a:t>
            </a:r>
          </a:p>
          <a:p>
            <a:pPr algn="just"/>
            <a:r>
              <a:rPr lang="es-ES" dirty="0" smtClean="0"/>
              <a:t>Strauss, A., &amp; Corbin, J. (2002). Bases de la investigación cualitativa: Técnicas y procedimientos para desarrollar la teoría fundamentada. Medellín: Facultad de Enfermería de la Universidad de Antioquia.</a:t>
            </a:r>
          </a:p>
          <a:p>
            <a:pPr algn="just"/>
            <a:r>
              <a:rPr lang="es-ES" dirty="0" smtClean="0"/>
              <a:t>Universidad de Nariño. (2010). Proyecto Educativo del Programa de </a:t>
            </a:r>
            <a:r>
              <a:rPr lang="es-ES" dirty="0" smtClean="0"/>
              <a:t>Ingeniería Electrónica. </a:t>
            </a:r>
            <a:r>
              <a:rPr lang="es-ES" dirty="0" smtClean="0"/>
              <a:t>Pasto: Universidad de Nariño.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   </a:t>
            </a:r>
            <a:r>
              <a:rPr lang="es-ES" sz="3200" dirty="0" smtClean="0"/>
              <a:t>En </a:t>
            </a:r>
            <a:r>
              <a:rPr lang="es-ES" sz="3200" dirty="0" smtClean="0"/>
              <a:t>el marco de desarrollo del proyecto de investigación titulado: La investigación formativa en el programa de Ingeniería Electrónica de la Universidad de Nariño se presenta esta ponencia como informe de los avances en cuanto al análisis de los datos recolectados</a:t>
            </a:r>
            <a:r>
              <a:rPr lang="es-CO" sz="3200" dirty="0" smtClean="0"/>
              <a:t>. </a:t>
            </a:r>
            <a:endParaRPr lang="es-C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73191522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351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511915451"/>
              </p:ext>
            </p:extLst>
          </p:nvPr>
        </p:nvGraphicFramePr>
        <p:xfrm>
          <a:off x="285718" y="1500174"/>
          <a:ext cx="7715306" cy="5143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3706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9308665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de la ponencia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Marco teórico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Investigación formativa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28553049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000892" y="1428736"/>
          <a:ext cx="1285884" cy="360977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285884"/>
              </a:tblGrid>
              <a:tr h="218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Autores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CNA. (1998)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Ossa, J. (2002).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Parra, C. (2004). 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Restrepo, B. (2003).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7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Rodríguez, D., Bertone, R., &amp; García-Martínez, R. (2009). 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Rojas, Á. (2005). 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Stenhouse, L. (2003). 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Universidad de Nariño. (2010). 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2504</TotalTime>
  <Words>1938</Words>
  <Application>Microsoft Office PowerPoint</Application>
  <PresentationFormat>Presentación en pantalla (4:3)</PresentationFormat>
  <Paragraphs>212</Paragraphs>
  <Slides>29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Mirador</vt:lpstr>
      <vt:lpstr>LA INVESTIGACIÓN FORMATIVA EN EL PROGRAMA DE INGENIERÍA ELECTRÓNICA DE LA UNIVERSIDAD DE NARIÑO.</vt:lpstr>
      <vt:lpstr>Introducción</vt:lpstr>
      <vt:lpstr>Diapositiva 3</vt:lpstr>
      <vt:lpstr>Diapositiva 4</vt:lpstr>
      <vt:lpstr>Objetivos</vt:lpstr>
      <vt:lpstr>Antecedentes</vt:lpstr>
      <vt:lpstr>Estructura de la ponencia</vt:lpstr>
      <vt:lpstr>Marco teórico</vt:lpstr>
      <vt:lpstr>Investigación formativa</vt:lpstr>
      <vt:lpstr>Implementación de la investigación formativa</vt:lpstr>
      <vt:lpstr>Aporte de la investigación formativa en los programas de ingeniería</vt:lpstr>
      <vt:lpstr>Metodología</vt:lpstr>
      <vt:lpstr>Metodología implementada</vt:lpstr>
      <vt:lpstr>Análisis documental</vt:lpstr>
      <vt:lpstr>Estructura general de las preguntas en los tres cuestionarios</vt:lpstr>
      <vt:lpstr>Unidad de análisis</vt:lpstr>
      <vt:lpstr>Diapositiva 17</vt:lpstr>
      <vt:lpstr>Referentes para el análisis de los datos</vt:lpstr>
      <vt:lpstr>Análisis de los datos</vt:lpstr>
      <vt:lpstr>Objetivo 1</vt:lpstr>
      <vt:lpstr>Objetivo 2</vt:lpstr>
      <vt:lpstr>Objetivo 3</vt:lpstr>
      <vt:lpstr>Objetivo 4</vt:lpstr>
      <vt:lpstr>Conclusiones</vt:lpstr>
      <vt:lpstr>Objetivo 1</vt:lpstr>
      <vt:lpstr>Objetivo 2</vt:lpstr>
      <vt:lpstr>Objetivo 3</vt:lpstr>
      <vt:lpstr>Objetivo 4</vt:lpstr>
      <vt:lpstr>Bibliografía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investigación </dc:title>
  <dc:creator>Valued Acer Customer</dc:creator>
  <cp:lastModifiedBy>Bienestar</cp:lastModifiedBy>
  <cp:revision>316</cp:revision>
  <dcterms:created xsi:type="dcterms:W3CDTF">2011-12-02T22:36:38Z</dcterms:created>
  <dcterms:modified xsi:type="dcterms:W3CDTF">2012-11-20T16:12:02Z</dcterms:modified>
</cp:coreProperties>
</file>