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1"/>
  </p:notesMasterIdLst>
  <p:sldIdLst>
    <p:sldId id="257" r:id="rId2"/>
    <p:sldId id="262" r:id="rId3"/>
    <p:sldId id="261" r:id="rId4"/>
    <p:sldId id="280" r:id="rId5"/>
    <p:sldId id="289" r:id="rId6"/>
    <p:sldId id="275" r:id="rId7"/>
    <p:sldId id="264" r:id="rId8"/>
    <p:sldId id="288" r:id="rId9"/>
    <p:sldId id="283" r:id="rId10"/>
    <p:sldId id="277" r:id="rId11"/>
    <p:sldId id="282" r:id="rId12"/>
    <p:sldId id="285" r:id="rId13"/>
    <p:sldId id="290" r:id="rId14"/>
    <p:sldId id="284" r:id="rId15"/>
    <p:sldId id="286" r:id="rId16"/>
    <p:sldId id="291" r:id="rId17"/>
    <p:sldId id="294" r:id="rId18"/>
    <p:sldId id="287" r:id="rId19"/>
    <p:sldId id="295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FF00"/>
    <a:srgbClr val="FFCC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>
      <p:cViewPr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THERINE\CHEMISTRY\Tesis\ENSAYOS\Adsorci&#243;n%20Lixiviado\Flujo%20Ascenden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THERINE\CHEMISTRY\Tesis\ENSAYOS\Oxidaci&#243;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CATHERINE\CHEMISTRY\Tesis\ENSAYOS\Oxidaci&#243;n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THERINE\CHEMISTRY\Tesis\ENSAYOS\Oxidac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 err="1">
                <a:solidFill>
                  <a:srgbClr val="00FF00"/>
                </a:solidFill>
              </a:rPr>
              <a:t>Adsorción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de </a:t>
            </a:r>
            <a:r>
              <a:rPr lang="en-US" dirty="0" err="1" smtClean="0"/>
              <a:t>Lixiviado</a:t>
            </a:r>
            <a:r>
              <a:rPr lang="en-US" dirty="0" smtClean="0"/>
              <a:t>: </a:t>
            </a:r>
            <a:r>
              <a:rPr lang="en-US" dirty="0" err="1" smtClean="0"/>
              <a:t>Efecto</a:t>
            </a:r>
            <a:r>
              <a:rPr lang="en-US" dirty="0" smtClean="0"/>
              <a:t> del </a:t>
            </a:r>
            <a:r>
              <a:rPr lang="en-US" dirty="0" err="1" smtClean="0"/>
              <a:t>flujo</a:t>
            </a:r>
            <a:r>
              <a:rPr lang="en-US" dirty="0" smtClean="0"/>
              <a:t> de </a:t>
            </a:r>
            <a:r>
              <a:rPr lang="en-US" dirty="0" err="1" smtClean="0"/>
              <a:t>recirculación</a:t>
            </a:r>
            <a:r>
              <a:rPr lang="en-US" dirty="0" smtClean="0"/>
              <a:t>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30 mL/min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'30'!$A$4:$A$42</c:f>
              <c:numCache>
                <c:formatCode>General</c:formatCode>
                <c:ptCount val="39"/>
                <c:pt idx="0">
                  <c:v>0</c:v>
                </c:pt>
                <c:pt idx="3">
                  <c:v>1</c:v>
                </c:pt>
                <c:pt idx="6">
                  <c:v>2</c:v>
                </c:pt>
                <c:pt idx="9">
                  <c:v>3</c:v>
                </c:pt>
                <c:pt idx="12">
                  <c:v>6</c:v>
                </c:pt>
                <c:pt idx="15">
                  <c:v>9</c:v>
                </c:pt>
                <c:pt idx="18">
                  <c:v>12</c:v>
                </c:pt>
                <c:pt idx="21">
                  <c:v>24</c:v>
                </c:pt>
                <c:pt idx="24">
                  <c:v>30</c:v>
                </c:pt>
                <c:pt idx="27">
                  <c:v>36</c:v>
                </c:pt>
                <c:pt idx="30">
                  <c:v>48</c:v>
                </c:pt>
                <c:pt idx="33">
                  <c:v>54</c:v>
                </c:pt>
                <c:pt idx="36">
                  <c:v>60</c:v>
                </c:pt>
              </c:numCache>
            </c:numRef>
          </c:xVal>
          <c:yVal>
            <c:numRef>
              <c:f>'30'!$G$4:$G$42</c:f>
              <c:numCache>
                <c:formatCode>General</c:formatCode>
                <c:ptCount val="39"/>
                <c:pt idx="0" formatCode="0.00">
                  <c:v>0</c:v>
                </c:pt>
                <c:pt idx="3" formatCode="0.00">
                  <c:v>224.44444444444434</c:v>
                </c:pt>
                <c:pt idx="6" formatCode="0.00">
                  <c:v>351.11111111111114</c:v>
                </c:pt>
                <c:pt idx="9" formatCode="0.00">
                  <c:v>380</c:v>
                </c:pt>
                <c:pt idx="12" formatCode="0.00">
                  <c:v>475.5555555555556</c:v>
                </c:pt>
                <c:pt idx="15" formatCode="0.00">
                  <c:v>535.55555555555566</c:v>
                </c:pt>
                <c:pt idx="18" formatCode="0.00">
                  <c:v>575.55555555555566</c:v>
                </c:pt>
                <c:pt idx="21" formatCode="0.00">
                  <c:v>628.88888888888903</c:v>
                </c:pt>
                <c:pt idx="24" formatCode="0.00">
                  <c:v>646.66666666666674</c:v>
                </c:pt>
                <c:pt idx="27" formatCode="0.00">
                  <c:v>684.44444444444446</c:v>
                </c:pt>
                <c:pt idx="30" formatCode="0.00">
                  <c:v>695.55555555555566</c:v>
                </c:pt>
                <c:pt idx="33" formatCode="0.00">
                  <c:v>684.44444444444446</c:v>
                </c:pt>
                <c:pt idx="36" formatCode="0.00">
                  <c:v>688.88888888888891</c:v>
                </c:pt>
              </c:numCache>
            </c:numRef>
          </c:yVal>
          <c:smooth val="1"/>
        </c:ser>
        <c:ser>
          <c:idx val="1"/>
          <c:order val="1"/>
          <c:tx>
            <c:v>15 mL/min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'15'!$A$4:$A$42</c:f>
              <c:numCache>
                <c:formatCode>General</c:formatCode>
                <c:ptCount val="39"/>
                <c:pt idx="0">
                  <c:v>0</c:v>
                </c:pt>
                <c:pt idx="3">
                  <c:v>1</c:v>
                </c:pt>
                <c:pt idx="6">
                  <c:v>2</c:v>
                </c:pt>
                <c:pt idx="9">
                  <c:v>3</c:v>
                </c:pt>
                <c:pt idx="12">
                  <c:v>6</c:v>
                </c:pt>
                <c:pt idx="15">
                  <c:v>9</c:v>
                </c:pt>
                <c:pt idx="18">
                  <c:v>12</c:v>
                </c:pt>
                <c:pt idx="21">
                  <c:v>24</c:v>
                </c:pt>
                <c:pt idx="24">
                  <c:v>30</c:v>
                </c:pt>
                <c:pt idx="27">
                  <c:v>36</c:v>
                </c:pt>
                <c:pt idx="30">
                  <c:v>48</c:v>
                </c:pt>
                <c:pt idx="33">
                  <c:v>54</c:v>
                </c:pt>
                <c:pt idx="36">
                  <c:v>60</c:v>
                </c:pt>
              </c:numCache>
            </c:numRef>
          </c:xVal>
          <c:yVal>
            <c:numRef>
              <c:f>'15'!$G$4:$G$42</c:f>
              <c:numCache>
                <c:formatCode>General</c:formatCode>
                <c:ptCount val="39"/>
                <c:pt idx="0" formatCode="0.00">
                  <c:v>0</c:v>
                </c:pt>
                <c:pt idx="3" formatCode="0.00">
                  <c:v>188.88888888888869</c:v>
                </c:pt>
                <c:pt idx="6" formatCode="0.00">
                  <c:v>299.99999999999989</c:v>
                </c:pt>
                <c:pt idx="9" formatCode="0.00">
                  <c:v>377.7777777777776</c:v>
                </c:pt>
                <c:pt idx="12" formatCode="0.00">
                  <c:v>455.55555555555549</c:v>
                </c:pt>
                <c:pt idx="15" formatCode="0.00">
                  <c:v>506.66666666666657</c:v>
                </c:pt>
                <c:pt idx="18" formatCode="0.00">
                  <c:v>562.22222222222217</c:v>
                </c:pt>
                <c:pt idx="21" formatCode="0.00">
                  <c:v>608.8888888888888</c:v>
                </c:pt>
                <c:pt idx="24" formatCode="0.00">
                  <c:v>622.22222222222217</c:v>
                </c:pt>
                <c:pt idx="27" formatCode="0.00">
                  <c:v>624.44444444444446</c:v>
                </c:pt>
                <c:pt idx="30" formatCode="0.00">
                  <c:v>624.44444444444446</c:v>
                </c:pt>
                <c:pt idx="33" formatCode="0.00">
                  <c:v>644.44444444444434</c:v>
                </c:pt>
                <c:pt idx="36" formatCode="0.00">
                  <c:v>653.33333333333326</c:v>
                </c:pt>
              </c:numCache>
            </c:numRef>
          </c:yVal>
          <c:smooth val="1"/>
        </c:ser>
        <c:ser>
          <c:idx val="2"/>
          <c:order val="2"/>
          <c:tx>
            <c:v>7,5 mL/min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'7,5'!$A$4:$A$42</c:f>
              <c:numCache>
                <c:formatCode>General</c:formatCode>
                <c:ptCount val="39"/>
                <c:pt idx="0">
                  <c:v>0</c:v>
                </c:pt>
                <c:pt idx="3">
                  <c:v>1</c:v>
                </c:pt>
                <c:pt idx="6">
                  <c:v>2</c:v>
                </c:pt>
                <c:pt idx="9">
                  <c:v>3</c:v>
                </c:pt>
                <c:pt idx="12">
                  <c:v>6</c:v>
                </c:pt>
                <c:pt idx="15">
                  <c:v>9</c:v>
                </c:pt>
                <c:pt idx="18">
                  <c:v>12</c:v>
                </c:pt>
                <c:pt idx="21">
                  <c:v>24</c:v>
                </c:pt>
                <c:pt idx="24">
                  <c:v>30</c:v>
                </c:pt>
                <c:pt idx="27">
                  <c:v>36</c:v>
                </c:pt>
                <c:pt idx="30">
                  <c:v>48</c:v>
                </c:pt>
                <c:pt idx="33">
                  <c:v>54</c:v>
                </c:pt>
                <c:pt idx="36">
                  <c:v>60</c:v>
                </c:pt>
              </c:numCache>
            </c:numRef>
          </c:xVal>
          <c:yVal>
            <c:numRef>
              <c:f>'7,5'!$G$4:$G$42</c:f>
              <c:numCache>
                <c:formatCode>General</c:formatCode>
                <c:ptCount val="39"/>
                <c:pt idx="0" formatCode="0.00">
                  <c:v>0</c:v>
                </c:pt>
                <c:pt idx="3" formatCode="0.00">
                  <c:v>2.2222222222221717</c:v>
                </c:pt>
                <c:pt idx="6" formatCode="0.00">
                  <c:v>71.111111111110972</c:v>
                </c:pt>
                <c:pt idx="9" formatCode="0.00">
                  <c:v>133.33333333333314</c:v>
                </c:pt>
                <c:pt idx="12" formatCode="0.00">
                  <c:v>206.66666666666652</c:v>
                </c:pt>
                <c:pt idx="15" formatCode="0.00">
                  <c:v>306.66666666666669</c:v>
                </c:pt>
                <c:pt idx="18" formatCode="0.00">
                  <c:v>451.11111111111114</c:v>
                </c:pt>
                <c:pt idx="21" formatCode="0.00">
                  <c:v>566.66666666666674</c:v>
                </c:pt>
                <c:pt idx="24" formatCode="0.00">
                  <c:v>575.55555555555554</c:v>
                </c:pt>
                <c:pt idx="27" formatCode="0.00">
                  <c:v>604.44444444444446</c:v>
                </c:pt>
                <c:pt idx="30" formatCode="0.00">
                  <c:v>648.88888888888891</c:v>
                </c:pt>
                <c:pt idx="33" formatCode="0.00">
                  <c:v>666.66666666666674</c:v>
                </c:pt>
                <c:pt idx="36" formatCode="0.00">
                  <c:v>666.66666666666674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03200"/>
        <c:axId val="189205504"/>
      </c:scatterChart>
      <c:valAx>
        <c:axId val="18920320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Tiempo (horas)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89205504"/>
        <c:crosses val="autoZero"/>
        <c:crossBetween val="midCat"/>
      </c:valAx>
      <c:valAx>
        <c:axId val="18920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DQO Retenida (ppm)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89203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>
                <a:solidFill>
                  <a:srgbClr val="CC0099"/>
                </a:solidFill>
              </a:rPr>
              <a:t>Oxidación </a:t>
            </a:r>
            <a:r>
              <a:rPr lang="es-CO" i="1" dirty="0" smtClean="0"/>
              <a:t>in-situ </a:t>
            </a:r>
            <a:r>
              <a:rPr lang="es-CO" i="0" dirty="0" smtClean="0"/>
              <a:t>de la materia orgánica</a:t>
            </a:r>
            <a:r>
              <a:rPr lang="es-CO" i="0" baseline="0" dirty="0" smtClean="0"/>
              <a:t> retenida: </a:t>
            </a:r>
            <a:r>
              <a:rPr lang="es-CO" dirty="0" smtClean="0"/>
              <a:t>Efecto </a:t>
            </a:r>
            <a:r>
              <a:rPr lang="es-CO" dirty="0"/>
              <a:t>del </a:t>
            </a:r>
            <a:r>
              <a:rPr lang="es-CO" dirty="0" smtClean="0"/>
              <a:t>flujo</a:t>
            </a:r>
            <a:r>
              <a:rPr lang="es-CO" baseline="0" dirty="0" smtClean="0"/>
              <a:t> </a:t>
            </a:r>
            <a:r>
              <a:rPr lang="es-CO" dirty="0" smtClean="0"/>
              <a:t>de </a:t>
            </a:r>
            <a:r>
              <a:rPr lang="es-CO" dirty="0" smtClean="0"/>
              <a:t>recirculación.</a:t>
            </a:r>
            <a:endParaRPr lang="es-CO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968566700630118"/>
          <c:y val="9.0507603054865896E-2"/>
          <c:w val="0.6420642873057637"/>
          <c:h val="0.74506216609368969"/>
        </c:manualLayout>
      </c:layout>
      <c:scatterChart>
        <c:scatterStyle val="smoothMarker"/>
        <c:varyColors val="0"/>
        <c:ser>
          <c:idx val="0"/>
          <c:order val="0"/>
          <c:tx>
            <c:v>230 mL/min</c:v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'100%'!$A$4:$A$21</c:f>
              <c:numCache>
                <c:formatCode>General</c:formatCode>
                <c:ptCount val="18"/>
                <c:pt idx="0">
                  <c:v>0</c:v>
                </c:pt>
                <c:pt idx="3" formatCode="0.00">
                  <c:v>0.5</c:v>
                </c:pt>
                <c:pt idx="6">
                  <c:v>1</c:v>
                </c:pt>
                <c:pt idx="9">
                  <c:v>2</c:v>
                </c:pt>
                <c:pt idx="12">
                  <c:v>4</c:v>
                </c:pt>
                <c:pt idx="15">
                  <c:v>6</c:v>
                </c:pt>
              </c:numCache>
            </c:numRef>
          </c:xVal>
          <c:yVal>
            <c:numRef>
              <c:f>'100%'!$F$4:$F$21</c:f>
              <c:numCache>
                <c:formatCode>General</c:formatCode>
                <c:ptCount val="18"/>
                <c:pt idx="0" formatCode="0.000">
                  <c:v>1291.6296296296298</c:v>
                </c:pt>
                <c:pt idx="3" formatCode="0.000">
                  <c:v>395.33333333333337</c:v>
                </c:pt>
                <c:pt idx="6" formatCode="0.000">
                  <c:v>60.25925925925926</c:v>
                </c:pt>
                <c:pt idx="9" formatCode="0.000">
                  <c:v>43.962962962962962</c:v>
                </c:pt>
                <c:pt idx="12" formatCode="0.000">
                  <c:v>14.703703703703706</c:v>
                </c:pt>
                <c:pt idx="15" formatCode="0.000">
                  <c:v>16.185185185185187</c:v>
                </c:pt>
              </c:numCache>
            </c:numRef>
          </c:yVal>
          <c:smooth val="1"/>
        </c:ser>
        <c:ser>
          <c:idx val="1"/>
          <c:order val="1"/>
          <c:tx>
            <c:v>300 mL/min</c:v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'100%'!$U$4:$U$21</c:f>
              <c:numCache>
                <c:formatCode>General</c:formatCode>
                <c:ptCount val="18"/>
                <c:pt idx="0">
                  <c:v>0</c:v>
                </c:pt>
                <c:pt idx="3" formatCode="0.00">
                  <c:v>0.5</c:v>
                </c:pt>
                <c:pt idx="6">
                  <c:v>1</c:v>
                </c:pt>
                <c:pt idx="9">
                  <c:v>2</c:v>
                </c:pt>
                <c:pt idx="12">
                  <c:v>4</c:v>
                </c:pt>
                <c:pt idx="15">
                  <c:v>6</c:v>
                </c:pt>
              </c:numCache>
            </c:numRef>
          </c:xVal>
          <c:yVal>
            <c:numRef>
              <c:f>'100%'!$Z$4:$Z$21</c:f>
              <c:numCache>
                <c:formatCode>General</c:formatCode>
                <c:ptCount val="18"/>
                <c:pt idx="0" formatCode="0.000">
                  <c:v>1341.2592592592594</c:v>
                </c:pt>
                <c:pt idx="3" formatCode="0.000">
                  <c:v>300.2592592592593</c:v>
                </c:pt>
                <c:pt idx="6" formatCode="0.000">
                  <c:v>50.62962962962964</c:v>
                </c:pt>
                <c:pt idx="9" formatCode="0.000">
                  <c:v>21</c:v>
                </c:pt>
                <c:pt idx="12" formatCode="0.000">
                  <c:v>11.74074074074074</c:v>
                </c:pt>
                <c:pt idx="15" formatCode="0.000">
                  <c:v>11.000000000000002</c:v>
                </c:pt>
              </c:numCache>
            </c:numRef>
          </c:yVal>
          <c:smooth val="1"/>
        </c:ser>
        <c:ser>
          <c:idx val="2"/>
          <c:order val="2"/>
          <c:tx>
            <c:v>160 mL/min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'100%'!$K$4:$K$21</c:f>
              <c:numCache>
                <c:formatCode>General</c:formatCode>
                <c:ptCount val="18"/>
                <c:pt idx="0">
                  <c:v>0</c:v>
                </c:pt>
                <c:pt idx="3" formatCode="0.00">
                  <c:v>0.5</c:v>
                </c:pt>
                <c:pt idx="6">
                  <c:v>1</c:v>
                </c:pt>
                <c:pt idx="9">
                  <c:v>2</c:v>
                </c:pt>
                <c:pt idx="12">
                  <c:v>4</c:v>
                </c:pt>
                <c:pt idx="15">
                  <c:v>6</c:v>
                </c:pt>
              </c:numCache>
            </c:numRef>
          </c:xVal>
          <c:yVal>
            <c:numRef>
              <c:f>'100%'!$P$4:$P$21</c:f>
              <c:numCache>
                <c:formatCode>General</c:formatCode>
                <c:ptCount val="18"/>
                <c:pt idx="0" formatCode="0.000">
                  <c:v>1263.4814814814818</c:v>
                </c:pt>
                <c:pt idx="3" formatCode="0.000">
                  <c:v>373.22222222222229</c:v>
                </c:pt>
                <c:pt idx="6" formatCode="0.000">
                  <c:v>70.259259259259267</c:v>
                </c:pt>
                <c:pt idx="9" formatCode="0.000">
                  <c:v>15.814814814814817</c:v>
                </c:pt>
                <c:pt idx="12" formatCode="0.000">
                  <c:v>12.851851851851853</c:v>
                </c:pt>
                <c:pt idx="15" formatCode="0.000">
                  <c:v>11.000000000000002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46848"/>
        <c:axId val="189544320"/>
      </c:scatterChart>
      <c:valAx>
        <c:axId val="189246848"/>
        <c:scaling>
          <c:orientation val="minMax"/>
          <c:max val="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Tiempo (horas)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9544320"/>
        <c:crosses val="autoZero"/>
        <c:crossBetween val="midCat"/>
        <c:majorUnit val="1"/>
      </c:valAx>
      <c:valAx>
        <c:axId val="189544320"/>
        <c:scaling>
          <c:orientation val="minMax"/>
          <c:max val="13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Concentración </a:t>
                </a:r>
                <a:r>
                  <a:rPr lang="es-CO" dirty="0" smtClean="0"/>
                  <a:t>remanente de </a:t>
                </a:r>
                <a:r>
                  <a:rPr lang="es-CO" dirty="0"/>
                  <a:t>peróxido de hidrógeno (ppm)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1892468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950096008260774"/>
          <c:y val="0.37273700557633155"/>
          <c:w val="0.19608901887349825"/>
          <c:h val="0.200573597033613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rgbClr val="CC0099"/>
                </a:solidFill>
              </a:rPr>
              <a:t>Oxidación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/>
              <a:t>in-situ  de la </a:t>
            </a:r>
            <a:r>
              <a:rPr lang="en-US" dirty="0" err="1"/>
              <a:t>materia</a:t>
            </a:r>
            <a:r>
              <a:rPr lang="en-US" dirty="0"/>
              <a:t> </a:t>
            </a:r>
            <a:r>
              <a:rPr lang="en-US" dirty="0" err="1"/>
              <a:t>orgánica</a:t>
            </a:r>
            <a:r>
              <a:rPr lang="en-US" dirty="0"/>
              <a:t> </a:t>
            </a:r>
            <a:r>
              <a:rPr lang="en-US" dirty="0" err="1"/>
              <a:t>retenida</a:t>
            </a:r>
            <a:r>
              <a:rPr lang="en-US" dirty="0"/>
              <a:t>: </a:t>
            </a:r>
            <a:r>
              <a:rPr lang="en-US" dirty="0" err="1"/>
              <a:t>Efecto</a:t>
            </a:r>
            <a:r>
              <a:rPr lang="en-US" dirty="0"/>
              <a:t> de la </a:t>
            </a:r>
            <a:r>
              <a:rPr lang="en-US" dirty="0" err="1"/>
              <a:t>concentración</a:t>
            </a:r>
            <a:r>
              <a:rPr lang="en-US" dirty="0"/>
              <a:t> de </a:t>
            </a:r>
            <a:r>
              <a:rPr lang="en-US" dirty="0" err="1"/>
              <a:t>Peróxido</a:t>
            </a:r>
            <a:r>
              <a:rPr lang="en-US" dirty="0"/>
              <a:t> de </a:t>
            </a:r>
            <a:r>
              <a:rPr lang="en-US" dirty="0" err="1"/>
              <a:t>hidrógeno</a:t>
            </a:r>
            <a:endParaRPr lang="en-US" dirty="0"/>
          </a:p>
        </c:rich>
      </c:tx>
      <c:layout>
        <c:manualLayout>
          <c:xMode val="edge"/>
          <c:yMode val="edge"/>
          <c:x val="0.16371680924341744"/>
          <c:y val="3.528923317731025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907174103237095"/>
          <c:y val="0.1299886993292505"/>
          <c:w val="0.68515201224846889"/>
          <c:h val="0.71604512977544477"/>
        </c:manualLayout>
      </c:layout>
      <c:scatterChart>
        <c:scatterStyle val="lineMarker"/>
        <c:varyColors val="0"/>
        <c:ser>
          <c:idx val="0"/>
          <c:order val="0"/>
          <c:tx>
            <c:v>50%</c:v>
          </c:tx>
          <c:spPr>
            <a:ln w="19050">
              <a:noFill/>
            </a:ln>
          </c:spPr>
          <c:marker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</c:numCache>
            </c:numRef>
          </c:xVal>
          <c:yVal>
            <c:numRef>
              <c:f>Hoja1!$B$2:$B$7</c:f>
              <c:numCache>
                <c:formatCode>General</c:formatCode>
                <c:ptCount val="6"/>
                <c:pt idx="0">
                  <c:v>665</c:v>
                </c:pt>
                <c:pt idx="1">
                  <c:v>161</c:v>
                </c:pt>
                <c:pt idx="2">
                  <c:v>27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100%</c:v>
          </c:tx>
          <c:spPr>
            <a:ln w="19050">
              <a:noFill/>
            </a:ln>
          </c:spPr>
          <c:marker>
            <c:spPr>
              <a:solidFill>
                <a:srgbClr val="FFFF00"/>
              </a:solidFill>
              <a:ln>
                <a:noFill/>
              </a:ln>
            </c:spPr>
          </c:marker>
          <c:xVal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</c:numCache>
            </c:numRef>
          </c:xVal>
          <c:yVal>
            <c:numRef>
              <c:f>Hoja1!$C$2:$C$7</c:f>
              <c:numCache>
                <c:formatCode>General</c:formatCode>
                <c:ptCount val="6"/>
                <c:pt idx="0">
                  <c:v>1341</c:v>
                </c:pt>
                <c:pt idx="1">
                  <c:v>300</c:v>
                </c:pt>
                <c:pt idx="2">
                  <c:v>51</c:v>
                </c:pt>
                <c:pt idx="3">
                  <c:v>21</c:v>
                </c:pt>
                <c:pt idx="4">
                  <c:v>12</c:v>
                </c:pt>
                <c:pt idx="5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150%</c:v>
          </c:tx>
          <c:spPr>
            <a:ln w="19050">
              <a:noFill/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Hoja1!$A$2:$A$7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</c:numCache>
            </c:numRef>
          </c:xVal>
          <c:yVal>
            <c:numRef>
              <c:f>Hoja1!$D$2:$D$7</c:f>
              <c:numCache>
                <c:formatCode>General</c:formatCode>
                <c:ptCount val="6"/>
                <c:pt idx="0">
                  <c:v>1935</c:v>
                </c:pt>
                <c:pt idx="1">
                  <c:v>577</c:v>
                </c:pt>
                <c:pt idx="2">
                  <c:v>120</c:v>
                </c:pt>
                <c:pt idx="3">
                  <c:v>23</c:v>
                </c:pt>
                <c:pt idx="4">
                  <c:v>22</c:v>
                </c:pt>
                <c:pt idx="5">
                  <c:v>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635968"/>
        <c:axId val="189675392"/>
      </c:scatterChart>
      <c:valAx>
        <c:axId val="189635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Tiempo (horas)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675392"/>
        <c:crossesAt val="1"/>
        <c:crossBetween val="midCat"/>
      </c:valAx>
      <c:valAx>
        <c:axId val="189675392"/>
        <c:scaling>
          <c:logBase val="10"/>
          <c:orientation val="minMax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Concentración Remanente de Peróxido de Hidrógeno (ppm)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9635968"/>
        <c:crosses val="autoZero"/>
        <c:crossBetween val="midCat"/>
        <c:min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Lixiviación Carga orgánica retenida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v>50%</c:v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Hoja2!$A$2:$A$7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</c:numCache>
            </c:numRef>
          </c:xVal>
          <c:yVal>
            <c:numRef>
              <c:f>Hoja2!$B$2:$B$7</c:f>
              <c:numCache>
                <c:formatCode>General</c:formatCode>
                <c:ptCount val="6"/>
                <c:pt idx="0">
                  <c:v>20.333333333333336</c:v>
                </c:pt>
                <c:pt idx="1">
                  <c:v>13.66666666666667</c:v>
                </c:pt>
                <c:pt idx="2">
                  <c:v>10.333333333333336</c:v>
                </c:pt>
                <c:pt idx="3">
                  <c:v>13.66666666666667</c:v>
                </c:pt>
                <c:pt idx="4">
                  <c:v>7.0000000000000018</c:v>
                </c:pt>
                <c:pt idx="5">
                  <c:v>3.6666666666666674</c:v>
                </c:pt>
              </c:numCache>
            </c:numRef>
          </c:yVal>
          <c:smooth val="1"/>
        </c:ser>
        <c:ser>
          <c:idx val="2"/>
          <c:order val="1"/>
          <c:tx>
            <c:v>100%</c:v>
          </c:tx>
          <c:xVal>
            <c:numRef>
              <c:f>Hoja2!$A$2:$A$7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</c:numCache>
            </c:numRef>
          </c:xVal>
          <c:yVal>
            <c:numRef>
              <c:f>Hoja2!$C$2:$C$7</c:f>
              <c:numCache>
                <c:formatCode>General</c:formatCode>
                <c:ptCount val="6"/>
                <c:pt idx="0">
                  <c:v>10.333333333333336</c:v>
                </c:pt>
                <c:pt idx="1">
                  <c:v>23.666666666666671</c:v>
                </c:pt>
                <c:pt idx="2">
                  <c:v>7.0000000000000018</c:v>
                </c:pt>
                <c:pt idx="3">
                  <c:v>7.0000000000000018</c:v>
                </c:pt>
                <c:pt idx="4">
                  <c:v>20.333333333333336</c:v>
                </c:pt>
                <c:pt idx="5">
                  <c:v>10.333333333333336</c:v>
                </c:pt>
              </c:numCache>
            </c:numRef>
          </c:yVal>
          <c:smooth val="1"/>
        </c:ser>
        <c:ser>
          <c:idx val="3"/>
          <c:order val="2"/>
          <c:tx>
            <c:v>150%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Hoja2!$A$2:$A$7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</c:numCache>
            </c:numRef>
          </c:xVal>
          <c:yVal>
            <c:numRef>
              <c:f>Hoja2!$D$2:$D$7</c:f>
              <c:numCache>
                <c:formatCode>General</c:formatCode>
                <c:ptCount val="6"/>
                <c:pt idx="0">
                  <c:v>13.66666666666667</c:v>
                </c:pt>
                <c:pt idx="1">
                  <c:v>23.666666666666671</c:v>
                </c:pt>
                <c:pt idx="2">
                  <c:v>13.66666666666667</c:v>
                </c:pt>
                <c:pt idx="3">
                  <c:v>7.0000000000000018</c:v>
                </c:pt>
                <c:pt idx="4">
                  <c:v>20.333333333333336</c:v>
                </c:pt>
                <c:pt idx="5">
                  <c:v>3.6666666666666674</c:v>
                </c:pt>
              </c:numCache>
            </c:numRef>
          </c:yVal>
          <c:smooth val="1"/>
        </c:ser>
        <c:ser>
          <c:idx val="0"/>
          <c:order val="3"/>
          <c:tx>
            <c:v>DQO-t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Hoja2!$A$2:$A$7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</c:numCache>
            </c:numRef>
          </c:xVal>
          <c:yVal>
            <c:numRef>
              <c:f>Hoja2!$F$2:$F$7</c:f>
              <c:numCache>
                <c:formatCode>General</c:formatCode>
                <c:ptCount val="6"/>
                <c:pt idx="0">
                  <c:v>707.6</c:v>
                </c:pt>
                <c:pt idx="1">
                  <c:v>707.6</c:v>
                </c:pt>
                <c:pt idx="2">
                  <c:v>707.6</c:v>
                </c:pt>
                <c:pt idx="3">
                  <c:v>707.6</c:v>
                </c:pt>
                <c:pt idx="4">
                  <c:v>707.6</c:v>
                </c:pt>
                <c:pt idx="5">
                  <c:v>707.6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10208"/>
        <c:axId val="21992192"/>
      </c:scatterChart>
      <c:valAx>
        <c:axId val="20510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Tiempo (horas)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992192"/>
        <c:crosses val="autoZero"/>
        <c:crossBetween val="midCat"/>
      </c:valAx>
      <c:valAx>
        <c:axId val="21992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DQO (mg/L)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5102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s-CO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1D538-9B6C-4EA3-99F2-483C1DAAD94F}" type="doc">
      <dgm:prSet loTypeId="urn:microsoft.com/office/officeart/2008/layout/VerticalCurv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1D28119-2909-4723-84B6-A2FFCB81D084}">
      <dgm:prSet phldrT="[Texto]" custT="1"/>
      <dgm:spPr/>
      <dgm:t>
        <a:bodyPr/>
        <a:lstStyle/>
        <a:p>
          <a:r>
            <a:rPr lang="es-CO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Características: </a:t>
          </a:r>
          <a:r>
            <a:rPr lang="es-CO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» Índice de </a:t>
          </a:r>
          <a:r>
            <a:rPr lang="es-CO" sz="18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biodegradabilidad</a:t>
          </a:r>
          <a:r>
            <a:rPr lang="es-CO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, </a:t>
          </a:r>
          <a:r>
            <a:rPr lang="es-CO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DBO</a:t>
          </a:r>
          <a:r>
            <a:rPr lang="es-CO" sz="1800" baseline="-25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5</a:t>
          </a:r>
          <a:r>
            <a:rPr lang="es-CO" sz="1800" baseline="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/DQO.</a:t>
          </a:r>
          <a:r>
            <a:rPr lang="es-CO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s-CO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		» Materia Orgánica </a:t>
          </a:r>
          <a:r>
            <a:rPr lang="es-CO" sz="18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biorefractaria</a:t>
          </a:r>
          <a:endParaRPr lang="es-CO" sz="18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30F9E40-21C0-443F-B63A-1F848C02CC56}" type="parTrans" cxnId="{CE6C151F-168C-4C41-870E-14409B239F69}">
      <dgm:prSet/>
      <dgm:spPr/>
      <dgm:t>
        <a:bodyPr/>
        <a:lstStyle/>
        <a:p>
          <a:endParaRPr lang="es-CO"/>
        </a:p>
      </dgm:t>
    </dgm:pt>
    <dgm:pt modelId="{81B6A91D-0718-4B29-AD31-84B92C720DD4}" type="sibTrans" cxnId="{CE6C151F-168C-4C41-870E-14409B239F69}">
      <dgm:prSet/>
      <dgm:spPr/>
      <dgm:t>
        <a:bodyPr/>
        <a:lstStyle/>
        <a:p>
          <a:endParaRPr lang="es-CO"/>
        </a:p>
      </dgm:t>
    </dgm:pt>
    <dgm:pt modelId="{71396CDD-F5D3-4974-9688-B94778D97E85}">
      <dgm:prSet phldrT="[Texto]" custT="1"/>
      <dgm:spPr/>
      <dgm:t>
        <a:bodyPr/>
        <a:lstStyle/>
        <a:p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Tratamiento</a:t>
          </a:r>
          <a:r>
            <a:rPr lang="es-CO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</a:t>
          </a:r>
          <a:r>
            <a:rPr lang="es-CO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I) </a:t>
          </a:r>
          <a:r>
            <a:rPr lang="es-CO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Biológico: </a:t>
          </a:r>
          <a:r>
            <a:rPr lang="es-CO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Digestor anaerobio-lodo activado, 			</a:t>
          </a:r>
          <a:r>
            <a:rPr lang="es-CO" sz="1600" dirty="0" err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bioreactor</a:t>
          </a:r>
          <a:r>
            <a:rPr lang="es-CO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secuencial anaerobio-</a:t>
          </a:r>
          <a:r>
            <a:rPr lang="es-CO" sz="1600" dirty="0" err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anóxico</a:t>
          </a:r>
          <a:r>
            <a:rPr lang="es-CO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-aerobio.</a:t>
          </a:r>
          <a:r>
            <a:rPr lang="es-CO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s-CO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	         II) </a:t>
          </a:r>
          <a:r>
            <a:rPr lang="es-CO" sz="18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Fisicoquímico: </a:t>
          </a:r>
          <a:r>
            <a:rPr lang="es-CO" sz="16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Floculación-coagulación, filtración 		con membranas, adsorción, ósmosis inversa</a:t>
          </a:r>
          <a:r>
            <a:rPr lang="es-CO" sz="18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endParaRPr lang="es-CO" sz="1800" dirty="0">
            <a:solidFill>
              <a:srgbClr val="FF000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6FA351A5-22B7-45B1-91E6-CB9A00108063}" type="parTrans" cxnId="{5E3060F9-D124-45AB-9AE9-8456BDB61490}">
      <dgm:prSet/>
      <dgm:spPr/>
      <dgm:t>
        <a:bodyPr/>
        <a:lstStyle/>
        <a:p>
          <a:endParaRPr lang="es-CO"/>
        </a:p>
      </dgm:t>
    </dgm:pt>
    <dgm:pt modelId="{BA6B98C3-D60B-4698-A999-B85AC25B9D50}" type="sibTrans" cxnId="{5E3060F9-D124-45AB-9AE9-8456BDB61490}">
      <dgm:prSet/>
      <dgm:spPr/>
      <dgm:t>
        <a:bodyPr/>
        <a:lstStyle/>
        <a:p>
          <a:endParaRPr lang="es-CO"/>
        </a:p>
      </dgm:t>
    </dgm:pt>
    <dgm:pt modelId="{C5CDA367-F160-4BE0-A9DD-2FFBB188C0A4}" type="pres">
      <dgm:prSet presAssocID="{50E1D538-9B6C-4EA3-99F2-483C1DAAD9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A2409303-E740-46A8-A463-0B87FF125EC2}" type="pres">
      <dgm:prSet presAssocID="{50E1D538-9B6C-4EA3-99F2-483C1DAAD94F}" presName="Name1" presStyleCnt="0"/>
      <dgm:spPr/>
    </dgm:pt>
    <dgm:pt modelId="{61ADA14E-496C-4240-B06E-198AA9F04C84}" type="pres">
      <dgm:prSet presAssocID="{50E1D538-9B6C-4EA3-99F2-483C1DAAD94F}" presName="cycle" presStyleCnt="0"/>
      <dgm:spPr/>
    </dgm:pt>
    <dgm:pt modelId="{3F552EFA-1598-4ACB-A045-A230BA5BD776}" type="pres">
      <dgm:prSet presAssocID="{50E1D538-9B6C-4EA3-99F2-483C1DAAD94F}" presName="srcNode" presStyleLbl="node1" presStyleIdx="0" presStyleCnt="2"/>
      <dgm:spPr/>
    </dgm:pt>
    <dgm:pt modelId="{DD0AEAD2-9498-40CE-AAF6-8C5AC8A6C6CE}" type="pres">
      <dgm:prSet presAssocID="{50E1D538-9B6C-4EA3-99F2-483C1DAAD94F}" presName="conn" presStyleLbl="parChTrans1D2" presStyleIdx="0" presStyleCnt="1"/>
      <dgm:spPr/>
      <dgm:t>
        <a:bodyPr/>
        <a:lstStyle/>
        <a:p>
          <a:endParaRPr lang="es-CO"/>
        </a:p>
      </dgm:t>
    </dgm:pt>
    <dgm:pt modelId="{80B1F945-1689-44B1-8126-A182F386ECF6}" type="pres">
      <dgm:prSet presAssocID="{50E1D538-9B6C-4EA3-99F2-483C1DAAD94F}" presName="extraNode" presStyleLbl="node1" presStyleIdx="0" presStyleCnt="2"/>
      <dgm:spPr/>
    </dgm:pt>
    <dgm:pt modelId="{7F947F59-094E-4F30-942F-2B0F74873B63}" type="pres">
      <dgm:prSet presAssocID="{50E1D538-9B6C-4EA3-99F2-483C1DAAD94F}" presName="dstNode" presStyleLbl="node1" presStyleIdx="0" presStyleCnt="2"/>
      <dgm:spPr/>
    </dgm:pt>
    <dgm:pt modelId="{99822E3B-40A1-46F4-9122-552E91F00E04}" type="pres">
      <dgm:prSet presAssocID="{E1D28119-2909-4723-84B6-A2FFCB81D08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74FBFB-EE26-4316-95BE-F676E145547F}" type="pres">
      <dgm:prSet presAssocID="{E1D28119-2909-4723-84B6-A2FFCB81D084}" presName="accent_1" presStyleCnt="0"/>
      <dgm:spPr/>
    </dgm:pt>
    <dgm:pt modelId="{F63E199E-1500-4719-B691-2219126BE981}" type="pres">
      <dgm:prSet presAssocID="{E1D28119-2909-4723-84B6-A2FFCB81D084}" presName="accentRepeatNode" presStyleLbl="solidFgAcc1" presStyleIdx="0" presStyleCnt="2"/>
      <dgm:spPr/>
    </dgm:pt>
    <dgm:pt modelId="{18C0E8E4-529A-4FB0-8958-8CC13251F13E}" type="pres">
      <dgm:prSet presAssocID="{71396CDD-F5D3-4974-9688-B94778D97E85}" presName="text_2" presStyleLbl="node1" presStyleIdx="1" presStyleCnt="2" custScaleY="1551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CFF2B9-0E76-49D0-A821-3547AE0F5793}" type="pres">
      <dgm:prSet presAssocID="{71396CDD-F5D3-4974-9688-B94778D97E85}" presName="accent_2" presStyleCnt="0"/>
      <dgm:spPr/>
    </dgm:pt>
    <dgm:pt modelId="{712737CA-3DBD-46EA-8A64-F3B1DB8B55D5}" type="pres">
      <dgm:prSet presAssocID="{71396CDD-F5D3-4974-9688-B94778D97E85}" presName="accentRepeatNode" presStyleLbl="solidFgAcc1" presStyleIdx="1" presStyleCnt="2"/>
      <dgm:spPr/>
    </dgm:pt>
  </dgm:ptLst>
  <dgm:cxnLst>
    <dgm:cxn modelId="{ED2DCB8F-F868-41E5-B9E9-002006CCA7E0}" type="presOf" srcId="{50E1D538-9B6C-4EA3-99F2-483C1DAAD94F}" destId="{C5CDA367-F160-4BE0-A9DD-2FFBB188C0A4}" srcOrd="0" destOrd="0" presId="urn:microsoft.com/office/officeart/2008/layout/VerticalCurvedList"/>
    <dgm:cxn modelId="{551F2D2E-1E89-4927-9210-955E126984E0}" type="presOf" srcId="{81B6A91D-0718-4B29-AD31-84B92C720DD4}" destId="{DD0AEAD2-9498-40CE-AAF6-8C5AC8A6C6CE}" srcOrd="0" destOrd="0" presId="urn:microsoft.com/office/officeart/2008/layout/VerticalCurvedList"/>
    <dgm:cxn modelId="{5E3060F9-D124-45AB-9AE9-8456BDB61490}" srcId="{50E1D538-9B6C-4EA3-99F2-483C1DAAD94F}" destId="{71396CDD-F5D3-4974-9688-B94778D97E85}" srcOrd="1" destOrd="0" parTransId="{6FA351A5-22B7-45B1-91E6-CB9A00108063}" sibTransId="{BA6B98C3-D60B-4698-A999-B85AC25B9D50}"/>
    <dgm:cxn modelId="{09E14919-C8E6-4596-A8C0-75E6F8441B46}" type="presOf" srcId="{E1D28119-2909-4723-84B6-A2FFCB81D084}" destId="{99822E3B-40A1-46F4-9122-552E91F00E04}" srcOrd="0" destOrd="0" presId="urn:microsoft.com/office/officeart/2008/layout/VerticalCurvedList"/>
    <dgm:cxn modelId="{CE6C151F-168C-4C41-870E-14409B239F69}" srcId="{50E1D538-9B6C-4EA3-99F2-483C1DAAD94F}" destId="{E1D28119-2909-4723-84B6-A2FFCB81D084}" srcOrd="0" destOrd="0" parTransId="{730F9E40-21C0-443F-B63A-1F848C02CC56}" sibTransId="{81B6A91D-0718-4B29-AD31-84B92C720DD4}"/>
    <dgm:cxn modelId="{833C4840-0CB8-40D0-A203-BD729D4A040F}" type="presOf" srcId="{71396CDD-F5D3-4974-9688-B94778D97E85}" destId="{18C0E8E4-529A-4FB0-8958-8CC13251F13E}" srcOrd="0" destOrd="0" presId="urn:microsoft.com/office/officeart/2008/layout/VerticalCurvedList"/>
    <dgm:cxn modelId="{838E9F08-D14A-4E78-AE5B-AFBA935E26CE}" type="presParOf" srcId="{C5CDA367-F160-4BE0-A9DD-2FFBB188C0A4}" destId="{A2409303-E740-46A8-A463-0B87FF125EC2}" srcOrd="0" destOrd="0" presId="urn:microsoft.com/office/officeart/2008/layout/VerticalCurvedList"/>
    <dgm:cxn modelId="{C6601CAE-7C17-47C9-9203-A1F2612B3897}" type="presParOf" srcId="{A2409303-E740-46A8-A463-0B87FF125EC2}" destId="{61ADA14E-496C-4240-B06E-198AA9F04C84}" srcOrd="0" destOrd="0" presId="urn:microsoft.com/office/officeart/2008/layout/VerticalCurvedList"/>
    <dgm:cxn modelId="{BB8E28AA-6CAB-4CA2-866A-4DFBE6749716}" type="presParOf" srcId="{61ADA14E-496C-4240-B06E-198AA9F04C84}" destId="{3F552EFA-1598-4ACB-A045-A230BA5BD776}" srcOrd="0" destOrd="0" presId="urn:microsoft.com/office/officeart/2008/layout/VerticalCurvedList"/>
    <dgm:cxn modelId="{2DE386A0-BC6B-49F8-861C-B4F51CC960C4}" type="presParOf" srcId="{61ADA14E-496C-4240-B06E-198AA9F04C84}" destId="{DD0AEAD2-9498-40CE-AAF6-8C5AC8A6C6CE}" srcOrd="1" destOrd="0" presId="urn:microsoft.com/office/officeart/2008/layout/VerticalCurvedList"/>
    <dgm:cxn modelId="{ED8C7094-07FA-4FD5-834A-3BA16C459E97}" type="presParOf" srcId="{61ADA14E-496C-4240-B06E-198AA9F04C84}" destId="{80B1F945-1689-44B1-8126-A182F386ECF6}" srcOrd="2" destOrd="0" presId="urn:microsoft.com/office/officeart/2008/layout/VerticalCurvedList"/>
    <dgm:cxn modelId="{5DAADB1B-E185-4BC9-A47D-55FFD50B664B}" type="presParOf" srcId="{61ADA14E-496C-4240-B06E-198AA9F04C84}" destId="{7F947F59-094E-4F30-942F-2B0F74873B63}" srcOrd="3" destOrd="0" presId="urn:microsoft.com/office/officeart/2008/layout/VerticalCurvedList"/>
    <dgm:cxn modelId="{AD5A6A1B-899C-402E-BD55-9E029D5BFE1C}" type="presParOf" srcId="{A2409303-E740-46A8-A463-0B87FF125EC2}" destId="{99822E3B-40A1-46F4-9122-552E91F00E04}" srcOrd="1" destOrd="0" presId="urn:microsoft.com/office/officeart/2008/layout/VerticalCurvedList"/>
    <dgm:cxn modelId="{F8FE33E7-B96D-47D4-8CC1-90D92A40EC90}" type="presParOf" srcId="{A2409303-E740-46A8-A463-0B87FF125EC2}" destId="{4674FBFB-EE26-4316-95BE-F676E145547F}" srcOrd="2" destOrd="0" presId="urn:microsoft.com/office/officeart/2008/layout/VerticalCurvedList"/>
    <dgm:cxn modelId="{E0AF780B-B439-4B96-A003-D44E812C45D6}" type="presParOf" srcId="{4674FBFB-EE26-4316-95BE-F676E145547F}" destId="{F63E199E-1500-4719-B691-2219126BE981}" srcOrd="0" destOrd="0" presId="urn:microsoft.com/office/officeart/2008/layout/VerticalCurvedList"/>
    <dgm:cxn modelId="{CCEC8B57-5491-43FF-9F3E-F442AF3B210A}" type="presParOf" srcId="{A2409303-E740-46A8-A463-0B87FF125EC2}" destId="{18C0E8E4-529A-4FB0-8958-8CC13251F13E}" srcOrd="3" destOrd="0" presId="urn:microsoft.com/office/officeart/2008/layout/VerticalCurvedList"/>
    <dgm:cxn modelId="{57D909E3-C63C-49DF-93A3-5EDE56DB2182}" type="presParOf" srcId="{A2409303-E740-46A8-A463-0B87FF125EC2}" destId="{24CFF2B9-0E76-49D0-A821-3547AE0F5793}" srcOrd="4" destOrd="0" presId="urn:microsoft.com/office/officeart/2008/layout/VerticalCurvedList"/>
    <dgm:cxn modelId="{3AB32562-3363-4C8E-AA18-9D5ACB76A47D}" type="presParOf" srcId="{24CFF2B9-0E76-49D0-A821-3547AE0F5793}" destId="{712737CA-3DBD-46EA-8A64-F3B1DB8B55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8CC3C7-D737-437E-94A9-17F245448D40}" type="doc">
      <dgm:prSet loTypeId="urn:microsoft.com/office/officeart/2005/8/layout/hList9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s-CO"/>
        </a:p>
      </dgm:t>
    </dgm:pt>
    <dgm:pt modelId="{38FBEF4E-EB53-462C-941E-ABCEF020A7E2}">
      <dgm:prSet phldrT="[Texto]" custT="1"/>
      <dgm:spPr/>
      <dgm:t>
        <a:bodyPr/>
        <a:lstStyle/>
        <a:p>
          <a:r>
            <a:rPr lang="es-CO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Problema </a:t>
          </a:r>
          <a:endParaRPr lang="es-CO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DBC620-D90A-42E8-9292-0FF16102B5F3}" type="parTrans" cxnId="{7B50FEEC-BB28-4093-9A12-D6D5D880D510}">
      <dgm:prSet/>
      <dgm:spPr/>
      <dgm:t>
        <a:bodyPr/>
        <a:lstStyle/>
        <a:p>
          <a:endParaRPr lang="es-CO" sz="1800"/>
        </a:p>
      </dgm:t>
    </dgm:pt>
    <dgm:pt modelId="{02C33D58-0055-40C6-B64D-630F9B2B6F37}" type="sibTrans" cxnId="{7B50FEEC-BB28-4093-9A12-D6D5D880D510}">
      <dgm:prSet/>
      <dgm:spPr/>
      <dgm:t>
        <a:bodyPr/>
        <a:lstStyle/>
        <a:p>
          <a:endParaRPr lang="es-CO" sz="1800"/>
        </a:p>
      </dgm:t>
    </dgm:pt>
    <dgm:pt modelId="{0827317B-A1B8-48F0-9E3C-EB8CC4FED73C}">
      <dgm:prSet phldrT="[Texto]" custT="1"/>
      <dgm:spPr/>
      <dgm:t>
        <a:bodyPr/>
        <a:lstStyle/>
        <a:p>
          <a:r>
            <a:rPr lang="es-C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Solución</a:t>
          </a:r>
          <a:endParaRPr lang="es-CO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C6A99-3ADF-4889-85B6-001C3B1982B7}" type="parTrans" cxnId="{D2272B97-263B-4A1E-9CCE-734B9365A339}">
      <dgm:prSet/>
      <dgm:spPr/>
      <dgm:t>
        <a:bodyPr/>
        <a:lstStyle/>
        <a:p>
          <a:endParaRPr lang="es-CO" sz="1800"/>
        </a:p>
      </dgm:t>
    </dgm:pt>
    <dgm:pt modelId="{F0781E17-7126-4F93-90CF-7D4AB0459630}" type="sibTrans" cxnId="{D2272B97-263B-4A1E-9CCE-734B9365A339}">
      <dgm:prSet/>
      <dgm:spPr/>
      <dgm:t>
        <a:bodyPr/>
        <a:lstStyle/>
        <a:p>
          <a:endParaRPr lang="es-CO" sz="1800"/>
        </a:p>
      </dgm:t>
    </dgm:pt>
    <dgm:pt modelId="{BD43E281-75D9-4826-87EC-A572F698EC6C}">
      <dgm:prSet phldrT="[Texto]" custT="1"/>
      <dgm:spPr/>
      <dgm:t>
        <a:bodyPr/>
        <a:lstStyle/>
        <a:p>
          <a:r>
            <a:rPr lang="es-C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</a:t>
          </a:r>
          <a:endParaRPr lang="es-CO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740326-8525-4F74-ADEB-C7475685696D}" type="parTrans" cxnId="{D68E93A4-43BA-4193-9DEB-584C05C270AA}">
      <dgm:prSet/>
      <dgm:spPr/>
      <dgm:t>
        <a:bodyPr/>
        <a:lstStyle/>
        <a:p>
          <a:endParaRPr lang="es-CO" sz="1800"/>
        </a:p>
      </dgm:t>
    </dgm:pt>
    <dgm:pt modelId="{5C37784D-0758-485D-8AE0-148A326451A6}" type="sibTrans" cxnId="{D68E93A4-43BA-4193-9DEB-584C05C270AA}">
      <dgm:prSet/>
      <dgm:spPr/>
      <dgm:t>
        <a:bodyPr/>
        <a:lstStyle/>
        <a:p>
          <a:endParaRPr lang="es-CO" sz="1800"/>
        </a:p>
      </dgm:t>
    </dgm:pt>
    <dgm:pt modelId="{631E7EE6-D8E3-4EDE-A05F-B334288CC300}">
      <dgm:prSet custT="1"/>
      <dgm:spPr/>
      <dgm:t>
        <a:bodyPr/>
        <a:lstStyle/>
        <a:p>
          <a:r>
            <a:rPr lang="es-CO" sz="1800" dirty="0" smtClean="0"/>
            <a:t>Alta carga de materia orgánica </a:t>
          </a:r>
          <a:r>
            <a:rPr lang="es-CO" sz="1800" dirty="0" err="1" smtClean="0"/>
            <a:t>biorefractaria</a:t>
          </a:r>
          <a:endParaRPr lang="es-CO" sz="1800" dirty="0"/>
        </a:p>
      </dgm:t>
    </dgm:pt>
    <dgm:pt modelId="{7E4981E0-1962-453B-A44A-5DFE5E2DCE27}" type="parTrans" cxnId="{C1284392-4EB6-4436-B7F4-7ED1FCB4F3AA}">
      <dgm:prSet/>
      <dgm:spPr/>
      <dgm:t>
        <a:bodyPr/>
        <a:lstStyle/>
        <a:p>
          <a:endParaRPr lang="es-CO" sz="1800"/>
        </a:p>
      </dgm:t>
    </dgm:pt>
    <dgm:pt modelId="{042F4C69-2C5D-4D28-BBE8-B77E2009CEB8}" type="sibTrans" cxnId="{C1284392-4EB6-4436-B7F4-7ED1FCB4F3AA}">
      <dgm:prSet/>
      <dgm:spPr/>
      <dgm:t>
        <a:bodyPr/>
        <a:lstStyle/>
        <a:p>
          <a:endParaRPr lang="es-CO" sz="1800"/>
        </a:p>
      </dgm:t>
    </dgm:pt>
    <dgm:pt modelId="{FD64DED5-1A34-4C7C-B0DC-A80AC8CB694B}">
      <dgm:prSet custT="1"/>
      <dgm:spPr/>
      <dgm:t>
        <a:bodyPr/>
        <a:lstStyle/>
        <a:p>
          <a:r>
            <a:rPr lang="es-CO" sz="1800" dirty="0" smtClean="0"/>
            <a:t>Implementación POA</a:t>
          </a:r>
          <a:endParaRPr lang="es-CO" sz="1800" dirty="0"/>
        </a:p>
      </dgm:t>
    </dgm:pt>
    <dgm:pt modelId="{BB667BCA-E668-439B-A9AC-2DA4F6D29CF1}" type="parTrans" cxnId="{B5730FF8-5D7E-4397-A984-38FC05FDFF3F}">
      <dgm:prSet/>
      <dgm:spPr/>
      <dgm:t>
        <a:bodyPr/>
        <a:lstStyle/>
        <a:p>
          <a:endParaRPr lang="es-CO" sz="1800"/>
        </a:p>
      </dgm:t>
    </dgm:pt>
    <dgm:pt modelId="{23A52C34-DA48-4820-A159-B9131EAC76F6}" type="sibTrans" cxnId="{B5730FF8-5D7E-4397-A984-38FC05FDFF3F}">
      <dgm:prSet/>
      <dgm:spPr/>
      <dgm:t>
        <a:bodyPr/>
        <a:lstStyle/>
        <a:p>
          <a:endParaRPr lang="es-CO" sz="1800"/>
        </a:p>
      </dgm:t>
    </dgm:pt>
    <dgm:pt modelId="{0AE4B293-CB9C-4D5F-ADDE-B228B58D62F4}">
      <dgm:prSet custT="1"/>
      <dgm:spPr/>
      <dgm:t>
        <a:bodyPr/>
        <a:lstStyle/>
        <a:p>
          <a:r>
            <a:rPr lang="es-CO" sz="1800" dirty="0" smtClean="0"/>
            <a:t>Disposición más limpia</a:t>
          </a:r>
          <a:endParaRPr lang="es-CO" sz="1800" dirty="0"/>
        </a:p>
      </dgm:t>
    </dgm:pt>
    <dgm:pt modelId="{C346D88B-039E-4F4E-B93B-66C9BC695EBE}" type="parTrans" cxnId="{65BD8134-D874-4BAA-8FD2-8EA964672C08}">
      <dgm:prSet/>
      <dgm:spPr/>
      <dgm:t>
        <a:bodyPr/>
        <a:lstStyle/>
        <a:p>
          <a:endParaRPr lang="es-CO" sz="1800"/>
        </a:p>
      </dgm:t>
    </dgm:pt>
    <dgm:pt modelId="{D1624289-1463-48B6-AFA5-D7983E3E9665}" type="sibTrans" cxnId="{65BD8134-D874-4BAA-8FD2-8EA964672C08}">
      <dgm:prSet/>
      <dgm:spPr/>
      <dgm:t>
        <a:bodyPr/>
        <a:lstStyle/>
        <a:p>
          <a:endParaRPr lang="es-CO" sz="1800"/>
        </a:p>
      </dgm:t>
    </dgm:pt>
    <dgm:pt modelId="{D5F8BD6A-C762-4594-8629-3ECFC5C667E7}" type="pres">
      <dgm:prSet presAssocID="{8A8CC3C7-D737-437E-94A9-17F245448D4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944DEDAB-C35B-429F-9680-E3766AC573E9}" type="pres">
      <dgm:prSet presAssocID="{38FBEF4E-EB53-462C-941E-ABCEF020A7E2}" presName="posSpace" presStyleCnt="0"/>
      <dgm:spPr/>
    </dgm:pt>
    <dgm:pt modelId="{54DC41F5-C9AD-4340-9136-34FBDAC90F95}" type="pres">
      <dgm:prSet presAssocID="{38FBEF4E-EB53-462C-941E-ABCEF020A7E2}" presName="vertFlow" presStyleCnt="0"/>
      <dgm:spPr/>
    </dgm:pt>
    <dgm:pt modelId="{ABAE6668-A80D-464F-A4CD-5FB0E8539E31}" type="pres">
      <dgm:prSet presAssocID="{38FBEF4E-EB53-462C-941E-ABCEF020A7E2}" presName="topSpace" presStyleCnt="0"/>
      <dgm:spPr/>
    </dgm:pt>
    <dgm:pt modelId="{A46D5B6A-6027-46E6-AA16-867BE49F5556}" type="pres">
      <dgm:prSet presAssocID="{38FBEF4E-EB53-462C-941E-ABCEF020A7E2}" presName="firstComp" presStyleCnt="0"/>
      <dgm:spPr/>
    </dgm:pt>
    <dgm:pt modelId="{540057E0-15F9-4DF6-9E46-D44794C3CADA}" type="pres">
      <dgm:prSet presAssocID="{38FBEF4E-EB53-462C-941E-ABCEF020A7E2}" presName="firstChild" presStyleLbl="bgAccFollowNode1" presStyleIdx="0" presStyleCnt="3" custScaleX="131754" custLinFactY="-25641" custLinFactNeighborX="72310" custLinFactNeighborY="-100000"/>
      <dgm:spPr/>
      <dgm:t>
        <a:bodyPr/>
        <a:lstStyle/>
        <a:p>
          <a:endParaRPr lang="es-CO"/>
        </a:p>
      </dgm:t>
    </dgm:pt>
    <dgm:pt modelId="{43D4A8A8-0B2A-4C8F-9147-CFFAF60AEB5A}" type="pres">
      <dgm:prSet presAssocID="{38FBEF4E-EB53-462C-941E-ABCEF020A7E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579B8C-8EF9-4215-B67D-55D883656F1F}" type="pres">
      <dgm:prSet presAssocID="{38FBEF4E-EB53-462C-941E-ABCEF020A7E2}" presName="negSpace" presStyleCnt="0"/>
      <dgm:spPr/>
    </dgm:pt>
    <dgm:pt modelId="{DDB5B142-1831-4400-A804-72C636A795B7}" type="pres">
      <dgm:prSet presAssocID="{38FBEF4E-EB53-462C-941E-ABCEF020A7E2}" presName="circle" presStyleLbl="node1" presStyleIdx="0" presStyleCnt="3" custScaleX="148167" custScaleY="119653" custLinFactNeighborX="-2588" custLinFactNeighborY="-97148"/>
      <dgm:spPr/>
      <dgm:t>
        <a:bodyPr/>
        <a:lstStyle/>
        <a:p>
          <a:endParaRPr lang="es-CO"/>
        </a:p>
      </dgm:t>
    </dgm:pt>
    <dgm:pt modelId="{8C858356-6190-40BC-B4D7-C627BA5D7E3B}" type="pres">
      <dgm:prSet presAssocID="{02C33D58-0055-40C6-B64D-630F9B2B6F37}" presName="transSpace" presStyleCnt="0"/>
      <dgm:spPr/>
    </dgm:pt>
    <dgm:pt modelId="{FB424040-87C3-4C00-85BC-39B2B60B6C16}" type="pres">
      <dgm:prSet presAssocID="{0827317B-A1B8-48F0-9E3C-EB8CC4FED73C}" presName="posSpace" presStyleCnt="0"/>
      <dgm:spPr/>
    </dgm:pt>
    <dgm:pt modelId="{0C3E73CD-E7BB-4E01-827A-D066B6A248BF}" type="pres">
      <dgm:prSet presAssocID="{0827317B-A1B8-48F0-9E3C-EB8CC4FED73C}" presName="vertFlow" presStyleCnt="0"/>
      <dgm:spPr/>
    </dgm:pt>
    <dgm:pt modelId="{55EC8A81-D637-4AB1-8886-787912E073B0}" type="pres">
      <dgm:prSet presAssocID="{0827317B-A1B8-48F0-9E3C-EB8CC4FED73C}" presName="topSpace" presStyleCnt="0"/>
      <dgm:spPr/>
    </dgm:pt>
    <dgm:pt modelId="{E04B7F3F-2326-461B-9A0E-A2834599EB77}" type="pres">
      <dgm:prSet presAssocID="{0827317B-A1B8-48F0-9E3C-EB8CC4FED73C}" presName="firstComp" presStyleCnt="0"/>
      <dgm:spPr/>
    </dgm:pt>
    <dgm:pt modelId="{8E127711-92D3-4D4D-86F4-C3DF3E5E51B6}" type="pres">
      <dgm:prSet presAssocID="{0827317B-A1B8-48F0-9E3C-EB8CC4FED73C}" presName="firstChild" presStyleLbl="bgAccFollowNode1" presStyleIdx="1" presStyleCnt="3" custScaleX="129532" custScaleY="67391" custLinFactNeighborX="69038" custLinFactNeighborY="-47357"/>
      <dgm:spPr/>
      <dgm:t>
        <a:bodyPr/>
        <a:lstStyle/>
        <a:p>
          <a:endParaRPr lang="es-CO"/>
        </a:p>
      </dgm:t>
    </dgm:pt>
    <dgm:pt modelId="{80E719E9-9FD7-4C94-9736-C204BF4993F0}" type="pres">
      <dgm:prSet presAssocID="{0827317B-A1B8-48F0-9E3C-EB8CC4FED73C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A6A02C0-B63C-4A57-A680-08BD3A75990B}" type="pres">
      <dgm:prSet presAssocID="{0827317B-A1B8-48F0-9E3C-EB8CC4FED73C}" presName="negSpace" presStyleCnt="0"/>
      <dgm:spPr/>
    </dgm:pt>
    <dgm:pt modelId="{F492C0A5-8F5E-4B7D-943A-92AACF81E733}" type="pres">
      <dgm:prSet presAssocID="{0827317B-A1B8-48F0-9E3C-EB8CC4FED73C}" presName="circle" presStyleLbl="node1" presStyleIdx="1" presStyleCnt="3" custScaleX="128872" custLinFactNeighborX="-49" custLinFactNeighborY="-23702"/>
      <dgm:spPr/>
      <dgm:t>
        <a:bodyPr/>
        <a:lstStyle/>
        <a:p>
          <a:endParaRPr lang="es-CO"/>
        </a:p>
      </dgm:t>
    </dgm:pt>
    <dgm:pt modelId="{4015D463-0AA7-4E0F-B9DE-AF4158E8088A}" type="pres">
      <dgm:prSet presAssocID="{F0781E17-7126-4F93-90CF-7D4AB0459630}" presName="transSpace" presStyleCnt="0"/>
      <dgm:spPr/>
    </dgm:pt>
    <dgm:pt modelId="{96EB9701-2E97-4DA7-87C2-D64E1D0D358B}" type="pres">
      <dgm:prSet presAssocID="{BD43E281-75D9-4826-87EC-A572F698EC6C}" presName="posSpace" presStyleCnt="0"/>
      <dgm:spPr/>
    </dgm:pt>
    <dgm:pt modelId="{A8E9D1C6-6F91-4C90-93F4-D0D80DE2261A}" type="pres">
      <dgm:prSet presAssocID="{BD43E281-75D9-4826-87EC-A572F698EC6C}" presName="vertFlow" presStyleCnt="0"/>
      <dgm:spPr/>
    </dgm:pt>
    <dgm:pt modelId="{B10F3AD5-AC99-4505-B7E5-AB35170FF767}" type="pres">
      <dgm:prSet presAssocID="{BD43E281-75D9-4826-87EC-A572F698EC6C}" presName="topSpace" presStyleCnt="0"/>
      <dgm:spPr/>
    </dgm:pt>
    <dgm:pt modelId="{E59AF2DB-4578-44A6-AE4A-68C7E3514B24}" type="pres">
      <dgm:prSet presAssocID="{BD43E281-75D9-4826-87EC-A572F698EC6C}" presName="firstComp" presStyleCnt="0"/>
      <dgm:spPr/>
    </dgm:pt>
    <dgm:pt modelId="{5C305DD7-693C-4356-AE96-286FFC14AD86}" type="pres">
      <dgm:prSet presAssocID="{BD43E281-75D9-4826-87EC-A572F698EC6C}" presName="firstChild" presStyleLbl="bgAccFollowNode1" presStyleIdx="2" presStyleCnt="3" custScaleX="127997" custScaleY="81742" custLinFactX="-26375" custLinFactY="-64693" custLinFactNeighborX="-100000" custLinFactNeighborY="-100000"/>
      <dgm:spPr/>
      <dgm:t>
        <a:bodyPr/>
        <a:lstStyle/>
        <a:p>
          <a:endParaRPr lang="es-CO"/>
        </a:p>
      </dgm:t>
    </dgm:pt>
    <dgm:pt modelId="{9E7A60C4-4AF5-417B-B1AF-8C5EA5CCAE33}" type="pres">
      <dgm:prSet presAssocID="{BD43E281-75D9-4826-87EC-A572F698EC6C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AADFC5-6C15-4800-BCCB-2C7A4669808D}" type="pres">
      <dgm:prSet presAssocID="{BD43E281-75D9-4826-87EC-A572F698EC6C}" presName="negSpace" presStyleCnt="0"/>
      <dgm:spPr/>
    </dgm:pt>
    <dgm:pt modelId="{784FA355-ABF6-4905-A56B-3958639990DF}" type="pres">
      <dgm:prSet presAssocID="{BD43E281-75D9-4826-87EC-A572F698EC6C}" presName="circle" presStyleLbl="node1" presStyleIdx="2" presStyleCnt="3" custScaleX="140921" custLinFactX="-100000" custLinFactY="-36619" custLinFactNeighborX="-123139" custLinFactNeighborY="-100000"/>
      <dgm:spPr/>
      <dgm:t>
        <a:bodyPr/>
        <a:lstStyle/>
        <a:p>
          <a:endParaRPr lang="es-CO"/>
        </a:p>
      </dgm:t>
    </dgm:pt>
  </dgm:ptLst>
  <dgm:cxnLst>
    <dgm:cxn modelId="{65BD8134-D874-4BAA-8FD2-8EA964672C08}" srcId="{BD43E281-75D9-4826-87EC-A572F698EC6C}" destId="{0AE4B293-CB9C-4D5F-ADDE-B228B58D62F4}" srcOrd="0" destOrd="0" parTransId="{C346D88B-039E-4F4E-B93B-66C9BC695EBE}" sibTransId="{D1624289-1463-48B6-AFA5-D7983E3E9665}"/>
    <dgm:cxn modelId="{3CBD6767-F486-415B-9E20-6CCC1581D929}" type="presOf" srcId="{FD64DED5-1A34-4C7C-B0DC-A80AC8CB694B}" destId="{8E127711-92D3-4D4D-86F4-C3DF3E5E51B6}" srcOrd="0" destOrd="0" presId="urn:microsoft.com/office/officeart/2005/8/layout/hList9"/>
    <dgm:cxn modelId="{D1209C34-2210-4A4F-96BC-1FE932F3152C}" type="presOf" srcId="{FD64DED5-1A34-4C7C-B0DC-A80AC8CB694B}" destId="{80E719E9-9FD7-4C94-9736-C204BF4993F0}" srcOrd="1" destOrd="0" presId="urn:microsoft.com/office/officeart/2005/8/layout/hList9"/>
    <dgm:cxn modelId="{D2272B97-263B-4A1E-9CCE-734B9365A339}" srcId="{8A8CC3C7-D737-437E-94A9-17F245448D40}" destId="{0827317B-A1B8-48F0-9E3C-EB8CC4FED73C}" srcOrd="1" destOrd="0" parTransId="{C7FC6A99-3ADF-4889-85B6-001C3B1982B7}" sibTransId="{F0781E17-7126-4F93-90CF-7D4AB0459630}"/>
    <dgm:cxn modelId="{C1284392-4EB6-4436-B7F4-7ED1FCB4F3AA}" srcId="{38FBEF4E-EB53-462C-941E-ABCEF020A7E2}" destId="{631E7EE6-D8E3-4EDE-A05F-B334288CC300}" srcOrd="0" destOrd="0" parTransId="{7E4981E0-1962-453B-A44A-5DFE5E2DCE27}" sibTransId="{042F4C69-2C5D-4D28-BBE8-B77E2009CEB8}"/>
    <dgm:cxn modelId="{B5730FF8-5D7E-4397-A984-38FC05FDFF3F}" srcId="{0827317B-A1B8-48F0-9E3C-EB8CC4FED73C}" destId="{FD64DED5-1A34-4C7C-B0DC-A80AC8CB694B}" srcOrd="0" destOrd="0" parTransId="{BB667BCA-E668-439B-A9AC-2DA4F6D29CF1}" sibTransId="{23A52C34-DA48-4820-A159-B9131EAC76F6}"/>
    <dgm:cxn modelId="{D8DFDFFF-0B14-4C77-BF8C-DECAD7CA633F}" type="presOf" srcId="{0AE4B293-CB9C-4D5F-ADDE-B228B58D62F4}" destId="{9E7A60C4-4AF5-417B-B1AF-8C5EA5CCAE33}" srcOrd="1" destOrd="0" presId="urn:microsoft.com/office/officeart/2005/8/layout/hList9"/>
    <dgm:cxn modelId="{7B50FEEC-BB28-4093-9A12-D6D5D880D510}" srcId="{8A8CC3C7-D737-437E-94A9-17F245448D40}" destId="{38FBEF4E-EB53-462C-941E-ABCEF020A7E2}" srcOrd="0" destOrd="0" parTransId="{DFDBC620-D90A-42E8-9292-0FF16102B5F3}" sibTransId="{02C33D58-0055-40C6-B64D-630F9B2B6F37}"/>
    <dgm:cxn modelId="{D68E93A4-43BA-4193-9DEB-584C05C270AA}" srcId="{8A8CC3C7-D737-437E-94A9-17F245448D40}" destId="{BD43E281-75D9-4826-87EC-A572F698EC6C}" srcOrd="2" destOrd="0" parTransId="{5C740326-8525-4F74-ADEB-C7475685696D}" sibTransId="{5C37784D-0758-485D-8AE0-148A326451A6}"/>
    <dgm:cxn modelId="{73075407-6329-4BC1-AD67-E0780D334D93}" type="presOf" srcId="{8A8CC3C7-D737-437E-94A9-17F245448D40}" destId="{D5F8BD6A-C762-4594-8629-3ECFC5C667E7}" srcOrd="0" destOrd="0" presId="urn:microsoft.com/office/officeart/2005/8/layout/hList9"/>
    <dgm:cxn modelId="{80A909D8-75DF-4EB4-9EA5-134F92C621DF}" type="presOf" srcId="{0827317B-A1B8-48F0-9E3C-EB8CC4FED73C}" destId="{F492C0A5-8F5E-4B7D-943A-92AACF81E733}" srcOrd="0" destOrd="0" presId="urn:microsoft.com/office/officeart/2005/8/layout/hList9"/>
    <dgm:cxn modelId="{076D49B0-FA86-4AB8-9BAC-49351672FD13}" type="presOf" srcId="{38FBEF4E-EB53-462C-941E-ABCEF020A7E2}" destId="{DDB5B142-1831-4400-A804-72C636A795B7}" srcOrd="0" destOrd="0" presId="urn:microsoft.com/office/officeart/2005/8/layout/hList9"/>
    <dgm:cxn modelId="{F3360455-F236-47FA-A734-BCF7A4484165}" type="presOf" srcId="{BD43E281-75D9-4826-87EC-A572F698EC6C}" destId="{784FA355-ABF6-4905-A56B-3958639990DF}" srcOrd="0" destOrd="0" presId="urn:microsoft.com/office/officeart/2005/8/layout/hList9"/>
    <dgm:cxn modelId="{9A350EAF-E305-4664-BE92-3E41329CA5B5}" type="presOf" srcId="{631E7EE6-D8E3-4EDE-A05F-B334288CC300}" destId="{540057E0-15F9-4DF6-9E46-D44794C3CADA}" srcOrd="0" destOrd="0" presId="urn:microsoft.com/office/officeart/2005/8/layout/hList9"/>
    <dgm:cxn modelId="{3CC072BF-4D3D-4520-AFE5-26D68F06031E}" type="presOf" srcId="{631E7EE6-D8E3-4EDE-A05F-B334288CC300}" destId="{43D4A8A8-0B2A-4C8F-9147-CFFAF60AEB5A}" srcOrd="1" destOrd="0" presId="urn:microsoft.com/office/officeart/2005/8/layout/hList9"/>
    <dgm:cxn modelId="{03429CC6-BF8B-4840-978D-39C207F0C68A}" type="presOf" srcId="{0AE4B293-CB9C-4D5F-ADDE-B228B58D62F4}" destId="{5C305DD7-693C-4356-AE96-286FFC14AD86}" srcOrd="0" destOrd="0" presId="urn:microsoft.com/office/officeart/2005/8/layout/hList9"/>
    <dgm:cxn modelId="{13B96D83-0E87-4434-8CCB-48D4B0674ABE}" type="presParOf" srcId="{D5F8BD6A-C762-4594-8629-3ECFC5C667E7}" destId="{944DEDAB-C35B-429F-9680-E3766AC573E9}" srcOrd="0" destOrd="0" presId="urn:microsoft.com/office/officeart/2005/8/layout/hList9"/>
    <dgm:cxn modelId="{18B9C320-D70D-4476-83D2-2287CAAF6D1B}" type="presParOf" srcId="{D5F8BD6A-C762-4594-8629-3ECFC5C667E7}" destId="{54DC41F5-C9AD-4340-9136-34FBDAC90F95}" srcOrd="1" destOrd="0" presId="urn:microsoft.com/office/officeart/2005/8/layout/hList9"/>
    <dgm:cxn modelId="{4185681B-1990-45A7-BF6C-E690340ACAF0}" type="presParOf" srcId="{54DC41F5-C9AD-4340-9136-34FBDAC90F95}" destId="{ABAE6668-A80D-464F-A4CD-5FB0E8539E31}" srcOrd="0" destOrd="0" presId="urn:microsoft.com/office/officeart/2005/8/layout/hList9"/>
    <dgm:cxn modelId="{5A5CF633-F041-4D26-8D54-5D879B981614}" type="presParOf" srcId="{54DC41F5-C9AD-4340-9136-34FBDAC90F95}" destId="{A46D5B6A-6027-46E6-AA16-867BE49F5556}" srcOrd="1" destOrd="0" presId="urn:microsoft.com/office/officeart/2005/8/layout/hList9"/>
    <dgm:cxn modelId="{2994BE6E-85A3-4DD7-888A-331DC58D53CC}" type="presParOf" srcId="{A46D5B6A-6027-46E6-AA16-867BE49F5556}" destId="{540057E0-15F9-4DF6-9E46-D44794C3CADA}" srcOrd="0" destOrd="0" presId="urn:microsoft.com/office/officeart/2005/8/layout/hList9"/>
    <dgm:cxn modelId="{AA112051-BE4E-4215-9E8F-CB7B7C75D648}" type="presParOf" srcId="{A46D5B6A-6027-46E6-AA16-867BE49F5556}" destId="{43D4A8A8-0B2A-4C8F-9147-CFFAF60AEB5A}" srcOrd="1" destOrd="0" presId="urn:microsoft.com/office/officeart/2005/8/layout/hList9"/>
    <dgm:cxn modelId="{D2D507CB-170A-4688-86AF-33F7B87E43BE}" type="presParOf" srcId="{D5F8BD6A-C762-4594-8629-3ECFC5C667E7}" destId="{51579B8C-8EF9-4215-B67D-55D883656F1F}" srcOrd="2" destOrd="0" presId="urn:microsoft.com/office/officeart/2005/8/layout/hList9"/>
    <dgm:cxn modelId="{7F471864-A157-41E1-A2D6-E05B37DBEA65}" type="presParOf" srcId="{D5F8BD6A-C762-4594-8629-3ECFC5C667E7}" destId="{DDB5B142-1831-4400-A804-72C636A795B7}" srcOrd="3" destOrd="0" presId="urn:microsoft.com/office/officeart/2005/8/layout/hList9"/>
    <dgm:cxn modelId="{53C2C8D4-5E78-451D-A354-644EB48C5450}" type="presParOf" srcId="{D5F8BD6A-C762-4594-8629-3ECFC5C667E7}" destId="{8C858356-6190-40BC-B4D7-C627BA5D7E3B}" srcOrd="4" destOrd="0" presId="urn:microsoft.com/office/officeart/2005/8/layout/hList9"/>
    <dgm:cxn modelId="{E42070D4-3694-46AC-AABB-D9A839C4580F}" type="presParOf" srcId="{D5F8BD6A-C762-4594-8629-3ECFC5C667E7}" destId="{FB424040-87C3-4C00-85BC-39B2B60B6C16}" srcOrd="5" destOrd="0" presId="urn:microsoft.com/office/officeart/2005/8/layout/hList9"/>
    <dgm:cxn modelId="{6A4A235F-7BFB-456B-9BB2-1CCF57D59592}" type="presParOf" srcId="{D5F8BD6A-C762-4594-8629-3ECFC5C667E7}" destId="{0C3E73CD-E7BB-4E01-827A-D066B6A248BF}" srcOrd="6" destOrd="0" presId="urn:microsoft.com/office/officeart/2005/8/layout/hList9"/>
    <dgm:cxn modelId="{F15C69BA-822D-4039-AAC2-E76CB6932F6C}" type="presParOf" srcId="{0C3E73CD-E7BB-4E01-827A-D066B6A248BF}" destId="{55EC8A81-D637-4AB1-8886-787912E073B0}" srcOrd="0" destOrd="0" presId="urn:microsoft.com/office/officeart/2005/8/layout/hList9"/>
    <dgm:cxn modelId="{067CB3BB-A55A-4CA9-AF77-194EC8EFB4BF}" type="presParOf" srcId="{0C3E73CD-E7BB-4E01-827A-D066B6A248BF}" destId="{E04B7F3F-2326-461B-9A0E-A2834599EB77}" srcOrd="1" destOrd="0" presId="urn:microsoft.com/office/officeart/2005/8/layout/hList9"/>
    <dgm:cxn modelId="{9EF795E3-A07F-4281-AE62-DEEFE211226C}" type="presParOf" srcId="{E04B7F3F-2326-461B-9A0E-A2834599EB77}" destId="{8E127711-92D3-4D4D-86F4-C3DF3E5E51B6}" srcOrd="0" destOrd="0" presId="urn:microsoft.com/office/officeart/2005/8/layout/hList9"/>
    <dgm:cxn modelId="{A87ABCA1-F441-4D75-AD4F-489F26A552A1}" type="presParOf" srcId="{E04B7F3F-2326-461B-9A0E-A2834599EB77}" destId="{80E719E9-9FD7-4C94-9736-C204BF4993F0}" srcOrd="1" destOrd="0" presId="urn:microsoft.com/office/officeart/2005/8/layout/hList9"/>
    <dgm:cxn modelId="{5E0F025E-F275-4C3F-82A8-32D94992E2E1}" type="presParOf" srcId="{D5F8BD6A-C762-4594-8629-3ECFC5C667E7}" destId="{8A6A02C0-B63C-4A57-A680-08BD3A75990B}" srcOrd="7" destOrd="0" presId="urn:microsoft.com/office/officeart/2005/8/layout/hList9"/>
    <dgm:cxn modelId="{63946F62-1B47-463D-8519-BEE4E4CE63A5}" type="presParOf" srcId="{D5F8BD6A-C762-4594-8629-3ECFC5C667E7}" destId="{F492C0A5-8F5E-4B7D-943A-92AACF81E733}" srcOrd="8" destOrd="0" presId="urn:microsoft.com/office/officeart/2005/8/layout/hList9"/>
    <dgm:cxn modelId="{E19BD2A2-CF61-407D-886E-0389228A0102}" type="presParOf" srcId="{D5F8BD6A-C762-4594-8629-3ECFC5C667E7}" destId="{4015D463-0AA7-4E0F-B9DE-AF4158E8088A}" srcOrd="9" destOrd="0" presId="urn:microsoft.com/office/officeart/2005/8/layout/hList9"/>
    <dgm:cxn modelId="{2654F9A4-5EF9-4EFC-A01B-BF8F83DAC932}" type="presParOf" srcId="{D5F8BD6A-C762-4594-8629-3ECFC5C667E7}" destId="{96EB9701-2E97-4DA7-87C2-D64E1D0D358B}" srcOrd="10" destOrd="0" presId="urn:microsoft.com/office/officeart/2005/8/layout/hList9"/>
    <dgm:cxn modelId="{0A544447-72A2-4178-909D-F2BE5675F9CF}" type="presParOf" srcId="{D5F8BD6A-C762-4594-8629-3ECFC5C667E7}" destId="{A8E9D1C6-6F91-4C90-93F4-D0D80DE2261A}" srcOrd="11" destOrd="0" presId="urn:microsoft.com/office/officeart/2005/8/layout/hList9"/>
    <dgm:cxn modelId="{A08E5229-5C45-4AF8-8504-E944B6F873F7}" type="presParOf" srcId="{A8E9D1C6-6F91-4C90-93F4-D0D80DE2261A}" destId="{B10F3AD5-AC99-4505-B7E5-AB35170FF767}" srcOrd="0" destOrd="0" presId="urn:microsoft.com/office/officeart/2005/8/layout/hList9"/>
    <dgm:cxn modelId="{94AD26F5-88C7-44BE-9ABB-FD32C56A06F9}" type="presParOf" srcId="{A8E9D1C6-6F91-4C90-93F4-D0D80DE2261A}" destId="{E59AF2DB-4578-44A6-AE4A-68C7E3514B24}" srcOrd="1" destOrd="0" presId="urn:microsoft.com/office/officeart/2005/8/layout/hList9"/>
    <dgm:cxn modelId="{76774AB8-2917-4E9F-B6CF-51297ABFC7C4}" type="presParOf" srcId="{E59AF2DB-4578-44A6-AE4A-68C7E3514B24}" destId="{5C305DD7-693C-4356-AE96-286FFC14AD86}" srcOrd="0" destOrd="0" presId="urn:microsoft.com/office/officeart/2005/8/layout/hList9"/>
    <dgm:cxn modelId="{7FC4BCD6-9765-467F-B953-7665A0AC1D4C}" type="presParOf" srcId="{E59AF2DB-4578-44A6-AE4A-68C7E3514B24}" destId="{9E7A60C4-4AF5-417B-B1AF-8C5EA5CCAE33}" srcOrd="1" destOrd="0" presId="urn:microsoft.com/office/officeart/2005/8/layout/hList9"/>
    <dgm:cxn modelId="{A6BBED0F-819D-4283-BD89-FE96A06B77E6}" type="presParOf" srcId="{D5F8BD6A-C762-4594-8629-3ECFC5C667E7}" destId="{15AADFC5-6C15-4800-BCCB-2C7A4669808D}" srcOrd="12" destOrd="0" presId="urn:microsoft.com/office/officeart/2005/8/layout/hList9"/>
    <dgm:cxn modelId="{9CC2012C-AE72-436C-B640-8E406CAA8E16}" type="presParOf" srcId="{D5F8BD6A-C762-4594-8629-3ECFC5C667E7}" destId="{784FA355-ABF6-4905-A56B-3958639990D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6F4D9-3A35-4120-B17B-6BB71F0F4B34}" type="doc">
      <dgm:prSet loTypeId="urn:microsoft.com/office/officeart/2005/8/layout/cycle2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7EA70217-131A-49F8-AF63-DC5178CEB645}">
      <dgm:prSet phldrT="[Texto]" custT="1"/>
      <dgm:spPr/>
      <dgm:t>
        <a:bodyPr/>
        <a:lstStyle/>
        <a:p>
          <a:r>
            <a:rPr lang="es-C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Fe-GAC</a:t>
          </a:r>
        </a:p>
        <a:p>
          <a:r>
            <a:rPr lang="es-CO" sz="1800" dirty="0" smtClean="0"/>
            <a:t>Adsorbente</a:t>
          </a:r>
          <a:endParaRPr lang="es-CO" sz="1800" dirty="0"/>
        </a:p>
      </dgm:t>
    </dgm:pt>
    <dgm:pt modelId="{C4081052-C0A1-46D6-9367-3DB09810CB15}" type="parTrans" cxnId="{4E18AE89-F652-414D-B376-847785E5EA4F}">
      <dgm:prSet/>
      <dgm:spPr/>
      <dgm:t>
        <a:bodyPr/>
        <a:lstStyle/>
        <a:p>
          <a:endParaRPr lang="es-CO" sz="1800"/>
        </a:p>
      </dgm:t>
    </dgm:pt>
    <dgm:pt modelId="{05FE4306-11FA-452F-BE17-6639D84F7593}" type="sibTrans" cxnId="{4E18AE89-F652-414D-B376-847785E5EA4F}">
      <dgm:prSet custT="1"/>
      <dgm:spPr/>
      <dgm:t>
        <a:bodyPr/>
        <a:lstStyle/>
        <a:p>
          <a:endParaRPr lang="es-CO" sz="1800"/>
        </a:p>
      </dgm:t>
    </dgm:pt>
    <dgm:pt modelId="{4CA92B6E-3C19-4652-8AE8-86771747FC2B}">
      <dgm:prSet phldrT="[Texto]" custT="1"/>
      <dgm:spPr/>
      <dgm:t>
        <a:bodyPr/>
        <a:lstStyle/>
        <a:p>
          <a:r>
            <a:rPr lang="es-CO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Fe-GAC</a:t>
          </a:r>
        </a:p>
        <a:p>
          <a:r>
            <a:rPr lang="es-CO" sz="1800" dirty="0" smtClean="0"/>
            <a:t>Catalizador</a:t>
          </a:r>
          <a:endParaRPr lang="es-CO" sz="1800" dirty="0"/>
        </a:p>
      </dgm:t>
    </dgm:pt>
    <dgm:pt modelId="{1B5FD784-AA3D-4A27-BDDA-727A370FFCE9}" type="parTrans" cxnId="{DDEAAA73-412E-425E-9CFA-B82B9AD0681B}">
      <dgm:prSet/>
      <dgm:spPr/>
      <dgm:t>
        <a:bodyPr/>
        <a:lstStyle/>
        <a:p>
          <a:endParaRPr lang="es-CO" sz="1800"/>
        </a:p>
      </dgm:t>
    </dgm:pt>
    <dgm:pt modelId="{06B12820-1C5A-4733-9392-C8A677AB1EE4}" type="sibTrans" cxnId="{DDEAAA73-412E-425E-9CFA-B82B9AD0681B}">
      <dgm:prSet custT="1"/>
      <dgm:spPr/>
      <dgm:t>
        <a:bodyPr/>
        <a:lstStyle/>
        <a:p>
          <a:endParaRPr lang="es-CO" sz="1800"/>
        </a:p>
      </dgm:t>
    </dgm:pt>
    <dgm:pt modelId="{900F6B78-BB9B-4FD8-9E3D-ED882C91E3D7}" type="pres">
      <dgm:prSet presAssocID="{E0B6F4D9-3A35-4120-B17B-6BB71F0F4B34}" presName="cycle" presStyleCnt="0">
        <dgm:presLayoutVars>
          <dgm:dir/>
          <dgm:resizeHandles val="exact"/>
        </dgm:presLayoutVars>
      </dgm:prSet>
      <dgm:spPr/>
    </dgm:pt>
    <dgm:pt modelId="{9383916B-3A37-4D35-A97D-3AA6288D34DF}" type="pres">
      <dgm:prSet presAssocID="{7EA70217-131A-49F8-AF63-DC5178CEB645}" presName="node" presStyleLbl="node1" presStyleIdx="0" presStyleCnt="2" custScaleX="131859" custRadScaleRad="820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7A840E-C1B0-4D14-9399-8A69D4F2D507}" type="pres">
      <dgm:prSet presAssocID="{05FE4306-11FA-452F-BE17-6639D84F7593}" presName="sibTrans" presStyleLbl="sibTrans2D1" presStyleIdx="0" presStyleCnt="2" custScaleX="48046" custScaleY="58375" custLinFactNeighborX="-19850" custLinFactNeighborY="91286" custRadScaleRad="141842" custRadScaleInc="-2147483648"/>
      <dgm:spPr/>
    </dgm:pt>
    <dgm:pt modelId="{E7C78A8D-A682-4971-B011-BFA8C2855442}" type="pres">
      <dgm:prSet presAssocID="{05FE4306-11FA-452F-BE17-6639D84F7593}" presName="connectorText" presStyleLbl="sibTrans2D1" presStyleIdx="0" presStyleCnt="2"/>
      <dgm:spPr/>
    </dgm:pt>
    <dgm:pt modelId="{8E8731CC-FC9A-4575-A61F-78D329AA8157}" type="pres">
      <dgm:prSet presAssocID="{4CA92B6E-3C19-4652-8AE8-86771747FC2B}" presName="node" presStyleLbl="node1" presStyleIdx="1" presStyleCnt="2" custScaleX="115739" custRadScaleRad="5206" custRadScaleInc="-200000">
        <dgm:presLayoutVars>
          <dgm:bulletEnabled val="1"/>
        </dgm:presLayoutVars>
      </dgm:prSet>
      <dgm:spPr/>
    </dgm:pt>
    <dgm:pt modelId="{D4C94661-FCC4-4471-BD21-B41404216B18}" type="pres">
      <dgm:prSet presAssocID="{06B12820-1C5A-4733-9392-C8A677AB1EE4}" presName="sibTrans" presStyleLbl="sibTrans2D1" presStyleIdx="1" presStyleCnt="2" custScaleX="48181" custScaleY="52611" custLinFactY="-39840" custLinFactNeighborX="-25436" custLinFactNeighborY="-100000"/>
      <dgm:spPr/>
    </dgm:pt>
    <dgm:pt modelId="{04DE7F16-0802-4482-B36D-53C501E5686D}" type="pres">
      <dgm:prSet presAssocID="{06B12820-1C5A-4733-9392-C8A677AB1EE4}" presName="connectorText" presStyleLbl="sibTrans2D1" presStyleIdx="1" presStyleCnt="2"/>
      <dgm:spPr/>
    </dgm:pt>
  </dgm:ptLst>
  <dgm:cxnLst>
    <dgm:cxn modelId="{154F0727-18B1-4589-BEA9-D0E88348C5F4}" type="presOf" srcId="{4CA92B6E-3C19-4652-8AE8-86771747FC2B}" destId="{8E8731CC-FC9A-4575-A61F-78D329AA8157}" srcOrd="0" destOrd="0" presId="urn:microsoft.com/office/officeart/2005/8/layout/cycle2"/>
    <dgm:cxn modelId="{DDEAAA73-412E-425E-9CFA-B82B9AD0681B}" srcId="{E0B6F4D9-3A35-4120-B17B-6BB71F0F4B34}" destId="{4CA92B6E-3C19-4652-8AE8-86771747FC2B}" srcOrd="1" destOrd="0" parTransId="{1B5FD784-AA3D-4A27-BDDA-727A370FFCE9}" sibTransId="{06B12820-1C5A-4733-9392-C8A677AB1EE4}"/>
    <dgm:cxn modelId="{E0BF249C-20D6-484D-8CE1-84F462947703}" type="presOf" srcId="{7EA70217-131A-49F8-AF63-DC5178CEB645}" destId="{9383916B-3A37-4D35-A97D-3AA6288D34DF}" srcOrd="0" destOrd="0" presId="urn:microsoft.com/office/officeart/2005/8/layout/cycle2"/>
    <dgm:cxn modelId="{19715260-5E18-4FD4-88C0-4F4AA542719D}" type="presOf" srcId="{06B12820-1C5A-4733-9392-C8A677AB1EE4}" destId="{04DE7F16-0802-4482-B36D-53C501E5686D}" srcOrd="1" destOrd="0" presId="urn:microsoft.com/office/officeart/2005/8/layout/cycle2"/>
    <dgm:cxn modelId="{4E18AE89-F652-414D-B376-847785E5EA4F}" srcId="{E0B6F4D9-3A35-4120-B17B-6BB71F0F4B34}" destId="{7EA70217-131A-49F8-AF63-DC5178CEB645}" srcOrd="0" destOrd="0" parTransId="{C4081052-C0A1-46D6-9367-3DB09810CB15}" sibTransId="{05FE4306-11FA-452F-BE17-6639D84F7593}"/>
    <dgm:cxn modelId="{77FEADE5-961A-49B7-A28B-C2D8B0CC793D}" type="presOf" srcId="{05FE4306-11FA-452F-BE17-6639D84F7593}" destId="{E7C78A8D-A682-4971-B011-BFA8C2855442}" srcOrd="1" destOrd="0" presId="urn:microsoft.com/office/officeart/2005/8/layout/cycle2"/>
    <dgm:cxn modelId="{4793A36C-A328-46B6-825A-51BB58269CCA}" type="presOf" srcId="{05FE4306-11FA-452F-BE17-6639D84F7593}" destId="{9C7A840E-C1B0-4D14-9399-8A69D4F2D507}" srcOrd="0" destOrd="0" presId="urn:microsoft.com/office/officeart/2005/8/layout/cycle2"/>
    <dgm:cxn modelId="{F7529F5E-B18C-4FD7-8C9A-B1B9DF43FE9C}" type="presOf" srcId="{06B12820-1C5A-4733-9392-C8A677AB1EE4}" destId="{D4C94661-FCC4-4471-BD21-B41404216B18}" srcOrd="0" destOrd="0" presId="urn:microsoft.com/office/officeart/2005/8/layout/cycle2"/>
    <dgm:cxn modelId="{DB33FCCF-881C-4F9B-8BEA-04D8137822B1}" type="presOf" srcId="{E0B6F4D9-3A35-4120-B17B-6BB71F0F4B34}" destId="{900F6B78-BB9B-4FD8-9E3D-ED882C91E3D7}" srcOrd="0" destOrd="0" presId="urn:microsoft.com/office/officeart/2005/8/layout/cycle2"/>
    <dgm:cxn modelId="{E650092E-0D46-472A-9345-50183CA1DAAE}" type="presParOf" srcId="{900F6B78-BB9B-4FD8-9E3D-ED882C91E3D7}" destId="{9383916B-3A37-4D35-A97D-3AA6288D34DF}" srcOrd="0" destOrd="0" presId="urn:microsoft.com/office/officeart/2005/8/layout/cycle2"/>
    <dgm:cxn modelId="{F2D65C1D-80D0-46EA-BE79-295529FA8BA4}" type="presParOf" srcId="{900F6B78-BB9B-4FD8-9E3D-ED882C91E3D7}" destId="{9C7A840E-C1B0-4D14-9399-8A69D4F2D507}" srcOrd="1" destOrd="0" presId="urn:microsoft.com/office/officeart/2005/8/layout/cycle2"/>
    <dgm:cxn modelId="{0A71AE13-1B7E-4787-83A0-3698BB73CADD}" type="presParOf" srcId="{9C7A840E-C1B0-4D14-9399-8A69D4F2D507}" destId="{E7C78A8D-A682-4971-B011-BFA8C2855442}" srcOrd="0" destOrd="0" presId="urn:microsoft.com/office/officeart/2005/8/layout/cycle2"/>
    <dgm:cxn modelId="{5FCE20A8-7B45-42D5-B6BC-F7AC7ADAC9C6}" type="presParOf" srcId="{900F6B78-BB9B-4FD8-9E3D-ED882C91E3D7}" destId="{8E8731CC-FC9A-4575-A61F-78D329AA8157}" srcOrd="2" destOrd="0" presId="urn:microsoft.com/office/officeart/2005/8/layout/cycle2"/>
    <dgm:cxn modelId="{DF3F8233-915E-451D-B2EA-2AB0616B3184}" type="presParOf" srcId="{900F6B78-BB9B-4FD8-9E3D-ED882C91E3D7}" destId="{D4C94661-FCC4-4471-BD21-B41404216B18}" srcOrd="3" destOrd="0" presId="urn:microsoft.com/office/officeart/2005/8/layout/cycle2"/>
    <dgm:cxn modelId="{A0C50889-EF36-4022-B30B-5AB8155B432A}" type="presParOf" srcId="{D4C94661-FCC4-4471-BD21-B41404216B18}" destId="{04DE7F16-0802-4482-B36D-53C501E5686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10AE07-0EC2-4D32-9B31-13EF8FFA52B4}" type="doc">
      <dgm:prSet loTypeId="urn:microsoft.com/office/officeart/2008/layout/VerticalCircle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A87A29A9-A5DB-417A-9E39-04E15AE4EF37}">
      <dgm:prSet phldrT="[Texto]" custT="1"/>
      <dgm:spPr/>
      <dgm:t>
        <a:bodyPr/>
        <a:lstStyle/>
        <a:p>
          <a:r>
            <a:rPr lang="es-CO" sz="2800" dirty="0" smtClean="0"/>
            <a:t>Obtención Fe-GAC</a:t>
          </a:r>
          <a:endParaRPr lang="es-CO" sz="2800" dirty="0"/>
        </a:p>
      </dgm:t>
    </dgm:pt>
    <dgm:pt modelId="{A020D388-E389-4308-A0CA-A2A790B72117}" type="parTrans" cxnId="{78D058EB-5892-47BD-8EED-4B00E80D2A34}">
      <dgm:prSet/>
      <dgm:spPr/>
      <dgm:t>
        <a:bodyPr/>
        <a:lstStyle/>
        <a:p>
          <a:endParaRPr lang="es-CO"/>
        </a:p>
      </dgm:t>
    </dgm:pt>
    <dgm:pt modelId="{3CA62ECD-08E0-4956-B94C-A4AD8C835A26}" type="sibTrans" cxnId="{78D058EB-5892-47BD-8EED-4B00E80D2A34}">
      <dgm:prSet/>
      <dgm:spPr/>
      <dgm:t>
        <a:bodyPr/>
        <a:lstStyle/>
        <a:p>
          <a:endParaRPr lang="es-CO"/>
        </a:p>
      </dgm:t>
    </dgm:pt>
    <dgm:pt modelId="{95AB2640-C0B4-4749-98DC-542ACC29089F}">
      <dgm:prSet phldrT="[Texto]" custT="1"/>
      <dgm:spPr/>
      <dgm:t>
        <a:bodyPr/>
        <a:lstStyle/>
        <a:p>
          <a:r>
            <a:rPr lang="es-CO" sz="2800" dirty="0" smtClean="0"/>
            <a:t>Oxidación </a:t>
          </a:r>
          <a:r>
            <a:rPr lang="es-CO" sz="2800" i="1" dirty="0" smtClean="0"/>
            <a:t>in-situ. </a:t>
          </a:r>
          <a:r>
            <a:rPr lang="es-CO" sz="2300" i="1" dirty="0" smtClean="0"/>
            <a:t>	</a:t>
          </a:r>
          <a:r>
            <a:rPr lang="es-CO" sz="2300" dirty="0" smtClean="0">
              <a:latin typeface="Times New Roman"/>
              <a:cs typeface="Times New Roman"/>
            </a:rPr>
            <a:t>» </a:t>
          </a:r>
          <a:r>
            <a:rPr lang="es-CO" sz="2300" dirty="0" smtClean="0"/>
            <a:t>Concentración H</a:t>
          </a:r>
          <a:r>
            <a:rPr lang="es-CO" sz="2300" baseline="-25000" dirty="0" smtClean="0"/>
            <a:t>2</a:t>
          </a:r>
          <a:r>
            <a:rPr lang="es-CO" sz="2300" dirty="0" smtClean="0"/>
            <a:t>O</a:t>
          </a:r>
          <a:r>
            <a:rPr lang="es-CO" sz="2300" baseline="-25000" dirty="0" smtClean="0"/>
            <a:t>2</a:t>
          </a:r>
          <a:endParaRPr lang="es-CO" sz="2300" i="1" baseline="-25000" dirty="0" smtClean="0"/>
        </a:p>
        <a:p>
          <a:r>
            <a:rPr lang="es-CO" sz="2300" dirty="0" smtClean="0">
              <a:latin typeface="+mn-lt"/>
              <a:cs typeface="Times New Roman" pitchFamily="18" charset="0"/>
            </a:rPr>
            <a:t>Peróxido de Hidrógeno	</a:t>
          </a:r>
          <a:r>
            <a:rPr lang="es-CO" sz="2300" dirty="0" smtClean="0">
              <a:latin typeface="Times New Roman"/>
              <a:cs typeface="Times New Roman"/>
            </a:rPr>
            <a:t>» </a:t>
          </a:r>
          <a:r>
            <a:rPr lang="es-CO" sz="2300" dirty="0" smtClean="0"/>
            <a:t>Flujo de recirculación</a:t>
          </a:r>
          <a:endParaRPr lang="es-CO" sz="2300" dirty="0"/>
        </a:p>
      </dgm:t>
    </dgm:pt>
    <dgm:pt modelId="{48253588-39C1-4241-BD39-6A36D4845144}" type="parTrans" cxnId="{DC3B42A4-92B0-4380-9E4C-5CEE92FCFA92}">
      <dgm:prSet/>
      <dgm:spPr/>
      <dgm:t>
        <a:bodyPr/>
        <a:lstStyle/>
        <a:p>
          <a:endParaRPr lang="es-CO"/>
        </a:p>
      </dgm:t>
    </dgm:pt>
    <dgm:pt modelId="{227C9EE7-DDF9-47F8-9C3D-E82D2A92671C}" type="sibTrans" cxnId="{DC3B42A4-92B0-4380-9E4C-5CEE92FCFA92}">
      <dgm:prSet/>
      <dgm:spPr/>
      <dgm:t>
        <a:bodyPr/>
        <a:lstStyle/>
        <a:p>
          <a:endParaRPr lang="es-CO"/>
        </a:p>
      </dgm:t>
    </dgm:pt>
    <dgm:pt modelId="{79C4D242-F41C-4C42-AEBD-8C7B928F13FE}">
      <dgm:prSet phldrT="[Texto]" custT="1"/>
      <dgm:spPr/>
      <dgm:t>
        <a:bodyPr/>
        <a:lstStyle/>
        <a:p>
          <a:r>
            <a:rPr lang="es-CO" sz="2800" dirty="0" smtClean="0"/>
            <a:t>Adsorción</a:t>
          </a:r>
        </a:p>
        <a:p>
          <a:r>
            <a:rPr lang="es-CO" sz="2000" dirty="0" smtClean="0">
              <a:latin typeface="+mn-lt"/>
              <a:cs typeface="Times New Roman" pitchFamily="18" charset="0"/>
            </a:rPr>
            <a:t>Lixiviado maduro</a:t>
          </a:r>
          <a:endParaRPr lang="es-CO" sz="1050" dirty="0"/>
        </a:p>
      </dgm:t>
    </dgm:pt>
    <dgm:pt modelId="{8BCC51B6-4184-4DBD-A1A7-978BF554A199}" type="sibTrans" cxnId="{BC297305-2C46-4306-BE4A-1CA723E5E8DB}">
      <dgm:prSet/>
      <dgm:spPr/>
      <dgm:t>
        <a:bodyPr/>
        <a:lstStyle/>
        <a:p>
          <a:endParaRPr lang="es-CO"/>
        </a:p>
      </dgm:t>
    </dgm:pt>
    <dgm:pt modelId="{F894FE5B-EB80-43B8-9A09-742BDBB63007}" type="parTrans" cxnId="{BC297305-2C46-4306-BE4A-1CA723E5E8DB}">
      <dgm:prSet/>
      <dgm:spPr/>
      <dgm:t>
        <a:bodyPr/>
        <a:lstStyle/>
        <a:p>
          <a:endParaRPr lang="es-CO"/>
        </a:p>
      </dgm:t>
    </dgm:pt>
    <dgm:pt modelId="{E5819FB4-3924-4AC4-BA39-6A53D9A31EA9}" type="pres">
      <dgm:prSet presAssocID="{8610AE07-0EC2-4D32-9B31-13EF8FFA52B4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158E1FD0-072D-4FB8-B0C0-80D7867257A9}" type="pres">
      <dgm:prSet presAssocID="{A87A29A9-A5DB-417A-9E39-04E15AE4EF37}" presName="noChildren" presStyleCnt="0"/>
      <dgm:spPr/>
    </dgm:pt>
    <dgm:pt modelId="{75DE3E2E-00D0-4D6E-9C92-72E6A7EC6833}" type="pres">
      <dgm:prSet presAssocID="{A87A29A9-A5DB-417A-9E39-04E15AE4EF37}" presName="gap" presStyleCnt="0"/>
      <dgm:spPr/>
    </dgm:pt>
    <dgm:pt modelId="{B888EDB8-9068-41EE-ACFA-EEBF58114524}" type="pres">
      <dgm:prSet presAssocID="{A87A29A9-A5DB-417A-9E39-04E15AE4EF37}" presName="medCircle2" presStyleLbl="vennNode1" presStyleIdx="0" presStyleCnt="3" custLinFactNeighborX="-88118" custLinFactNeighborY="16216"/>
      <dgm:spPr/>
    </dgm:pt>
    <dgm:pt modelId="{1734EFB0-9559-4D6D-BDF6-50FC3E6BC479}" type="pres">
      <dgm:prSet presAssocID="{A87A29A9-A5DB-417A-9E39-04E15AE4EF37}" presName="txLvlOnly1" presStyleLbl="revTx" presStyleIdx="0" presStyleCnt="3" custScaleX="44898" custLinFactNeighborX="-44898" custLinFactNeighborY="15758"/>
      <dgm:spPr/>
      <dgm:t>
        <a:bodyPr/>
        <a:lstStyle/>
        <a:p>
          <a:endParaRPr lang="es-CO"/>
        </a:p>
      </dgm:t>
    </dgm:pt>
    <dgm:pt modelId="{D9E7E68E-EF56-4CA1-BFDB-8B34A78E2D83}" type="pres">
      <dgm:prSet presAssocID="{79C4D242-F41C-4C42-AEBD-8C7B928F13FE}" presName="noChildren" presStyleCnt="0"/>
      <dgm:spPr/>
    </dgm:pt>
    <dgm:pt modelId="{729BC63A-F81A-4793-B3D4-F6C813663C1A}" type="pres">
      <dgm:prSet presAssocID="{79C4D242-F41C-4C42-AEBD-8C7B928F13FE}" presName="gap" presStyleCnt="0"/>
      <dgm:spPr/>
    </dgm:pt>
    <dgm:pt modelId="{92AD4AA5-0301-4930-A944-A6CA7043AB7B}" type="pres">
      <dgm:prSet presAssocID="{79C4D242-F41C-4C42-AEBD-8C7B928F13FE}" presName="medCircle2" presStyleLbl="vennNode1" presStyleIdx="1" presStyleCnt="3" custLinFactX="100000" custLinFactNeighborX="118772" custLinFactNeighborY="-23492"/>
      <dgm:spPr/>
    </dgm:pt>
    <dgm:pt modelId="{6B2B2FCD-4D8F-4A41-BA07-50A703EAD4BD}" type="pres">
      <dgm:prSet presAssocID="{79C4D242-F41C-4C42-AEBD-8C7B928F13FE}" presName="txLvlOnly1" presStyleLbl="revTx" presStyleIdx="1" presStyleCnt="3" custScaleX="26531" custLinFactNeighborX="4082" custLinFactNeighborY="-18911"/>
      <dgm:spPr/>
      <dgm:t>
        <a:bodyPr/>
        <a:lstStyle/>
        <a:p>
          <a:endParaRPr lang="es-CO"/>
        </a:p>
      </dgm:t>
    </dgm:pt>
    <dgm:pt modelId="{0468628C-2900-4290-AE8D-695091A4FB5B}" type="pres">
      <dgm:prSet presAssocID="{95AB2640-C0B4-4749-98DC-542ACC29089F}" presName="noChildren" presStyleCnt="0"/>
      <dgm:spPr/>
    </dgm:pt>
    <dgm:pt modelId="{03FC895A-BFFF-4AD9-9C1D-EB95FD9E9FD8}" type="pres">
      <dgm:prSet presAssocID="{95AB2640-C0B4-4749-98DC-542ACC29089F}" presName="gap" presStyleCnt="0"/>
      <dgm:spPr/>
    </dgm:pt>
    <dgm:pt modelId="{DBE1C9E4-EF5F-4CA5-BCA3-68C7C77D9E94}" type="pres">
      <dgm:prSet presAssocID="{95AB2640-C0B4-4749-98DC-542ACC29089F}" presName="medCircle2" presStyleLbl="vennNode1" presStyleIdx="2" presStyleCnt="3" custLinFactNeighborX="-20775" custLinFactNeighborY="-1141"/>
      <dgm:spPr/>
    </dgm:pt>
    <dgm:pt modelId="{C7D61568-D312-47FE-B032-9187D6A589D1}" type="pres">
      <dgm:prSet presAssocID="{95AB2640-C0B4-4749-98DC-542ACC29089F}" presName="txLvlOnly1" presStyleLbl="revTx" presStyleIdx="2" presStyleCnt="3" custLinFactNeighborX="-6277" custLinFactNeighborY="863"/>
      <dgm:spPr/>
      <dgm:t>
        <a:bodyPr/>
        <a:lstStyle/>
        <a:p>
          <a:endParaRPr lang="es-CO"/>
        </a:p>
      </dgm:t>
    </dgm:pt>
  </dgm:ptLst>
  <dgm:cxnLst>
    <dgm:cxn modelId="{14840C5A-B5DC-4FFE-8424-85C636D22F26}" type="presOf" srcId="{A87A29A9-A5DB-417A-9E39-04E15AE4EF37}" destId="{1734EFB0-9559-4D6D-BDF6-50FC3E6BC479}" srcOrd="0" destOrd="0" presId="urn:microsoft.com/office/officeart/2008/layout/VerticalCircleList"/>
    <dgm:cxn modelId="{D51DA349-D325-4AD3-A05D-449C448B1859}" type="presOf" srcId="{79C4D242-F41C-4C42-AEBD-8C7B928F13FE}" destId="{6B2B2FCD-4D8F-4A41-BA07-50A703EAD4BD}" srcOrd="0" destOrd="0" presId="urn:microsoft.com/office/officeart/2008/layout/VerticalCircleList"/>
    <dgm:cxn modelId="{DC3B42A4-92B0-4380-9E4C-5CEE92FCFA92}" srcId="{8610AE07-0EC2-4D32-9B31-13EF8FFA52B4}" destId="{95AB2640-C0B4-4749-98DC-542ACC29089F}" srcOrd="2" destOrd="0" parTransId="{48253588-39C1-4241-BD39-6A36D4845144}" sibTransId="{227C9EE7-DDF9-47F8-9C3D-E82D2A92671C}"/>
    <dgm:cxn modelId="{9ED10599-487D-4251-98D2-1A8F04DDEA4A}" type="presOf" srcId="{8610AE07-0EC2-4D32-9B31-13EF8FFA52B4}" destId="{E5819FB4-3924-4AC4-BA39-6A53D9A31EA9}" srcOrd="0" destOrd="0" presId="urn:microsoft.com/office/officeart/2008/layout/VerticalCircleList"/>
    <dgm:cxn modelId="{78D058EB-5892-47BD-8EED-4B00E80D2A34}" srcId="{8610AE07-0EC2-4D32-9B31-13EF8FFA52B4}" destId="{A87A29A9-A5DB-417A-9E39-04E15AE4EF37}" srcOrd="0" destOrd="0" parTransId="{A020D388-E389-4308-A0CA-A2A790B72117}" sibTransId="{3CA62ECD-08E0-4956-B94C-A4AD8C835A26}"/>
    <dgm:cxn modelId="{BC297305-2C46-4306-BE4A-1CA723E5E8DB}" srcId="{8610AE07-0EC2-4D32-9B31-13EF8FFA52B4}" destId="{79C4D242-F41C-4C42-AEBD-8C7B928F13FE}" srcOrd="1" destOrd="0" parTransId="{F894FE5B-EB80-43B8-9A09-742BDBB63007}" sibTransId="{8BCC51B6-4184-4DBD-A1A7-978BF554A199}"/>
    <dgm:cxn modelId="{63AA3077-B259-4F53-9C53-D8A2446FE854}" type="presOf" srcId="{95AB2640-C0B4-4749-98DC-542ACC29089F}" destId="{C7D61568-D312-47FE-B032-9187D6A589D1}" srcOrd="0" destOrd="0" presId="urn:microsoft.com/office/officeart/2008/layout/VerticalCircleList"/>
    <dgm:cxn modelId="{581C2A38-DEB7-4CE1-B1C7-92B9EFABF51B}" type="presParOf" srcId="{E5819FB4-3924-4AC4-BA39-6A53D9A31EA9}" destId="{158E1FD0-072D-4FB8-B0C0-80D7867257A9}" srcOrd="0" destOrd="0" presId="urn:microsoft.com/office/officeart/2008/layout/VerticalCircleList"/>
    <dgm:cxn modelId="{3D11672E-E532-4B3D-AF4D-1AD697FAB956}" type="presParOf" srcId="{158E1FD0-072D-4FB8-B0C0-80D7867257A9}" destId="{75DE3E2E-00D0-4D6E-9C92-72E6A7EC6833}" srcOrd="0" destOrd="0" presId="urn:microsoft.com/office/officeart/2008/layout/VerticalCircleList"/>
    <dgm:cxn modelId="{593C2622-8D7F-4BA7-B7AC-E05D3FA01DD0}" type="presParOf" srcId="{158E1FD0-072D-4FB8-B0C0-80D7867257A9}" destId="{B888EDB8-9068-41EE-ACFA-EEBF58114524}" srcOrd="1" destOrd="0" presId="urn:microsoft.com/office/officeart/2008/layout/VerticalCircleList"/>
    <dgm:cxn modelId="{A64E0BF6-ED9F-43AB-9A89-13BCA9D293C9}" type="presParOf" srcId="{158E1FD0-072D-4FB8-B0C0-80D7867257A9}" destId="{1734EFB0-9559-4D6D-BDF6-50FC3E6BC479}" srcOrd="2" destOrd="0" presId="urn:microsoft.com/office/officeart/2008/layout/VerticalCircleList"/>
    <dgm:cxn modelId="{953D5C11-D3FC-4EEC-AC5F-C415271937FB}" type="presParOf" srcId="{E5819FB4-3924-4AC4-BA39-6A53D9A31EA9}" destId="{D9E7E68E-EF56-4CA1-BFDB-8B34A78E2D83}" srcOrd="1" destOrd="0" presId="urn:microsoft.com/office/officeart/2008/layout/VerticalCircleList"/>
    <dgm:cxn modelId="{03E500B9-86FC-44BB-8DE1-CB2ED03EF5E8}" type="presParOf" srcId="{D9E7E68E-EF56-4CA1-BFDB-8B34A78E2D83}" destId="{729BC63A-F81A-4793-B3D4-F6C813663C1A}" srcOrd="0" destOrd="0" presId="urn:microsoft.com/office/officeart/2008/layout/VerticalCircleList"/>
    <dgm:cxn modelId="{4C44053E-A110-4B7C-8029-F2B5AA4A70C4}" type="presParOf" srcId="{D9E7E68E-EF56-4CA1-BFDB-8B34A78E2D83}" destId="{92AD4AA5-0301-4930-A944-A6CA7043AB7B}" srcOrd="1" destOrd="0" presId="urn:microsoft.com/office/officeart/2008/layout/VerticalCircleList"/>
    <dgm:cxn modelId="{1BBC4997-9B87-40B9-A389-CD7B6AE79DFB}" type="presParOf" srcId="{D9E7E68E-EF56-4CA1-BFDB-8B34A78E2D83}" destId="{6B2B2FCD-4D8F-4A41-BA07-50A703EAD4BD}" srcOrd="2" destOrd="0" presId="urn:microsoft.com/office/officeart/2008/layout/VerticalCircleList"/>
    <dgm:cxn modelId="{17EB7AC2-1A40-4A66-8CFD-FE4775AA9ABB}" type="presParOf" srcId="{E5819FB4-3924-4AC4-BA39-6A53D9A31EA9}" destId="{0468628C-2900-4290-AE8D-695091A4FB5B}" srcOrd="2" destOrd="0" presId="urn:microsoft.com/office/officeart/2008/layout/VerticalCircleList"/>
    <dgm:cxn modelId="{238DB758-1C30-47BE-A764-09BFBCD13001}" type="presParOf" srcId="{0468628C-2900-4290-AE8D-695091A4FB5B}" destId="{03FC895A-BFFF-4AD9-9C1D-EB95FD9E9FD8}" srcOrd="0" destOrd="0" presId="urn:microsoft.com/office/officeart/2008/layout/VerticalCircleList"/>
    <dgm:cxn modelId="{5215E6D0-F2E4-4F49-A6E0-C2FE02D65C31}" type="presParOf" srcId="{0468628C-2900-4290-AE8D-695091A4FB5B}" destId="{DBE1C9E4-EF5F-4CA5-BCA3-68C7C77D9E94}" srcOrd="1" destOrd="0" presId="urn:microsoft.com/office/officeart/2008/layout/VerticalCircleList"/>
    <dgm:cxn modelId="{51578F0D-0C4A-4521-97B5-F53F282F5B9D}" type="presParOf" srcId="{0468628C-2900-4290-AE8D-695091A4FB5B}" destId="{C7D61568-D312-47FE-B032-9187D6A589D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1F3DD3-7BF5-47FF-A2F8-672B869821F3}" type="doc">
      <dgm:prSet loTypeId="urn:microsoft.com/office/officeart/2005/8/layout/hList9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s-CO"/>
        </a:p>
      </dgm:t>
    </dgm:pt>
    <dgm:pt modelId="{E8E6C85D-C7CB-4684-87F2-59740FEFE917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CO" sz="1050" dirty="0" smtClean="0"/>
            <a:t>.</a:t>
          </a:r>
          <a:endParaRPr lang="es-CO" sz="6500" dirty="0"/>
        </a:p>
      </dgm:t>
    </dgm:pt>
    <dgm:pt modelId="{AAB94D7B-C25C-42CA-AA6B-D49B22378C87}" type="parTrans" cxnId="{7C862F9E-5C60-4F6B-810F-24BDE497C146}">
      <dgm:prSet/>
      <dgm:spPr/>
      <dgm:t>
        <a:bodyPr/>
        <a:lstStyle/>
        <a:p>
          <a:endParaRPr lang="es-CO"/>
        </a:p>
      </dgm:t>
    </dgm:pt>
    <dgm:pt modelId="{9E310617-3034-4F90-A2F1-14689301024E}" type="sibTrans" cxnId="{7C862F9E-5C60-4F6B-810F-24BDE497C146}">
      <dgm:prSet/>
      <dgm:spPr/>
      <dgm:t>
        <a:bodyPr/>
        <a:lstStyle/>
        <a:p>
          <a:endParaRPr lang="es-CO"/>
        </a:p>
      </dgm:t>
    </dgm:pt>
    <dgm:pt modelId="{931F9CC1-04F9-4230-88D7-4FCB8AE22D86}">
      <dgm:prSet phldrT="[Texto]" custT="1"/>
      <dgm:spPr/>
      <dgm:t>
        <a:bodyPr/>
        <a:lstStyle/>
        <a:p>
          <a:pPr algn="ctr"/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Carbón Activado Granular GAC comercial (</a:t>
          </a:r>
          <a:r>
            <a:rPr lang="es-CO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Sigma </a:t>
          </a:r>
          <a:r>
            <a:rPr lang="es-CO" sz="20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Aldrich</a:t>
          </a:r>
          <a:r>
            <a:rPr lang="es-CO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</a:p>
        <a:p>
          <a:pPr algn="ctr"/>
          <a:r>
            <a:rPr lang="es-CO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__________________________________</a:t>
          </a:r>
        </a:p>
        <a:p>
          <a:pPr algn="ctr"/>
          <a:r>
            <a:rPr lang="es-CO" sz="20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amaño </a:t>
          </a:r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partícula: 0,85 – 2,4 mm (entre malla 8 y malla 20</a:t>
          </a:r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  <a:p>
          <a:pPr algn="ctr"/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__________________________________</a:t>
          </a:r>
        </a:p>
        <a:p>
          <a:pPr algn="ctr"/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Superficial: 600 – 800 m</a:t>
          </a:r>
          <a:r>
            <a:rPr lang="es-CO" sz="20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/g.</a:t>
          </a:r>
        </a:p>
        <a:p>
          <a:pPr algn="ctr"/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__________________________________</a:t>
          </a:r>
        </a:p>
        <a:p>
          <a:pPr algn="ctr"/>
          <a:r>
            <a:rPr lang="es-CO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Densidad relativa: 0,250 – 0,600 g/cm</a:t>
          </a:r>
          <a:r>
            <a:rPr lang="es-CO" sz="20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s-CO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CO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B909AF-40CE-49D1-8E05-452E9725706C}" type="parTrans" cxnId="{4831F015-D824-4CE9-8415-658137F9D313}">
      <dgm:prSet/>
      <dgm:spPr/>
      <dgm:t>
        <a:bodyPr/>
        <a:lstStyle/>
        <a:p>
          <a:endParaRPr lang="es-CO"/>
        </a:p>
      </dgm:t>
    </dgm:pt>
    <dgm:pt modelId="{3621A117-A9BF-4679-8336-9BAD1C71C885}" type="sibTrans" cxnId="{4831F015-D824-4CE9-8415-658137F9D313}">
      <dgm:prSet/>
      <dgm:spPr/>
      <dgm:t>
        <a:bodyPr/>
        <a:lstStyle/>
        <a:p>
          <a:endParaRPr lang="es-CO"/>
        </a:p>
      </dgm:t>
    </dgm:pt>
    <dgm:pt modelId="{2AD4EC88-6244-421A-9438-A9E205A95501}" type="pres">
      <dgm:prSet presAssocID="{431F3DD3-7BF5-47FF-A2F8-672B869821F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F9956890-355B-4840-A57D-264125B97C64}" type="pres">
      <dgm:prSet presAssocID="{E8E6C85D-C7CB-4684-87F2-59740FEFE917}" presName="posSpace" presStyleCnt="0"/>
      <dgm:spPr/>
    </dgm:pt>
    <dgm:pt modelId="{B366F964-FED5-42E3-A1E1-D51C26D107F0}" type="pres">
      <dgm:prSet presAssocID="{E8E6C85D-C7CB-4684-87F2-59740FEFE917}" presName="vertFlow" presStyleCnt="0"/>
      <dgm:spPr/>
    </dgm:pt>
    <dgm:pt modelId="{F8607301-9C23-4EAA-B2FD-48999AE7AC35}" type="pres">
      <dgm:prSet presAssocID="{E8E6C85D-C7CB-4684-87F2-59740FEFE917}" presName="topSpace" presStyleCnt="0"/>
      <dgm:spPr/>
    </dgm:pt>
    <dgm:pt modelId="{6D9F7A21-54E0-4A15-818D-9FB9F30DEB2E}" type="pres">
      <dgm:prSet presAssocID="{E8E6C85D-C7CB-4684-87F2-59740FEFE917}" presName="firstComp" presStyleCnt="0"/>
      <dgm:spPr/>
    </dgm:pt>
    <dgm:pt modelId="{5F8F301D-6E4F-4D59-9D6A-D557B143A772}" type="pres">
      <dgm:prSet presAssocID="{E8E6C85D-C7CB-4684-87F2-59740FEFE917}" presName="firstChild" presStyleLbl="bgAccFollowNode1" presStyleIdx="0" presStyleCnt="1" custScaleX="128668" custScaleY="191193"/>
      <dgm:spPr/>
      <dgm:t>
        <a:bodyPr/>
        <a:lstStyle/>
        <a:p>
          <a:endParaRPr lang="es-CO"/>
        </a:p>
      </dgm:t>
    </dgm:pt>
    <dgm:pt modelId="{D6E11CC6-12A2-471B-9060-519119194743}" type="pres">
      <dgm:prSet presAssocID="{E8E6C85D-C7CB-4684-87F2-59740FEFE917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3C1187-CB33-45ED-BE5E-03787CEC59AD}" type="pres">
      <dgm:prSet presAssocID="{E8E6C85D-C7CB-4684-87F2-59740FEFE917}" presName="negSpace" presStyleCnt="0"/>
      <dgm:spPr/>
    </dgm:pt>
    <dgm:pt modelId="{159099B6-541F-4388-9CB5-8ED8C03FA3E2}" type="pres">
      <dgm:prSet presAssocID="{E8E6C85D-C7CB-4684-87F2-59740FEFE917}" presName="circle" presStyleLbl="node1" presStyleIdx="0" presStyleCnt="1" custScaleX="75366" custScaleY="72353" custLinFactNeighborX="-25192" custLinFactNeighborY="1636"/>
      <dgm:spPr/>
      <dgm:t>
        <a:bodyPr/>
        <a:lstStyle/>
        <a:p>
          <a:endParaRPr lang="es-CO"/>
        </a:p>
      </dgm:t>
    </dgm:pt>
  </dgm:ptLst>
  <dgm:cxnLst>
    <dgm:cxn modelId="{7C862F9E-5C60-4F6B-810F-24BDE497C146}" srcId="{431F3DD3-7BF5-47FF-A2F8-672B869821F3}" destId="{E8E6C85D-C7CB-4684-87F2-59740FEFE917}" srcOrd="0" destOrd="0" parTransId="{AAB94D7B-C25C-42CA-AA6B-D49B22378C87}" sibTransId="{9E310617-3034-4F90-A2F1-14689301024E}"/>
    <dgm:cxn modelId="{F9972027-1D93-4D9C-8152-CECBD39C2F7D}" type="presOf" srcId="{431F3DD3-7BF5-47FF-A2F8-672B869821F3}" destId="{2AD4EC88-6244-421A-9438-A9E205A95501}" srcOrd="0" destOrd="0" presId="urn:microsoft.com/office/officeart/2005/8/layout/hList9"/>
    <dgm:cxn modelId="{14B3AFA3-8372-460E-98C7-D1DB20314B8C}" type="presOf" srcId="{931F9CC1-04F9-4230-88D7-4FCB8AE22D86}" destId="{5F8F301D-6E4F-4D59-9D6A-D557B143A772}" srcOrd="0" destOrd="0" presId="urn:microsoft.com/office/officeart/2005/8/layout/hList9"/>
    <dgm:cxn modelId="{85D901D8-9170-43A2-B904-7D895D3D3359}" type="presOf" srcId="{931F9CC1-04F9-4230-88D7-4FCB8AE22D86}" destId="{D6E11CC6-12A2-471B-9060-519119194743}" srcOrd="1" destOrd="0" presId="urn:microsoft.com/office/officeart/2005/8/layout/hList9"/>
    <dgm:cxn modelId="{1E801FA9-DD30-48D3-B0BC-32964CD2DA42}" type="presOf" srcId="{E8E6C85D-C7CB-4684-87F2-59740FEFE917}" destId="{159099B6-541F-4388-9CB5-8ED8C03FA3E2}" srcOrd="0" destOrd="0" presId="urn:microsoft.com/office/officeart/2005/8/layout/hList9"/>
    <dgm:cxn modelId="{4831F015-D824-4CE9-8415-658137F9D313}" srcId="{E8E6C85D-C7CB-4684-87F2-59740FEFE917}" destId="{931F9CC1-04F9-4230-88D7-4FCB8AE22D86}" srcOrd="0" destOrd="0" parTransId="{45B909AF-40CE-49D1-8E05-452E9725706C}" sibTransId="{3621A117-A9BF-4679-8336-9BAD1C71C885}"/>
    <dgm:cxn modelId="{5D75D7E1-1FCA-4DD6-A8EC-B71170188BE2}" type="presParOf" srcId="{2AD4EC88-6244-421A-9438-A9E205A95501}" destId="{F9956890-355B-4840-A57D-264125B97C64}" srcOrd="0" destOrd="0" presId="urn:microsoft.com/office/officeart/2005/8/layout/hList9"/>
    <dgm:cxn modelId="{152A0725-5A0D-478B-9523-BFFA7FADFBD9}" type="presParOf" srcId="{2AD4EC88-6244-421A-9438-A9E205A95501}" destId="{B366F964-FED5-42E3-A1E1-D51C26D107F0}" srcOrd="1" destOrd="0" presId="urn:microsoft.com/office/officeart/2005/8/layout/hList9"/>
    <dgm:cxn modelId="{6696EE9B-72CE-4930-83F1-EE7DEA5530FB}" type="presParOf" srcId="{B366F964-FED5-42E3-A1E1-D51C26D107F0}" destId="{F8607301-9C23-4EAA-B2FD-48999AE7AC35}" srcOrd="0" destOrd="0" presId="urn:microsoft.com/office/officeart/2005/8/layout/hList9"/>
    <dgm:cxn modelId="{DCFBAA36-D05B-4E20-84B3-BACA37941760}" type="presParOf" srcId="{B366F964-FED5-42E3-A1E1-D51C26D107F0}" destId="{6D9F7A21-54E0-4A15-818D-9FB9F30DEB2E}" srcOrd="1" destOrd="0" presId="urn:microsoft.com/office/officeart/2005/8/layout/hList9"/>
    <dgm:cxn modelId="{3253189D-08CA-4C57-BE48-6DB0365DC077}" type="presParOf" srcId="{6D9F7A21-54E0-4A15-818D-9FB9F30DEB2E}" destId="{5F8F301D-6E4F-4D59-9D6A-D557B143A772}" srcOrd="0" destOrd="0" presId="urn:microsoft.com/office/officeart/2005/8/layout/hList9"/>
    <dgm:cxn modelId="{CECD2CAD-AF86-4C03-A04A-AB067636276E}" type="presParOf" srcId="{6D9F7A21-54E0-4A15-818D-9FB9F30DEB2E}" destId="{D6E11CC6-12A2-471B-9060-519119194743}" srcOrd="1" destOrd="0" presId="urn:microsoft.com/office/officeart/2005/8/layout/hList9"/>
    <dgm:cxn modelId="{5C739A9C-5AAB-4DF5-A388-AF8605F285D0}" type="presParOf" srcId="{2AD4EC88-6244-421A-9438-A9E205A95501}" destId="{903C1187-CB33-45ED-BE5E-03787CEC59AD}" srcOrd="2" destOrd="0" presId="urn:microsoft.com/office/officeart/2005/8/layout/hList9"/>
    <dgm:cxn modelId="{6637A9A8-66EB-4EA6-ACF0-E78B0D9C68DE}" type="presParOf" srcId="{2AD4EC88-6244-421A-9438-A9E205A95501}" destId="{159099B6-541F-4388-9CB5-8ED8C03FA3E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C79287-6267-4A08-867B-349750DA2731}" type="doc">
      <dgm:prSet loTypeId="urn:microsoft.com/office/officeart/2008/layout/AlternatingPictureBlocks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2C12D8E5-85C0-4ED6-B66D-CDF9D814FF20}">
      <dgm:prSet phldrT="[Texto]" custT="1"/>
      <dgm:spPr/>
      <dgm:t>
        <a:bodyPr/>
        <a:lstStyle/>
        <a:p>
          <a:r>
            <a:rPr lang="es-CO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Pre-tratamiento</a:t>
          </a:r>
        </a:p>
        <a:p>
          <a:r>
            <a:rPr lang="es-CO" sz="2000" dirty="0" smtClean="0">
              <a:latin typeface="Times New Roman"/>
              <a:cs typeface="Times New Roman"/>
            </a:rPr>
            <a:t>» </a:t>
          </a:r>
          <a:r>
            <a:rPr lang="es-CO" sz="2000" dirty="0" smtClean="0"/>
            <a:t>Granulometría 		</a:t>
          </a:r>
        </a:p>
        <a:p>
          <a:r>
            <a:rPr lang="es-CO" sz="2000" dirty="0" smtClean="0">
              <a:latin typeface="Times New Roman"/>
              <a:cs typeface="Times New Roman"/>
            </a:rPr>
            <a:t>» </a:t>
          </a:r>
          <a:r>
            <a:rPr lang="es-CO" sz="2000" dirty="0" smtClean="0"/>
            <a:t>Lavado</a:t>
          </a:r>
        </a:p>
        <a:p>
          <a:r>
            <a:rPr lang="es-CO" sz="2000" dirty="0" smtClean="0">
              <a:latin typeface="Times New Roman"/>
              <a:cs typeface="Times New Roman"/>
            </a:rPr>
            <a:t>» </a:t>
          </a:r>
          <a:r>
            <a:rPr lang="es-CO" sz="2000" dirty="0" smtClean="0"/>
            <a:t>Tratamiento ácido </a:t>
          </a:r>
          <a:r>
            <a:rPr lang="es-CO" sz="2000" dirty="0" err="1" smtClean="0"/>
            <a:t>HCl</a:t>
          </a:r>
          <a:endParaRPr lang="es-CO" dirty="0"/>
        </a:p>
      </dgm:t>
    </dgm:pt>
    <dgm:pt modelId="{9B67504D-9C1C-4893-9336-7C8B2E20EB0D}" type="parTrans" cxnId="{A4479DDC-F8AF-4A75-AA53-FCF6689E4A03}">
      <dgm:prSet/>
      <dgm:spPr/>
      <dgm:t>
        <a:bodyPr/>
        <a:lstStyle/>
        <a:p>
          <a:endParaRPr lang="es-CO"/>
        </a:p>
      </dgm:t>
    </dgm:pt>
    <dgm:pt modelId="{15B3FC38-6D45-4EB2-9D09-B4E9E836C1B8}" type="sibTrans" cxnId="{A4479DDC-F8AF-4A75-AA53-FCF6689E4A03}">
      <dgm:prSet/>
      <dgm:spPr/>
      <dgm:t>
        <a:bodyPr/>
        <a:lstStyle/>
        <a:p>
          <a:endParaRPr lang="es-CO"/>
        </a:p>
      </dgm:t>
    </dgm:pt>
    <dgm:pt modelId="{F997A068-6B78-4131-AE5F-D9E973DAE47F}">
      <dgm:prSet phldrT="[Texto]" custT="1"/>
      <dgm:spPr/>
      <dgm:t>
        <a:bodyPr/>
        <a:lstStyle/>
        <a:p>
          <a:r>
            <a:rPr lang="es-CO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Funcionalización</a:t>
          </a:r>
        </a:p>
        <a:p>
          <a:r>
            <a:rPr lang="es-CO" sz="2000" dirty="0" smtClean="0">
              <a:latin typeface="Times New Roman"/>
              <a:cs typeface="Times New Roman"/>
            </a:rPr>
            <a:t>» </a:t>
          </a:r>
          <a:r>
            <a:rPr lang="es-CO" sz="2000" dirty="0" smtClean="0"/>
            <a:t>Incorporación Fe</a:t>
          </a:r>
        </a:p>
        <a:p>
          <a:r>
            <a:rPr lang="es-CO" sz="2000" dirty="0" smtClean="0">
              <a:latin typeface="Times New Roman"/>
              <a:cs typeface="Times New Roman"/>
            </a:rPr>
            <a:t>» </a:t>
          </a:r>
          <a:r>
            <a:rPr lang="es-CO" sz="2000" dirty="0" smtClean="0"/>
            <a:t>Secado a 100 °C/24 horas</a:t>
          </a:r>
          <a:endParaRPr lang="es-CO" dirty="0"/>
        </a:p>
      </dgm:t>
    </dgm:pt>
    <dgm:pt modelId="{2E1E6803-A452-4329-AF7D-E095171F36BC}" type="parTrans" cxnId="{109C3798-FE4E-4454-B926-8C2FCEDB1784}">
      <dgm:prSet/>
      <dgm:spPr/>
      <dgm:t>
        <a:bodyPr/>
        <a:lstStyle/>
        <a:p>
          <a:endParaRPr lang="es-CO"/>
        </a:p>
      </dgm:t>
    </dgm:pt>
    <dgm:pt modelId="{78916D27-3DA1-4F0D-BA28-975C70C8F8F9}" type="sibTrans" cxnId="{109C3798-FE4E-4454-B926-8C2FCEDB1784}">
      <dgm:prSet/>
      <dgm:spPr/>
      <dgm:t>
        <a:bodyPr/>
        <a:lstStyle/>
        <a:p>
          <a:endParaRPr lang="es-CO"/>
        </a:p>
      </dgm:t>
    </dgm:pt>
    <dgm:pt modelId="{0601C17B-9821-48E3-94F7-BE32BC9A7BE9}" type="pres">
      <dgm:prSet presAssocID="{82C79287-6267-4A08-867B-349750DA27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77BBD12-FBC3-4B0D-B873-B07F930D9B60}" type="pres">
      <dgm:prSet presAssocID="{2C12D8E5-85C0-4ED6-B66D-CDF9D814FF20}" presName="comp" presStyleCnt="0"/>
      <dgm:spPr/>
    </dgm:pt>
    <dgm:pt modelId="{9D7B3871-1943-4979-AE27-46FBBA6ACF45}" type="pres">
      <dgm:prSet presAssocID="{2C12D8E5-85C0-4ED6-B66D-CDF9D814FF20}" presName="rect2" presStyleLbl="node1" presStyleIdx="0" presStyleCnt="2" custScaleX="90516" custScaleY="917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007FC4-9B9F-4ED8-9D76-ACA2E4A36E55}" type="pres">
      <dgm:prSet presAssocID="{2C12D8E5-85C0-4ED6-B66D-CDF9D814FF20}" presName="rect1" presStyleLbl="ln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2CDA0FB-3192-4124-9DE5-2CC92614696B}" type="pres">
      <dgm:prSet presAssocID="{15B3FC38-6D45-4EB2-9D09-B4E9E836C1B8}" presName="sibTrans" presStyleCnt="0"/>
      <dgm:spPr/>
    </dgm:pt>
    <dgm:pt modelId="{7442FCB9-71BD-4C3A-8E2B-03EAB5268006}" type="pres">
      <dgm:prSet presAssocID="{F997A068-6B78-4131-AE5F-D9E973DAE47F}" presName="comp" presStyleCnt="0"/>
      <dgm:spPr/>
    </dgm:pt>
    <dgm:pt modelId="{6B826992-BE73-4BE1-A603-D5CAF597F521}" type="pres">
      <dgm:prSet presAssocID="{F997A068-6B78-4131-AE5F-D9E973DAE47F}" presName="rect2" presStyleLbl="node1" presStyleIdx="1" presStyleCnt="2" custScaleX="79221" custScaleY="8747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FDB3B8D-4E18-4B6A-BD25-6FF2FB4351D9}" type="pres">
      <dgm:prSet presAssocID="{F997A068-6B78-4131-AE5F-D9E973DAE47F}" presName="rect1" presStyleLbl="lnNode1" presStyleIdx="1" presStyleCnt="2" custAng="162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O"/>
        </a:p>
      </dgm:t>
    </dgm:pt>
  </dgm:ptLst>
  <dgm:cxnLst>
    <dgm:cxn modelId="{109C3798-FE4E-4454-B926-8C2FCEDB1784}" srcId="{82C79287-6267-4A08-867B-349750DA2731}" destId="{F997A068-6B78-4131-AE5F-D9E973DAE47F}" srcOrd="1" destOrd="0" parTransId="{2E1E6803-A452-4329-AF7D-E095171F36BC}" sibTransId="{78916D27-3DA1-4F0D-BA28-975C70C8F8F9}"/>
    <dgm:cxn modelId="{B3732987-C0AC-4642-962A-122F8A64E5F1}" type="presOf" srcId="{82C79287-6267-4A08-867B-349750DA2731}" destId="{0601C17B-9821-48E3-94F7-BE32BC9A7BE9}" srcOrd="0" destOrd="0" presId="urn:microsoft.com/office/officeart/2008/layout/AlternatingPictureBlocks"/>
    <dgm:cxn modelId="{FBDF2B25-44F8-45C3-82E0-F87950DAD6D0}" type="presOf" srcId="{F997A068-6B78-4131-AE5F-D9E973DAE47F}" destId="{6B826992-BE73-4BE1-A603-D5CAF597F521}" srcOrd="0" destOrd="0" presId="urn:microsoft.com/office/officeart/2008/layout/AlternatingPictureBlocks"/>
    <dgm:cxn modelId="{BA5D1860-8341-4775-999C-965B231C32FF}" type="presOf" srcId="{2C12D8E5-85C0-4ED6-B66D-CDF9D814FF20}" destId="{9D7B3871-1943-4979-AE27-46FBBA6ACF45}" srcOrd="0" destOrd="0" presId="urn:microsoft.com/office/officeart/2008/layout/AlternatingPictureBlocks"/>
    <dgm:cxn modelId="{A4479DDC-F8AF-4A75-AA53-FCF6689E4A03}" srcId="{82C79287-6267-4A08-867B-349750DA2731}" destId="{2C12D8E5-85C0-4ED6-B66D-CDF9D814FF20}" srcOrd="0" destOrd="0" parTransId="{9B67504D-9C1C-4893-9336-7C8B2E20EB0D}" sibTransId="{15B3FC38-6D45-4EB2-9D09-B4E9E836C1B8}"/>
    <dgm:cxn modelId="{9DF3D777-4A64-4712-9B64-95C042686EE5}" type="presParOf" srcId="{0601C17B-9821-48E3-94F7-BE32BC9A7BE9}" destId="{777BBD12-FBC3-4B0D-B873-B07F930D9B60}" srcOrd="0" destOrd="0" presId="urn:microsoft.com/office/officeart/2008/layout/AlternatingPictureBlocks"/>
    <dgm:cxn modelId="{98C4C52F-10A6-4FD8-9AD3-46BAE5443ACE}" type="presParOf" srcId="{777BBD12-FBC3-4B0D-B873-B07F930D9B60}" destId="{9D7B3871-1943-4979-AE27-46FBBA6ACF45}" srcOrd="0" destOrd="0" presId="urn:microsoft.com/office/officeart/2008/layout/AlternatingPictureBlocks"/>
    <dgm:cxn modelId="{73C64D54-FE69-40DC-A3E4-49E25CC736AC}" type="presParOf" srcId="{777BBD12-FBC3-4B0D-B873-B07F930D9B60}" destId="{08007FC4-9B9F-4ED8-9D76-ACA2E4A36E55}" srcOrd="1" destOrd="0" presId="urn:microsoft.com/office/officeart/2008/layout/AlternatingPictureBlocks"/>
    <dgm:cxn modelId="{EF4F9762-2769-4FA2-8D89-85DDF68DEA95}" type="presParOf" srcId="{0601C17B-9821-48E3-94F7-BE32BC9A7BE9}" destId="{B2CDA0FB-3192-4124-9DE5-2CC92614696B}" srcOrd="1" destOrd="0" presId="urn:microsoft.com/office/officeart/2008/layout/AlternatingPictureBlocks"/>
    <dgm:cxn modelId="{052CB4C5-B21B-4E96-8238-E1FFBE7E9970}" type="presParOf" srcId="{0601C17B-9821-48E3-94F7-BE32BC9A7BE9}" destId="{7442FCB9-71BD-4C3A-8E2B-03EAB5268006}" srcOrd="2" destOrd="0" presId="urn:microsoft.com/office/officeart/2008/layout/AlternatingPictureBlocks"/>
    <dgm:cxn modelId="{8623E6A5-1712-4276-B79B-533A07D90339}" type="presParOf" srcId="{7442FCB9-71BD-4C3A-8E2B-03EAB5268006}" destId="{6B826992-BE73-4BE1-A603-D5CAF597F521}" srcOrd="0" destOrd="0" presId="urn:microsoft.com/office/officeart/2008/layout/AlternatingPictureBlocks"/>
    <dgm:cxn modelId="{B6B728B1-0613-488E-8D07-8EF2B42464F0}" type="presParOf" srcId="{7442FCB9-71BD-4C3A-8E2B-03EAB5268006}" destId="{CFDB3B8D-4E18-4B6A-BD25-6FF2FB4351D9}" srcOrd="1" destOrd="0" presId="urn:microsoft.com/office/officeart/2008/layout/AlternatingPictureBlock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C3C626-EDD8-4A1B-AD9E-74B34FE94A7C}" type="doc">
      <dgm:prSet loTypeId="urn:microsoft.com/office/officeart/2005/8/layout/hList9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51DC8173-FDDE-42C6-8751-C1DF157D12BF}">
      <dgm:prSet phldrT="[Texto]" custT="1"/>
      <dgm:spPr/>
      <dgm:t>
        <a:bodyPr/>
        <a:lstStyle/>
        <a:p>
          <a:r>
            <a:rPr lang="es-CO" sz="2800" dirty="0" smtClean="0"/>
            <a:t>Fe-GAC</a:t>
          </a:r>
          <a:endParaRPr lang="es-CO" sz="2800" dirty="0"/>
        </a:p>
      </dgm:t>
    </dgm:pt>
    <dgm:pt modelId="{56252F53-7FF4-4E62-A462-AECF30131CE3}" type="parTrans" cxnId="{A543A838-9EFA-4E10-81F6-7B4A7ADC9F66}">
      <dgm:prSet/>
      <dgm:spPr/>
      <dgm:t>
        <a:bodyPr/>
        <a:lstStyle/>
        <a:p>
          <a:endParaRPr lang="es-CO"/>
        </a:p>
      </dgm:t>
    </dgm:pt>
    <dgm:pt modelId="{DC419041-3BA5-4452-989D-FF597636CE6C}" type="sibTrans" cxnId="{A543A838-9EFA-4E10-81F6-7B4A7ADC9F66}">
      <dgm:prSet/>
      <dgm:spPr/>
      <dgm:t>
        <a:bodyPr/>
        <a:lstStyle/>
        <a:p>
          <a:endParaRPr lang="es-CO"/>
        </a:p>
      </dgm:t>
    </dgm:pt>
    <dgm:pt modelId="{725B25C7-0E62-4D70-9CE6-5A5AE3345BAE}">
      <dgm:prSet phldrT="[Texto]" custT="1"/>
      <dgm:spPr/>
      <dgm:t>
        <a:bodyPr/>
        <a:lstStyle/>
        <a:p>
          <a:r>
            <a:rPr lang="es-CO" sz="2000" dirty="0" smtClean="0">
              <a:latin typeface="+mn-lt"/>
              <a:cs typeface="Times New Roman"/>
            </a:rPr>
            <a:t>Fe </a:t>
          </a:r>
          <a:r>
            <a:rPr lang="es-CO" sz="2000" baseline="-25000" dirty="0" smtClean="0">
              <a:latin typeface="+mn-lt"/>
              <a:cs typeface="Times New Roman"/>
            </a:rPr>
            <a:t>inc</a:t>
          </a:r>
          <a:r>
            <a:rPr lang="es-CO" sz="2000" dirty="0" smtClean="0">
              <a:latin typeface="+mn-lt"/>
              <a:cs typeface="Times New Roman"/>
            </a:rPr>
            <a:t>.</a:t>
          </a:r>
        </a:p>
        <a:p>
          <a:r>
            <a:rPr lang="es-CO" sz="2000" dirty="0" smtClean="0">
              <a:latin typeface="+mn-lt"/>
              <a:cs typeface="Times New Roman"/>
            </a:rPr>
            <a:t>Digestión HCl:H</a:t>
          </a:r>
          <a:r>
            <a:rPr lang="es-CO" sz="2000" baseline="-25000" dirty="0" smtClean="0">
              <a:latin typeface="+mn-lt"/>
              <a:cs typeface="Times New Roman"/>
            </a:rPr>
            <a:t>2</a:t>
          </a:r>
          <a:r>
            <a:rPr lang="es-CO" sz="2000" dirty="0" smtClean="0">
              <a:latin typeface="+mn-lt"/>
              <a:cs typeface="Times New Roman"/>
            </a:rPr>
            <a:t>O (1:1) </a:t>
          </a:r>
        </a:p>
        <a:p>
          <a:r>
            <a:rPr lang="es-CO" sz="2000" dirty="0" smtClean="0">
              <a:latin typeface="+mn-lt"/>
            </a:rPr>
            <a:t>[Fe]</a:t>
          </a:r>
          <a:r>
            <a:rPr lang="es-CO" sz="2000" dirty="0" err="1" smtClean="0">
              <a:latin typeface="+mn-lt"/>
            </a:rPr>
            <a:t>sln</a:t>
          </a:r>
          <a:r>
            <a:rPr lang="es-CO" sz="2000" dirty="0" smtClean="0">
              <a:latin typeface="+mn-lt"/>
            </a:rPr>
            <a:t> </a:t>
          </a:r>
          <a:r>
            <a:rPr lang="es-CO" sz="2000" dirty="0" smtClean="0">
              <a:latin typeface="+mn-lt"/>
              <a:cs typeface="Times New Roman"/>
            </a:rPr>
            <a:t>» Fe(II)-</a:t>
          </a:r>
          <a:r>
            <a:rPr lang="es-CO" sz="2000" dirty="0" smtClean="0">
              <a:latin typeface="+mn-lt"/>
            </a:rPr>
            <a:t>O-</a:t>
          </a:r>
          <a:r>
            <a:rPr lang="es-CO" sz="2000" dirty="0" err="1" smtClean="0">
              <a:latin typeface="+mn-lt"/>
            </a:rPr>
            <a:t>phen</a:t>
          </a:r>
          <a:endParaRPr lang="es-CO" sz="2000" dirty="0" smtClean="0">
            <a:latin typeface="+mn-lt"/>
          </a:endParaRPr>
        </a:p>
        <a:p>
          <a:r>
            <a:rPr lang="el-GR" sz="2000" dirty="0" smtClean="0">
              <a:latin typeface="+mn-lt"/>
              <a:cs typeface="Times New Roman"/>
            </a:rPr>
            <a:t>λ</a:t>
          </a:r>
          <a:r>
            <a:rPr lang="es-CO" sz="2000" dirty="0" smtClean="0">
              <a:latin typeface="+mn-lt"/>
              <a:cs typeface="Times New Roman"/>
            </a:rPr>
            <a:t>= 513 </a:t>
          </a:r>
          <a:r>
            <a:rPr lang="es-CO" sz="2000" dirty="0" err="1" smtClean="0">
              <a:latin typeface="+mn-lt"/>
              <a:cs typeface="Times New Roman"/>
            </a:rPr>
            <a:t>nm</a:t>
          </a:r>
          <a:endParaRPr lang="es-CO" sz="2000" dirty="0">
            <a:latin typeface="+mn-lt"/>
          </a:endParaRPr>
        </a:p>
      </dgm:t>
    </dgm:pt>
    <dgm:pt modelId="{B241F872-96CD-4D8A-AFAA-6F971DD166DB}" type="parTrans" cxnId="{C0ED6A05-3123-41ED-B343-6BDB5E6E77FA}">
      <dgm:prSet/>
      <dgm:spPr/>
      <dgm:t>
        <a:bodyPr/>
        <a:lstStyle/>
        <a:p>
          <a:endParaRPr lang="es-CO"/>
        </a:p>
      </dgm:t>
    </dgm:pt>
    <dgm:pt modelId="{FB9A3C19-7BC8-4D90-AAA1-F27430228E7F}" type="sibTrans" cxnId="{C0ED6A05-3123-41ED-B343-6BDB5E6E77FA}">
      <dgm:prSet/>
      <dgm:spPr/>
      <dgm:t>
        <a:bodyPr/>
        <a:lstStyle/>
        <a:p>
          <a:endParaRPr lang="es-CO"/>
        </a:p>
      </dgm:t>
    </dgm:pt>
    <dgm:pt modelId="{BED01E2F-EC00-4595-B042-04BD05962BB8}">
      <dgm:prSet phldrT="[Texto]" custT="1"/>
      <dgm:spPr/>
      <dgm:t>
        <a:bodyPr/>
        <a:lstStyle/>
        <a:p>
          <a:r>
            <a:rPr lang="es-CO" sz="2000" dirty="0" err="1" smtClean="0">
              <a:latin typeface="+mn-lt"/>
            </a:rPr>
            <a:t>Prop</a:t>
          </a:r>
          <a:r>
            <a:rPr lang="es-CO" sz="2000" dirty="0" smtClean="0">
              <a:latin typeface="+mn-lt"/>
            </a:rPr>
            <a:t>. Texturales: S</a:t>
          </a:r>
          <a:r>
            <a:rPr lang="es-CO" sz="2000" baseline="-25000" dirty="0" smtClean="0">
              <a:latin typeface="+mn-lt"/>
            </a:rPr>
            <a:t>BET</a:t>
          </a:r>
          <a:r>
            <a:rPr lang="es-CO" sz="2000" dirty="0" smtClean="0">
              <a:latin typeface="+mn-lt"/>
            </a:rPr>
            <a:t>; V</a:t>
          </a:r>
          <a:r>
            <a:rPr lang="el-GR" sz="2000" baseline="-25000" dirty="0" smtClean="0">
              <a:latin typeface="+mn-lt"/>
              <a:cs typeface="Times New Roman"/>
            </a:rPr>
            <a:t>μ</a:t>
          </a:r>
          <a:r>
            <a:rPr lang="es-CO" sz="2000" baseline="-25000" dirty="0" smtClean="0">
              <a:latin typeface="+mn-lt"/>
              <a:cs typeface="Times New Roman"/>
            </a:rPr>
            <a:t>p</a:t>
          </a:r>
          <a:r>
            <a:rPr lang="es-CO" sz="2000" dirty="0" smtClean="0">
              <a:latin typeface="+mn-lt"/>
              <a:cs typeface="Times New Roman"/>
            </a:rPr>
            <a:t>; S</a:t>
          </a:r>
          <a:r>
            <a:rPr lang="es-CO" sz="2000" baseline="-25000" dirty="0" smtClean="0">
              <a:latin typeface="+mn-lt"/>
              <a:cs typeface="Times New Roman"/>
            </a:rPr>
            <a:t>EXT</a:t>
          </a:r>
          <a:r>
            <a:rPr lang="es-CO" sz="2000" dirty="0" smtClean="0">
              <a:latin typeface="+mn-lt"/>
              <a:cs typeface="Times New Roman"/>
            </a:rPr>
            <a:t>; S</a:t>
          </a:r>
          <a:r>
            <a:rPr lang="el-GR" sz="2000" baseline="-25000" dirty="0" smtClean="0">
              <a:latin typeface="+mn-lt"/>
              <a:cs typeface="Times New Roman"/>
            </a:rPr>
            <a:t>μ</a:t>
          </a:r>
          <a:r>
            <a:rPr lang="es-CO" sz="2000" baseline="-25000" dirty="0" smtClean="0">
              <a:latin typeface="+mn-lt"/>
              <a:cs typeface="Times New Roman"/>
            </a:rPr>
            <a:t>p</a:t>
          </a:r>
          <a:r>
            <a:rPr lang="es-CO" sz="2000" dirty="0" smtClean="0">
              <a:latin typeface="+mn-lt"/>
              <a:cs typeface="Times New Roman"/>
            </a:rPr>
            <a:t>.</a:t>
          </a:r>
        </a:p>
        <a:p>
          <a:r>
            <a:rPr lang="es-CO" sz="2000" dirty="0" smtClean="0">
              <a:latin typeface="+mn-lt"/>
              <a:cs typeface="Times New Roman"/>
            </a:rPr>
            <a:t>N</a:t>
          </a:r>
          <a:r>
            <a:rPr lang="es-CO" sz="2000" baseline="-25000" dirty="0" smtClean="0">
              <a:latin typeface="+mn-lt"/>
              <a:cs typeface="Times New Roman"/>
            </a:rPr>
            <a:t>2</a:t>
          </a:r>
          <a:r>
            <a:rPr lang="es-CO" sz="2000" dirty="0" smtClean="0">
              <a:latin typeface="+mn-lt"/>
              <a:cs typeface="Times New Roman"/>
            </a:rPr>
            <a:t> (77 K)</a:t>
          </a:r>
          <a:endParaRPr lang="es-CO" sz="2000" dirty="0">
            <a:latin typeface="+mn-lt"/>
          </a:endParaRPr>
        </a:p>
      </dgm:t>
    </dgm:pt>
    <dgm:pt modelId="{0A14E241-6BE4-4326-8AE0-E3795339CFA0}" type="parTrans" cxnId="{71FF4D47-A15D-4738-A8A2-DB4F91569CC9}">
      <dgm:prSet/>
      <dgm:spPr/>
      <dgm:t>
        <a:bodyPr/>
        <a:lstStyle/>
        <a:p>
          <a:endParaRPr lang="es-CO"/>
        </a:p>
      </dgm:t>
    </dgm:pt>
    <dgm:pt modelId="{B33808BC-AFD3-41E9-BBD1-6A0D2A952E9A}" type="sibTrans" cxnId="{71FF4D47-A15D-4738-A8A2-DB4F91569CC9}">
      <dgm:prSet/>
      <dgm:spPr/>
      <dgm:t>
        <a:bodyPr/>
        <a:lstStyle/>
        <a:p>
          <a:endParaRPr lang="es-CO"/>
        </a:p>
      </dgm:t>
    </dgm:pt>
    <dgm:pt modelId="{D7472737-3296-4186-809B-5C00CB7F0BE5}">
      <dgm:prSet phldrT="[Texto]"/>
      <dgm:spPr/>
      <dgm:t>
        <a:bodyPr/>
        <a:lstStyle/>
        <a:p>
          <a:r>
            <a:rPr lang="es-CO" dirty="0" smtClean="0"/>
            <a:t>Lixiviado</a:t>
          </a:r>
          <a:endParaRPr lang="es-CO" dirty="0"/>
        </a:p>
      </dgm:t>
    </dgm:pt>
    <dgm:pt modelId="{B6E48AB1-4702-4A76-96EB-3A1126A7D4A1}" type="parTrans" cxnId="{B7A3908C-8242-4538-A3E2-95612FDEF558}">
      <dgm:prSet/>
      <dgm:spPr/>
      <dgm:t>
        <a:bodyPr/>
        <a:lstStyle/>
        <a:p>
          <a:endParaRPr lang="es-CO"/>
        </a:p>
      </dgm:t>
    </dgm:pt>
    <dgm:pt modelId="{1136ADD6-E03C-4C67-8DA0-9787DE0DBA4F}" type="sibTrans" cxnId="{B7A3908C-8242-4538-A3E2-95612FDEF558}">
      <dgm:prSet/>
      <dgm:spPr/>
      <dgm:t>
        <a:bodyPr/>
        <a:lstStyle/>
        <a:p>
          <a:endParaRPr lang="es-CO"/>
        </a:p>
      </dgm:t>
    </dgm:pt>
    <dgm:pt modelId="{D0A2E968-1853-4148-AECA-09689582DE1C}">
      <dgm:prSet phldrT="[Texto]" custT="1"/>
      <dgm:spPr/>
      <dgm:t>
        <a:bodyPr/>
        <a:lstStyle/>
        <a:p>
          <a:r>
            <a:rPr lang="es-CO" sz="1800" dirty="0" smtClean="0">
              <a:latin typeface="+mn-lt"/>
            </a:rPr>
            <a:t>Muestreo  </a:t>
          </a:r>
          <a:r>
            <a:rPr lang="es-CO" sz="1800" dirty="0" smtClean="0">
              <a:latin typeface="+mn-lt"/>
              <a:cs typeface="Times New Roman"/>
            </a:rPr>
            <a:t>» </a:t>
          </a:r>
          <a:r>
            <a:rPr lang="es-CO" sz="1800" dirty="0" smtClean="0">
              <a:latin typeface="+mn-lt"/>
            </a:rPr>
            <a:t>puntual, </a:t>
          </a:r>
        </a:p>
        <a:p>
          <a:r>
            <a:rPr lang="es-CO" sz="1800" dirty="0" smtClean="0">
              <a:latin typeface="+mn-lt"/>
            </a:rPr>
            <a:t>salida 2° bloque</a:t>
          </a:r>
        </a:p>
        <a:p>
          <a:r>
            <a:rPr lang="es-CO" sz="1800" dirty="0" smtClean="0">
              <a:latin typeface="+mn-lt"/>
            </a:rPr>
            <a:t>Vol. </a:t>
          </a:r>
          <a:r>
            <a:rPr lang="es-CO" sz="1800" dirty="0" smtClean="0">
              <a:latin typeface="+mn-lt"/>
              <a:cs typeface="Times New Roman"/>
            </a:rPr>
            <a:t>»</a:t>
          </a:r>
          <a:r>
            <a:rPr lang="es-CO" sz="1800" dirty="0" smtClean="0">
              <a:latin typeface="+mn-lt"/>
            </a:rPr>
            <a:t> 20 L</a:t>
          </a:r>
          <a:endParaRPr lang="es-CO" sz="1800" dirty="0">
            <a:latin typeface="+mn-lt"/>
          </a:endParaRPr>
        </a:p>
      </dgm:t>
    </dgm:pt>
    <dgm:pt modelId="{F77844B5-4622-4354-9528-D105836BD679}" type="parTrans" cxnId="{28D0CC66-07EB-4C74-B69D-18D821B36FFC}">
      <dgm:prSet/>
      <dgm:spPr/>
      <dgm:t>
        <a:bodyPr/>
        <a:lstStyle/>
        <a:p>
          <a:endParaRPr lang="es-CO"/>
        </a:p>
      </dgm:t>
    </dgm:pt>
    <dgm:pt modelId="{07D8877C-69DC-4C4A-96D8-3AA6C2F41124}" type="sibTrans" cxnId="{28D0CC66-07EB-4C74-B69D-18D821B36FFC}">
      <dgm:prSet/>
      <dgm:spPr/>
      <dgm:t>
        <a:bodyPr/>
        <a:lstStyle/>
        <a:p>
          <a:endParaRPr lang="es-CO"/>
        </a:p>
      </dgm:t>
    </dgm:pt>
    <dgm:pt modelId="{D57B60BC-0435-43B1-8C7D-F9E37BDFB712}">
      <dgm:prSet phldrT="[Texto]" custT="1"/>
      <dgm:spPr/>
      <dgm:t>
        <a:bodyPr/>
        <a:lstStyle/>
        <a:p>
          <a:r>
            <a:rPr lang="es-CO" sz="2000" dirty="0" smtClean="0">
              <a:latin typeface="+mn-lt"/>
            </a:rPr>
            <a:t>Caracterización fisicoquímica completa </a:t>
          </a:r>
          <a:r>
            <a:rPr lang="es-CO" sz="2000" dirty="0" smtClean="0">
              <a:latin typeface="+mn-lt"/>
              <a:cs typeface="Times New Roman"/>
            </a:rPr>
            <a:t>» DQO, DBO</a:t>
          </a:r>
          <a:r>
            <a:rPr lang="es-CO" sz="2000" baseline="-25000" dirty="0" smtClean="0">
              <a:latin typeface="+mn-lt"/>
              <a:cs typeface="Times New Roman"/>
            </a:rPr>
            <a:t>5</a:t>
          </a:r>
          <a:r>
            <a:rPr lang="es-CO" sz="2000" dirty="0" smtClean="0">
              <a:latin typeface="+mn-lt"/>
              <a:cs typeface="Times New Roman"/>
            </a:rPr>
            <a:t>, pH, </a:t>
          </a:r>
          <a:r>
            <a:rPr lang="es-CO" sz="2000" dirty="0" smtClean="0">
              <a:latin typeface="+mn-lt"/>
              <a:cs typeface="Times New Roman"/>
            </a:rPr>
            <a:t>NO</a:t>
          </a:r>
          <a:r>
            <a:rPr lang="es-CO" sz="2000" baseline="-25000" dirty="0" smtClean="0">
              <a:latin typeface="+mn-lt"/>
              <a:cs typeface="Times New Roman"/>
            </a:rPr>
            <a:t>3</a:t>
          </a:r>
          <a:r>
            <a:rPr lang="es-CO" sz="2000" baseline="30000" dirty="0" smtClean="0">
              <a:latin typeface="+mn-lt"/>
              <a:cs typeface="Times New Roman"/>
            </a:rPr>
            <a:t>-</a:t>
          </a:r>
          <a:r>
            <a:rPr lang="es-CO" sz="2000" dirty="0" smtClean="0">
              <a:latin typeface="+mn-lt"/>
              <a:cs typeface="Times New Roman"/>
            </a:rPr>
            <a:t>, SO</a:t>
          </a:r>
          <a:r>
            <a:rPr lang="es-CO" sz="2000" baseline="-25000" dirty="0" smtClean="0">
              <a:latin typeface="+mn-lt"/>
              <a:cs typeface="Times New Roman"/>
            </a:rPr>
            <a:t>4</a:t>
          </a:r>
          <a:r>
            <a:rPr lang="es-CO" sz="2000" baseline="30000" dirty="0" smtClean="0">
              <a:latin typeface="+mn-lt"/>
              <a:cs typeface="Times New Roman"/>
            </a:rPr>
            <a:t>-2</a:t>
          </a:r>
          <a:r>
            <a:rPr lang="es-CO" sz="2000" dirty="0" smtClean="0">
              <a:latin typeface="+mn-lt"/>
              <a:cs typeface="Times New Roman"/>
            </a:rPr>
            <a:t>, PO</a:t>
          </a:r>
          <a:r>
            <a:rPr lang="es-CO" sz="2000" baseline="-25000" dirty="0" smtClean="0">
              <a:latin typeface="+mn-lt"/>
              <a:cs typeface="Times New Roman"/>
            </a:rPr>
            <a:t>4</a:t>
          </a:r>
          <a:r>
            <a:rPr lang="es-CO" sz="2000" baseline="30000" dirty="0" smtClean="0">
              <a:latin typeface="+mn-lt"/>
              <a:cs typeface="Times New Roman"/>
            </a:rPr>
            <a:t>-3</a:t>
          </a:r>
          <a:r>
            <a:rPr lang="es-CO" sz="2000" dirty="0" smtClean="0">
              <a:latin typeface="+mn-lt"/>
              <a:cs typeface="Times New Roman"/>
            </a:rPr>
            <a:t>, </a:t>
          </a:r>
          <a:r>
            <a:rPr lang="es-CO" sz="2000" dirty="0" err="1" smtClean="0">
              <a:latin typeface="+mn-lt"/>
              <a:cs typeface="Times New Roman"/>
            </a:rPr>
            <a:t>N</a:t>
          </a:r>
          <a:r>
            <a:rPr lang="es-CO" sz="2000" baseline="-25000" dirty="0" err="1" smtClean="0">
              <a:latin typeface="+mn-lt"/>
              <a:cs typeface="Times New Roman"/>
            </a:rPr>
            <a:t>total</a:t>
          </a:r>
          <a:r>
            <a:rPr lang="es-CO" sz="2000" dirty="0" smtClean="0">
              <a:latin typeface="+mn-lt"/>
              <a:cs typeface="Times New Roman"/>
            </a:rPr>
            <a:t>, </a:t>
          </a:r>
          <a:r>
            <a:rPr lang="es-CO" sz="2000" dirty="0" err="1" smtClean="0">
              <a:latin typeface="+mn-lt"/>
              <a:cs typeface="Times New Roman"/>
            </a:rPr>
            <a:t>N</a:t>
          </a:r>
          <a:r>
            <a:rPr lang="es-CO" sz="2000" baseline="-25000" dirty="0" err="1" smtClean="0">
              <a:latin typeface="+mn-lt"/>
              <a:cs typeface="Times New Roman"/>
            </a:rPr>
            <a:t>amoniacal</a:t>
          </a:r>
          <a:r>
            <a:rPr lang="es-CO" sz="2000" dirty="0" smtClean="0">
              <a:latin typeface="+mn-lt"/>
              <a:cs typeface="Times New Roman"/>
            </a:rPr>
            <a:t>, Sólidos Totales.</a:t>
          </a:r>
          <a:endParaRPr lang="es-CO" sz="2000" dirty="0">
            <a:latin typeface="+mn-lt"/>
          </a:endParaRPr>
        </a:p>
      </dgm:t>
    </dgm:pt>
    <dgm:pt modelId="{FF1AC43C-56CA-4AC0-862C-7EF9B131E136}" type="parTrans" cxnId="{8C8DFF4F-5D0E-4FC9-BFFD-145E155AE549}">
      <dgm:prSet/>
      <dgm:spPr/>
      <dgm:t>
        <a:bodyPr/>
        <a:lstStyle/>
        <a:p>
          <a:endParaRPr lang="es-CO"/>
        </a:p>
      </dgm:t>
    </dgm:pt>
    <dgm:pt modelId="{5A311830-B22F-4255-9DD3-CB61B663B09F}" type="sibTrans" cxnId="{8C8DFF4F-5D0E-4FC9-BFFD-145E155AE549}">
      <dgm:prSet/>
      <dgm:spPr/>
      <dgm:t>
        <a:bodyPr/>
        <a:lstStyle/>
        <a:p>
          <a:endParaRPr lang="es-CO"/>
        </a:p>
      </dgm:t>
    </dgm:pt>
    <dgm:pt modelId="{5FE87F86-2188-4707-AD1E-E8834AED4DFC}" type="pres">
      <dgm:prSet presAssocID="{09C3C626-EDD8-4A1B-AD9E-74B34FE94A7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90D35BC9-D0A0-4C47-ABF7-26085A49036B}" type="pres">
      <dgm:prSet presAssocID="{51DC8173-FDDE-42C6-8751-C1DF157D12BF}" presName="posSpace" presStyleCnt="0"/>
      <dgm:spPr/>
    </dgm:pt>
    <dgm:pt modelId="{0CF53981-60C1-411D-A05A-A42EAC4E4AE2}" type="pres">
      <dgm:prSet presAssocID="{51DC8173-FDDE-42C6-8751-C1DF157D12BF}" presName="vertFlow" presStyleCnt="0"/>
      <dgm:spPr/>
    </dgm:pt>
    <dgm:pt modelId="{1662B938-DA75-481A-A246-8243F5CD4C61}" type="pres">
      <dgm:prSet presAssocID="{51DC8173-FDDE-42C6-8751-C1DF157D12BF}" presName="topSpace" presStyleCnt="0"/>
      <dgm:spPr/>
    </dgm:pt>
    <dgm:pt modelId="{FAF35C5E-52AF-4414-B21C-42A0A9A2414E}" type="pres">
      <dgm:prSet presAssocID="{51DC8173-FDDE-42C6-8751-C1DF157D12BF}" presName="firstComp" presStyleCnt="0"/>
      <dgm:spPr/>
    </dgm:pt>
    <dgm:pt modelId="{298E26F1-D676-4AB5-AB67-CB987A40197D}" type="pres">
      <dgm:prSet presAssocID="{51DC8173-FDDE-42C6-8751-C1DF157D12BF}" presName="firstChild" presStyleLbl="bgAccFollowNode1" presStyleIdx="0" presStyleCnt="4" custScaleX="121055" custLinFactNeighborX="-10237" custLinFactNeighborY="927"/>
      <dgm:spPr/>
      <dgm:t>
        <a:bodyPr/>
        <a:lstStyle/>
        <a:p>
          <a:endParaRPr lang="es-CO"/>
        </a:p>
      </dgm:t>
    </dgm:pt>
    <dgm:pt modelId="{CB1E3810-194C-4ED7-B3A5-DA811D931696}" type="pres">
      <dgm:prSet presAssocID="{51DC8173-FDDE-42C6-8751-C1DF157D12BF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56C01C-1595-459F-98E0-BE70D786914D}" type="pres">
      <dgm:prSet presAssocID="{BED01E2F-EC00-4595-B042-04BD05962BB8}" presName="comp" presStyleCnt="0"/>
      <dgm:spPr/>
    </dgm:pt>
    <dgm:pt modelId="{3232E749-3B84-41CD-A827-565D53978B53}" type="pres">
      <dgm:prSet presAssocID="{BED01E2F-EC00-4595-B042-04BD05962BB8}" presName="child" presStyleLbl="bgAccFollowNode1" presStyleIdx="1" presStyleCnt="4" custScaleX="121293" custScaleY="67307" custLinFactNeighborX="-10356" custLinFactNeighborY="3912"/>
      <dgm:spPr/>
      <dgm:t>
        <a:bodyPr/>
        <a:lstStyle/>
        <a:p>
          <a:endParaRPr lang="es-CO"/>
        </a:p>
      </dgm:t>
    </dgm:pt>
    <dgm:pt modelId="{BD48031D-1D08-46A2-A11A-C5BE956ED6A4}" type="pres">
      <dgm:prSet presAssocID="{BED01E2F-EC00-4595-B042-04BD05962BB8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E24944-CBF1-4B7F-A1F8-023DBF32EF20}" type="pres">
      <dgm:prSet presAssocID="{51DC8173-FDDE-42C6-8751-C1DF157D12BF}" presName="negSpace" presStyleCnt="0"/>
      <dgm:spPr/>
    </dgm:pt>
    <dgm:pt modelId="{262F9677-6D6B-43DA-AF23-A2BA752347B3}" type="pres">
      <dgm:prSet presAssocID="{51DC8173-FDDE-42C6-8751-C1DF157D12BF}" presName="circle" presStyleLbl="node1" presStyleIdx="0" presStyleCnt="2" custScaleX="124289" custScaleY="109579" custLinFactNeighborX="-11604" custLinFactNeighborY="-74583"/>
      <dgm:spPr/>
      <dgm:t>
        <a:bodyPr/>
        <a:lstStyle/>
        <a:p>
          <a:endParaRPr lang="es-CO"/>
        </a:p>
      </dgm:t>
    </dgm:pt>
    <dgm:pt modelId="{A5CA6468-0588-4E94-B271-238A54206494}" type="pres">
      <dgm:prSet presAssocID="{DC419041-3BA5-4452-989D-FF597636CE6C}" presName="transSpace" presStyleCnt="0"/>
      <dgm:spPr/>
    </dgm:pt>
    <dgm:pt modelId="{7B159BC2-C8A6-41B2-8AC3-4F9D80427B54}" type="pres">
      <dgm:prSet presAssocID="{D7472737-3296-4186-809B-5C00CB7F0BE5}" presName="posSpace" presStyleCnt="0"/>
      <dgm:spPr/>
    </dgm:pt>
    <dgm:pt modelId="{41562AB5-035E-4070-80A4-B40D288B1822}" type="pres">
      <dgm:prSet presAssocID="{D7472737-3296-4186-809B-5C00CB7F0BE5}" presName="vertFlow" presStyleCnt="0"/>
      <dgm:spPr/>
    </dgm:pt>
    <dgm:pt modelId="{D1A5036D-A9D5-4954-93B7-991D45BBE6A7}" type="pres">
      <dgm:prSet presAssocID="{D7472737-3296-4186-809B-5C00CB7F0BE5}" presName="topSpace" presStyleCnt="0"/>
      <dgm:spPr/>
    </dgm:pt>
    <dgm:pt modelId="{D3D5AC50-86DD-46D4-9798-FD1C9987EF40}" type="pres">
      <dgm:prSet presAssocID="{D7472737-3296-4186-809B-5C00CB7F0BE5}" presName="firstComp" presStyleCnt="0"/>
      <dgm:spPr/>
    </dgm:pt>
    <dgm:pt modelId="{6A7CBB19-F2F9-42F1-BD40-73A39472AE73}" type="pres">
      <dgm:prSet presAssocID="{D7472737-3296-4186-809B-5C00CB7F0BE5}" presName="firstChild" presStyleLbl="bgAccFollowNode1" presStyleIdx="2" presStyleCnt="4" custScaleX="126048" custScaleY="65926" custLinFactNeighborX="-29494" custLinFactNeighborY="-1195"/>
      <dgm:spPr/>
      <dgm:t>
        <a:bodyPr/>
        <a:lstStyle/>
        <a:p>
          <a:endParaRPr lang="es-CO"/>
        </a:p>
      </dgm:t>
    </dgm:pt>
    <dgm:pt modelId="{A8DCD8FB-E168-4EC0-A484-634B866B0B18}" type="pres">
      <dgm:prSet presAssocID="{D7472737-3296-4186-809B-5C00CB7F0BE5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57A040-3304-4BE1-A9DE-28B5F7D7E1D2}" type="pres">
      <dgm:prSet presAssocID="{D57B60BC-0435-43B1-8C7D-F9E37BDFB712}" presName="comp" presStyleCnt="0"/>
      <dgm:spPr/>
    </dgm:pt>
    <dgm:pt modelId="{D1703B0D-DB1C-49C2-805D-4C153FF765D5}" type="pres">
      <dgm:prSet presAssocID="{D57B60BC-0435-43B1-8C7D-F9E37BDFB712}" presName="child" presStyleLbl="bgAccFollowNode1" presStyleIdx="3" presStyleCnt="4" custScaleX="124210" custLinFactNeighborX="-30236" custLinFactNeighborY="4669"/>
      <dgm:spPr/>
      <dgm:t>
        <a:bodyPr/>
        <a:lstStyle/>
        <a:p>
          <a:endParaRPr lang="es-CO"/>
        </a:p>
      </dgm:t>
    </dgm:pt>
    <dgm:pt modelId="{D12F7670-06DE-4D0E-893B-B994C6D007BA}" type="pres">
      <dgm:prSet presAssocID="{D57B60BC-0435-43B1-8C7D-F9E37BDFB712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32A36FB-C37E-476C-9A3C-3F455C577F5B}" type="pres">
      <dgm:prSet presAssocID="{D7472737-3296-4186-809B-5C00CB7F0BE5}" presName="negSpace" presStyleCnt="0"/>
      <dgm:spPr/>
    </dgm:pt>
    <dgm:pt modelId="{ECC66620-DF20-40EE-A0AC-32B7A29AF88E}" type="pres">
      <dgm:prSet presAssocID="{D7472737-3296-4186-809B-5C00CB7F0BE5}" presName="circle" presStyleLbl="node1" presStyleIdx="1" presStyleCnt="2" custLinFactNeighborX="-37787" custLinFactNeighborY="-66561"/>
      <dgm:spPr/>
      <dgm:t>
        <a:bodyPr/>
        <a:lstStyle/>
        <a:p>
          <a:endParaRPr lang="es-CO"/>
        </a:p>
      </dgm:t>
    </dgm:pt>
  </dgm:ptLst>
  <dgm:cxnLst>
    <dgm:cxn modelId="{A543A838-9EFA-4E10-81F6-7B4A7ADC9F66}" srcId="{09C3C626-EDD8-4A1B-AD9E-74B34FE94A7C}" destId="{51DC8173-FDDE-42C6-8751-C1DF157D12BF}" srcOrd="0" destOrd="0" parTransId="{56252F53-7FF4-4E62-A462-AECF30131CE3}" sibTransId="{DC419041-3BA5-4452-989D-FF597636CE6C}"/>
    <dgm:cxn modelId="{946A1BAB-E757-41B5-8960-42854C8E4B63}" type="presOf" srcId="{D57B60BC-0435-43B1-8C7D-F9E37BDFB712}" destId="{D12F7670-06DE-4D0E-893B-B994C6D007BA}" srcOrd="1" destOrd="0" presId="urn:microsoft.com/office/officeart/2005/8/layout/hList9"/>
    <dgm:cxn modelId="{8C8DFF4F-5D0E-4FC9-BFFD-145E155AE549}" srcId="{D7472737-3296-4186-809B-5C00CB7F0BE5}" destId="{D57B60BC-0435-43B1-8C7D-F9E37BDFB712}" srcOrd="1" destOrd="0" parTransId="{FF1AC43C-56CA-4AC0-862C-7EF9B131E136}" sibTransId="{5A311830-B22F-4255-9DD3-CB61B663B09F}"/>
    <dgm:cxn modelId="{35904E0A-F2D5-4605-9C7D-B50111587801}" type="presOf" srcId="{BED01E2F-EC00-4595-B042-04BD05962BB8}" destId="{BD48031D-1D08-46A2-A11A-C5BE956ED6A4}" srcOrd="1" destOrd="0" presId="urn:microsoft.com/office/officeart/2005/8/layout/hList9"/>
    <dgm:cxn modelId="{CFAB4630-7A73-4FB2-AF3E-D0FB6B1F8DE1}" type="presOf" srcId="{D57B60BC-0435-43B1-8C7D-F9E37BDFB712}" destId="{D1703B0D-DB1C-49C2-805D-4C153FF765D5}" srcOrd="0" destOrd="0" presId="urn:microsoft.com/office/officeart/2005/8/layout/hList9"/>
    <dgm:cxn modelId="{C4331F94-EE90-4D84-BA30-1C10E9E1D1B7}" type="presOf" srcId="{51DC8173-FDDE-42C6-8751-C1DF157D12BF}" destId="{262F9677-6D6B-43DA-AF23-A2BA752347B3}" srcOrd="0" destOrd="0" presId="urn:microsoft.com/office/officeart/2005/8/layout/hList9"/>
    <dgm:cxn modelId="{51D234B7-7C64-4A47-92A2-419B086B174B}" type="presOf" srcId="{725B25C7-0E62-4D70-9CE6-5A5AE3345BAE}" destId="{CB1E3810-194C-4ED7-B3A5-DA811D931696}" srcOrd="1" destOrd="0" presId="urn:microsoft.com/office/officeart/2005/8/layout/hList9"/>
    <dgm:cxn modelId="{BDDB5C66-566A-47B2-AAD7-F0E2EFFF4DC0}" type="presOf" srcId="{D7472737-3296-4186-809B-5C00CB7F0BE5}" destId="{ECC66620-DF20-40EE-A0AC-32B7A29AF88E}" srcOrd="0" destOrd="0" presId="urn:microsoft.com/office/officeart/2005/8/layout/hList9"/>
    <dgm:cxn modelId="{5F055E28-29BB-4A6E-AD20-63BE25913C96}" type="presOf" srcId="{BED01E2F-EC00-4595-B042-04BD05962BB8}" destId="{3232E749-3B84-41CD-A827-565D53978B53}" srcOrd="0" destOrd="0" presId="urn:microsoft.com/office/officeart/2005/8/layout/hList9"/>
    <dgm:cxn modelId="{648AAE62-1E65-420B-9FBC-AEC4983A7EE9}" type="presOf" srcId="{09C3C626-EDD8-4A1B-AD9E-74B34FE94A7C}" destId="{5FE87F86-2188-4707-AD1E-E8834AED4DFC}" srcOrd="0" destOrd="0" presId="urn:microsoft.com/office/officeart/2005/8/layout/hList9"/>
    <dgm:cxn modelId="{E8630776-258D-452B-A33F-7B8DDAAAF7F6}" type="presOf" srcId="{D0A2E968-1853-4148-AECA-09689582DE1C}" destId="{A8DCD8FB-E168-4EC0-A484-634B866B0B18}" srcOrd="1" destOrd="0" presId="urn:microsoft.com/office/officeart/2005/8/layout/hList9"/>
    <dgm:cxn modelId="{C0ED6A05-3123-41ED-B343-6BDB5E6E77FA}" srcId="{51DC8173-FDDE-42C6-8751-C1DF157D12BF}" destId="{725B25C7-0E62-4D70-9CE6-5A5AE3345BAE}" srcOrd="0" destOrd="0" parTransId="{B241F872-96CD-4D8A-AFAA-6F971DD166DB}" sibTransId="{FB9A3C19-7BC8-4D90-AAA1-F27430228E7F}"/>
    <dgm:cxn modelId="{52C40323-9DE4-4CE9-A083-F3F659E34A77}" type="presOf" srcId="{D0A2E968-1853-4148-AECA-09689582DE1C}" destId="{6A7CBB19-F2F9-42F1-BD40-73A39472AE73}" srcOrd="0" destOrd="0" presId="urn:microsoft.com/office/officeart/2005/8/layout/hList9"/>
    <dgm:cxn modelId="{13B7B1E9-CB46-4FCA-886C-664900CCB445}" type="presOf" srcId="{725B25C7-0E62-4D70-9CE6-5A5AE3345BAE}" destId="{298E26F1-D676-4AB5-AB67-CB987A40197D}" srcOrd="0" destOrd="0" presId="urn:microsoft.com/office/officeart/2005/8/layout/hList9"/>
    <dgm:cxn modelId="{B7A3908C-8242-4538-A3E2-95612FDEF558}" srcId="{09C3C626-EDD8-4A1B-AD9E-74B34FE94A7C}" destId="{D7472737-3296-4186-809B-5C00CB7F0BE5}" srcOrd="1" destOrd="0" parTransId="{B6E48AB1-4702-4A76-96EB-3A1126A7D4A1}" sibTransId="{1136ADD6-E03C-4C67-8DA0-9787DE0DBA4F}"/>
    <dgm:cxn modelId="{71FF4D47-A15D-4738-A8A2-DB4F91569CC9}" srcId="{51DC8173-FDDE-42C6-8751-C1DF157D12BF}" destId="{BED01E2F-EC00-4595-B042-04BD05962BB8}" srcOrd="1" destOrd="0" parTransId="{0A14E241-6BE4-4326-8AE0-E3795339CFA0}" sibTransId="{B33808BC-AFD3-41E9-BBD1-6A0D2A952E9A}"/>
    <dgm:cxn modelId="{28D0CC66-07EB-4C74-B69D-18D821B36FFC}" srcId="{D7472737-3296-4186-809B-5C00CB7F0BE5}" destId="{D0A2E968-1853-4148-AECA-09689582DE1C}" srcOrd="0" destOrd="0" parTransId="{F77844B5-4622-4354-9528-D105836BD679}" sibTransId="{07D8877C-69DC-4C4A-96D8-3AA6C2F41124}"/>
    <dgm:cxn modelId="{5DCBDB4F-8082-4863-9E75-C14AAE8F920C}" type="presParOf" srcId="{5FE87F86-2188-4707-AD1E-E8834AED4DFC}" destId="{90D35BC9-D0A0-4C47-ABF7-26085A49036B}" srcOrd="0" destOrd="0" presId="urn:microsoft.com/office/officeart/2005/8/layout/hList9"/>
    <dgm:cxn modelId="{8432E4CD-A0B6-406B-85BB-71B2CD9A5587}" type="presParOf" srcId="{5FE87F86-2188-4707-AD1E-E8834AED4DFC}" destId="{0CF53981-60C1-411D-A05A-A42EAC4E4AE2}" srcOrd="1" destOrd="0" presId="urn:microsoft.com/office/officeart/2005/8/layout/hList9"/>
    <dgm:cxn modelId="{C08BF007-1464-4ACB-9AAD-D0988C4BBFA3}" type="presParOf" srcId="{0CF53981-60C1-411D-A05A-A42EAC4E4AE2}" destId="{1662B938-DA75-481A-A246-8243F5CD4C61}" srcOrd="0" destOrd="0" presId="urn:microsoft.com/office/officeart/2005/8/layout/hList9"/>
    <dgm:cxn modelId="{30B4ED0B-0E66-435F-8FA1-9BBC80270952}" type="presParOf" srcId="{0CF53981-60C1-411D-A05A-A42EAC4E4AE2}" destId="{FAF35C5E-52AF-4414-B21C-42A0A9A2414E}" srcOrd="1" destOrd="0" presId="urn:microsoft.com/office/officeart/2005/8/layout/hList9"/>
    <dgm:cxn modelId="{8D9D7387-D382-494E-89B0-3C26460CF7DD}" type="presParOf" srcId="{FAF35C5E-52AF-4414-B21C-42A0A9A2414E}" destId="{298E26F1-D676-4AB5-AB67-CB987A40197D}" srcOrd="0" destOrd="0" presId="urn:microsoft.com/office/officeart/2005/8/layout/hList9"/>
    <dgm:cxn modelId="{212543FF-6E6D-4B26-9C6F-258135257DA1}" type="presParOf" srcId="{FAF35C5E-52AF-4414-B21C-42A0A9A2414E}" destId="{CB1E3810-194C-4ED7-B3A5-DA811D931696}" srcOrd="1" destOrd="0" presId="urn:microsoft.com/office/officeart/2005/8/layout/hList9"/>
    <dgm:cxn modelId="{5FFB7420-547E-44E4-A17E-8DCD8265EB56}" type="presParOf" srcId="{0CF53981-60C1-411D-A05A-A42EAC4E4AE2}" destId="{6F56C01C-1595-459F-98E0-BE70D786914D}" srcOrd="2" destOrd="0" presId="urn:microsoft.com/office/officeart/2005/8/layout/hList9"/>
    <dgm:cxn modelId="{80AC615E-10FB-46DE-981B-709AA967DCB8}" type="presParOf" srcId="{6F56C01C-1595-459F-98E0-BE70D786914D}" destId="{3232E749-3B84-41CD-A827-565D53978B53}" srcOrd="0" destOrd="0" presId="urn:microsoft.com/office/officeart/2005/8/layout/hList9"/>
    <dgm:cxn modelId="{A558C331-9CBC-4DE2-926F-9E7A552DEE05}" type="presParOf" srcId="{6F56C01C-1595-459F-98E0-BE70D786914D}" destId="{BD48031D-1D08-46A2-A11A-C5BE956ED6A4}" srcOrd="1" destOrd="0" presId="urn:microsoft.com/office/officeart/2005/8/layout/hList9"/>
    <dgm:cxn modelId="{6AB62894-5296-4A26-AD07-8DF7CDFEB7D7}" type="presParOf" srcId="{5FE87F86-2188-4707-AD1E-E8834AED4DFC}" destId="{1AE24944-CBF1-4B7F-A1F8-023DBF32EF20}" srcOrd="2" destOrd="0" presId="urn:microsoft.com/office/officeart/2005/8/layout/hList9"/>
    <dgm:cxn modelId="{FB951050-4617-412D-B045-E28BDD96BC88}" type="presParOf" srcId="{5FE87F86-2188-4707-AD1E-E8834AED4DFC}" destId="{262F9677-6D6B-43DA-AF23-A2BA752347B3}" srcOrd="3" destOrd="0" presId="urn:microsoft.com/office/officeart/2005/8/layout/hList9"/>
    <dgm:cxn modelId="{FDB8F315-85EF-4111-A2CF-37C4A0B72DCB}" type="presParOf" srcId="{5FE87F86-2188-4707-AD1E-E8834AED4DFC}" destId="{A5CA6468-0588-4E94-B271-238A54206494}" srcOrd="4" destOrd="0" presId="urn:microsoft.com/office/officeart/2005/8/layout/hList9"/>
    <dgm:cxn modelId="{8B07AE6B-2D1D-4084-B022-E20942C795DC}" type="presParOf" srcId="{5FE87F86-2188-4707-AD1E-E8834AED4DFC}" destId="{7B159BC2-C8A6-41B2-8AC3-4F9D80427B54}" srcOrd="5" destOrd="0" presId="urn:microsoft.com/office/officeart/2005/8/layout/hList9"/>
    <dgm:cxn modelId="{9FB4D739-4FE0-4914-9B4E-64D93F310803}" type="presParOf" srcId="{5FE87F86-2188-4707-AD1E-E8834AED4DFC}" destId="{41562AB5-035E-4070-80A4-B40D288B1822}" srcOrd="6" destOrd="0" presId="urn:microsoft.com/office/officeart/2005/8/layout/hList9"/>
    <dgm:cxn modelId="{2EF76371-E228-4532-AF13-11761F6CA184}" type="presParOf" srcId="{41562AB5-035E-4070-80A4-B40D288B1822}" destId="{D1A5036D-A9D5-4954-93B7-991D45BBE6A7}" srcOrd="0" destOrd="0" presId="urn:microsoft.com/office/officeart/2005/8/layout/hList9"/>
    <dgm:cxn modelId="{EC27C3AF-42B6-46FB-BD22-AB29A4782ECF}" type="presParOf" srcId="{41562AB5-035E-4070-80A4-B40D288B1822}" destId="{D3D5AC50-86DD-46D4-9798-FD1C9987EF40}" srcOrd="1" destOrd="0" presId="urn:microsoft.com/office/officeart/2005/8/layout/hList9"/>
    <dgm:cxn modelId="{81F11B93-02C3-4E37-A6E5-A373D8E0404D}" type="presParOf" srcId="{D3D5AC50-86DD-46D4-9798-FD1C9987EF40}" destId="{6A7CBB19-F2F9-42F1-BD40-73A39472AE73}" srcOrd="0" destOrd="0" presId="urn:microsoft.com/office/officeart/2005/8/layout/hList9"/>
    <dgm:cxn modelId="{291B3C26-3BB0-4330-91D8-3A9D78866236}" type="presParOf" srcId="{D3D5AC50-86DD-46D4-9798-FD1C9987EF40}" destId="{A8DCD8FB-E168-4EC0-A484-634B866B0B18}" srcOrd="1" destOrd="0" presId="urn:microsoft.com/office/officeart/2005/8/layout/hList9"/>
    <dgm:cxn modelId="{BC6CBDB5-768D-438A-8E6C-F5CB82A4704C}" type="presParOf" srcId="{41562AB5-035E-4070-80A4-B40D288B1822}" destId="{4C57A040-3304-4BE1-A9DE-28B5F7D7E1D2}" srcOrd="2" destOrd="0" presId="urn:microsoft.com/office/officeart/2005/8/layout/hList9"/>
    <dgm:cxn modelId="{6DE9DDB2-AB43-42A9-99F6-5F1862F2A745}" type="presParOf" srcId="{4C57A040-3304-4BE1-A9DE-28B5F7D7E1D2}" destId="{D1703B0D-DB1C-49C2-805D-4C153FF765D5}" srcOrd="0" destOrd="0" presId="urn:microsoft.com/office/officeart/2005/8/layout/hList9"/>
    <dgm:cxn modelId="{661B1F56-7D54-420C-A79F-90677CB1E60F}" type="presParOf" srcId="{4C57A040-3304-4BE1-A9DE-28B5F7D7E1D2}" destId="{D12F7670-06DE-4D0E-893B-B994C6D007BA}" srcOrd="1" destOrd="0" presId="urn:microsoft.com/office/officeart/2005/8/layout/hList9"/>
    <dgm:cxn modelId="{93645EB6-21FF-4784-9139-A990A5A65BCD}" type="presParOf" srcId="{5FE87F86-2188-4707-AD1E-E8834AED4DFC}" destId="{432A36FB-C37E-476C-9A3C-3F455C577F5B}" srcOrd="7" destOrd="0" presId="urn:microsoft.com/office/officeart/2005/8/layout/hList9"/>
    <dgm:cxn modelId="{6D87D39E-7397-4224-9168-276C3F6C6319}" type="presParOf" srcId="{5FE87F86-2188-4707-AD1E-E8834AED4DFC}" destId="{ECC66620-DF20-40EE-A0AC-32B7A29AF88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AEAD2-9498-40CE-AAF6-8C5AC8A6C6CE}">
      <dsp:nvSpPr>
        <dsp:cNvPr id="0" name=""/>
        <dsp:cNvSpPr/>
      </dsp:nvSpPr>
      <dsp:spPr>
        <a:xfrm>
          <a:off x="-3395265" y="-525585"/>
          <a:ext cx="4075507" cy="4075507"/>
        </a:xfrm>
        <a:prstGeom prst="blockArc">
          <a:avLst>
            <a:gd name="adj1" fmla="val 18900000"/>
            <a:gd name="adj2" fmla="val 2700000"/>
            <a:gd name="adj3" fmla="val 53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22E3B-40A1-46F4-9122-552E91F00E04}">
      <dsp:nvSpPr>
        <dsp:cNvPr id="0" name=""/>
        <dsp:cNvSpPr/>
      </dsp:nvSpPr>
      <dsp:spPr>
        <a:xfrm>
          <a:off x="555948" y="432056"/>
          <a:ext cx="7397051" cy="863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79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Características: </a:t>
          </a:r>
          <a:r>
            <a:rPr lang="es-CO" sz="1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» Índice de </a:t>
          </a:r>
          <a:r>
            <a:rPr lang="es-CO" sz="18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biodegradabilidad</a:t>
          </a:r>
          <a:r>
            <a:rPr lang="es-CO" sz="1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, </a:t>
          </a:r>
          <a:r>
            <a:rPr lang="es-CO" sz="18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DBO</a:t>
          </a:r>
          <a:r>
            <a:rPr lang="es-CO" sz="1800" kern="1200" baseline="-250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5</a:t>
          </a:r>
          <a:r>
            <a:rPr lang="es-CO" sz="1800" kern="1200" baseline="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/DQO.</a:t>
          </a:r>
          <a:r>
            <a:rPr lang="es-CO" sz="1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s-CO" sz="1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		» Materia Orgánica </a:t>
          </a:r>
          <a:r>
            <a:rPr lang="es-CO" sz="1800" kern="1200" dirty="0" err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biorefractaria</a:t>
          </a:r>
          <a:endParaRPr lang="es-CO" sz="1800" kern="120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55948" y="432056"/>
        <a:ext cx="7397051" cy="863992"/>
      </dsp:txXfrm>
    </dsp:sp>
    <dsp:sp modelId="{F63E199E-1500-4719-B691-2219126BE981}">
      <dsp:nvSpPr>
        <dsp:cNvPr id="0" name=""/>
        <dsp:cNvSpPr/>
      </dsp:nvSpPr>
      <dsp:spPr>
        <a:xfrm>
          <a:off x="15953" y="324057"/>
          <a:ext cx="1079990" cy="1079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C0E8E4-529A-4FB0-8958-8CC13251F13E}">
      <dsp:nvSpPr>
        <dsp:cNvPr id="0" name=""/>
        <dsp:cNvSpPr/>
      </dsp:nvSpPr>
      <dsp:spPr>
        <a:xfrm>
          <a:off x="555948" y="1490114"/>
          <a:ext cx="7397051" cy="134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79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Tratamiento</a:t>
          </a:r>
          <a:r>
            <a:rPr lang="es-CO" sz="20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: </a:t>
          </a:r>
          <a:r>
            <a:rPr lang="es-CO" sz="1800" kern="1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I) </a:t>
          </a:r>
          <a:r>
            <a:rPr lang="es-CO" sz="18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Biológico: </a:t>
          </a:r>
          <a:r>
            <a:rPr lang="es-CO" sz="16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Digestor anaerobio-lodo activado, 			</a:t>
          </a:r>
          <a:r>
            <a:rPr lang="es-CO" sz="1600" kern="1200" dirty="0" err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bioreactor</a:t>
          </a:r>
          <a:r>
            <a:rPr lang="es-CO" sz="16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secuencial anaerobio-</a:t>
          </a:r>
          <a:r>
            <a:rPr lang="es-CO" sz="1600" kern="1200" dirty="0" err="1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anóxico</a:t>
          </a:r>
          <a:r>
            <a:rPr lang="es-CO" sz="16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-aerobio.</a:t>
          </a:r>
          <a:r>
            <a:rPr lang="es-CO" sz="18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r>
            <a:rPr lang="es-CO" sz="18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	         II) </a:t>
          </a:r>
          <a:r>
            <a:rPr lang="es-CO" sz="18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Fisicoquímico: </a:t>
          </a:r>
          <a:r>
            <a:rPr lang="es-CO" sz="1600" kern="1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Floculación-coagulación, filtración 		con membranas, adsorción, ósmosis inversa</a:t>
          </a:r>
          <a:r>
            <a:rPr lang="es-CO" sz="1800" kern="12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 </a:t>
          </a:r>
          <a:endParaRPr lang="es-CO" sz="1800" kern="1200" dirty="0">
            <a:solidFill>
              <a:srgbClr val="FF0000"/>
            </a:solidFill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555948" y="1490114"/>
        <a:ext cx="7397051" cy="1340337"/>
      </dsp:txXfrm>
    </dsp:sp>
    <dsp:sp modelId="{712737CA-3DBD-46EA-8A64-F3B1DB8B55D5}">
      <dsp:nvSpPr>
        <dsp:cNvPr id="0" name=""/>
        <dsp:cNvSpPr/>
      </dsp:nvSpPr>
      <dsp:spPr>
        <a:xfrm>
          <a:off x="15953" y="1620288"/>
          <a:ext cx="1079990" cy="1079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057E0-15F9-4DF6-9E46-D44794C3CADA}">
      <dsp:nvSpPr>
        <dsp:cNvPr id="0" name=""/>
        <dsp:cNvSpPr/>
      </dsp:nvSpPr>
      <dsp:spPr>
        <a:xfrm>
          <a:off x="1257795" y="594759"/>
          <a:ext cx="2403141" cy="92337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Alta carga de materia orgánica </a:t>
          </a:r>
          <a:r>
            <a:rPr lang="es-CO" sz="1800" kern="1200" dirty="0" err="1" smtClean="0"/>
            <a:t>biorefractaria</a:t>
          </a:r>
          <a:endParaRPr lang="es-CO" sz="1800" kern="1200" dirty="0"/>
        </a:p>
      </dsp:txBody>
      <dsp:txXfrm>
        <a:off x="1642297" y="594759"/>
        <a:ext cx="2018638" cy="923373"/>
      </dsp:txXfrm>
    </dsp:sp>
    <dsp:sp modelId="{DDB5B142-1831-4400-A804-72C636A795B7}">
      <dsp:nvSpPr>
        <dsp:cNvPr id="0" name=""/>
        <dsp:cNvSpPr/>
      </dsp:nvSpPr>
      <dsp:spPr>
        <a:xfrm>
          <a:off x="183504" y="489139"/>
          <a:ext cx="1367451" cy="110429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Problema </a:t>
          </a:r>
          <a:endParaRPr lang="es-CO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763" y="650859"/>
        <a:ext cx="966933" cy="780852"/>
      </dsp:txXfrm>
    </dsp:sp>
    <dsp:sp modelId="{8E127711-92D3-4D4D-86F4-C3DF3E5E51B6}">
      <dsp:nvSpPr>
        <dsp:cNvPr id="0" name=""/>
        <dsp:cNvSpPr/>
      </dsp:nvSpPr>
      <dsp:spPr>
        <a:xfrm>
          <a:off x="4947471" y="1317613"/>
          <a:ext cx="2322768" cy="62227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Implementación POA</a:t>
          </a:r>
          <a:endParaRPr lang="es-CO" sz="1800" kern="1200" dirty="0"/>
        </a:p>
      </dsp:txBody>
      <dsp:txXfrm>
        <a:off x="5319114" y="1317613"/>
        <a:ext cx="1951125" cy="622270"/>
      </dsp:txXfrm>
    </dsp:sp>
    <dsp:sp modelId="{F492C0A5-8F5E-4B7D-943A-92AACF81E733}">
      <dsp:nvSpPr>
        <dsp:cNvPr id="0" name=""/>
        <dsp:cNvSpPr/>
      </dsp:nvSpPr>
      <dsp:spPr>
        <a:xfrm>
          <a:off x="3908873" y="1166981"/>
          <a:ext cx="1189375" cy="92291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Solución</a:t>
          </a:r>
          <a:endParaRPr lang="es-CO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3053" y="1302138"/>
        <a:ext cx="841015" cy="652598"/>
      </dsp:txXfrm>
    </dsp:sp>
    <dsp:sp modelId="{5C305DD7-693C-4356-AE96-286FFC14AD86}">
      <dsp:nvSpPr>
        <dsp:cNvPr id="0" name=""/>
        <dsp:cNvSpPr/>
      </dsp:nvSpPr>
      <dsp:spPr>
        <a:xfrm>
          <a:off x="4982323" y="234163"/>
          <a:ext cx="2268043" cy="75478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Disposición más limpia</a:t>
          </a:r>
          <a:endParaRPr lang="es-CO" sz="1800" kern="1200" dirty="0"/>
        </a:p>
      </dsp:txBody>
      <dsp:txXfrm>
        <a:off x="5345210" y="234163"/>
        <a:ext cx="1905156" cy="754784"/>
      </dsp:txXfrm>
    </dsp:sp>
    <dsp:sp modelId="{784FA355-ABF6-4905-A56B-3958639990DF}">
      <dsp:nvSpPr>
        <dsp:cNvPr id="0" name=""/>
        <dsp:cNvSpPr/>
      </dsp:nvSpPr>
      <dsp:spPr>
        <a:xfrm>
          <a:off x="3830188" y="124856"/>
          <a:ext cx="1300577" cy="922912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</a:t>
          </a:r>
          <a:endParaRPr lang="es-CO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20653" y="260013"/>
        <a:ext cx="919647" cy="652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3916B-3A37-4D35-A97D-3AA6288D34DF}">
      <dsp:nvSpPr>
        <dsp:cNvPr id="0" name=""/>
        <dsp:cNvSpPr/>
      </dsp:nvSpPr>
      <dsp:spPr>
        <a:xfrm>
          <a:off x="424796" y="535"/>
          <a:ext cx="1769821" cy="13422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Fe-GAC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Adsorbente</a:t>
          </a:r>
          <a:endParaRPr lang="es-CO" sz="1800" kern="1200" dirty="0"/>
        </a:p>
      </dsp:txBody>
      <dsp:txXfrm>
        <a:off x="683980" y="197097"/>
        <a:ext cx="1251453" cy="949083"/>
      </dsp:txXfrm>
    </dsp:sp>
    <dsp:sp modelId="{9C7A840E-C1B0-4D14-9399-8A69D4F2D507}">
      <dsp:nvSpPr>
        <dsp:cNvPr id="0" name=""/>
        <dsp:cNvSpPr/>
      </dsp:nvSpPr>
      <dsp:spPr>
        <a:xfrm rot="414668">
          <a:off x="2189298" y="252096"/>
          <a:ext cx="749851" cy="2644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>
        <a:off x="2189586" y="300210"/>
        <a:ext cx="670521" cy="158661"/>
      </dsp:txXfrm>
    </dsp:sp>
    <dsp:sp modelId="{8E8731CC-FC9A-4575-A61F-78D329AA8157}">
      <dsp:nvSpPr>
        <dsp:cNvPr id="0" name=""/>
        <dsp:cNvSpPr/>
      </dsp:nvSpPr>
      <dsp:spPr>
        <a:xfrm>
          <a:off x="3024344" y="535"/>
          <a:ext cx="1553457" cy="13422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Fe-GAC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Catalizador</a:t>
          </a:r>
          <a:endParaRPr lang="es-CO" sz="1800" kern="1200" dirty="0"/>
        </a:p>
      </dsp:txBody>
      <dsp:txXfrm>
        <a:off x="3251843" y="197097"/>
        <a:ext cx="1098459" cy="949083"/>
      </dsp:txXfrm>
    </dsp:sp>
    <dsp:sp modelId="{D4C94661-FCC4-4471-BD21-B41404216B18}">
      <dsp:nvSpPr>
        <dsp:cNvPr id="0" name=""/>
        <dsp:cNvSpPr/>
      </dsp:nvSpPr>
      <dsp:spPr>
        <a:xfrm rot="10385332">
          <a:off x="2188764" y="609223"/>
          <a:ext cx="751958" cy="2383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/>
        </a:p>
      </dsp:txBody>
      <dsp:txXfrm rot="10800000">
        <a:off x="2260001" y="652586"/>
        <a:ext cx="680461" cy="142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8EDB8-9068-41EE-ACFA-EEBF58114524}">
      <dsp:nvSpPr>
        <dsp:cNvPr id="0" name=""/>
        <dsp:cNvSpPr/>
      </dsp:nvSpPr>
      <dsp:spPr>
        <a:xfrm>
          <a:off x="153411" y="262515"/>
          <a:ext cx="1322642" cy="13226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734EFB0-9559-4D6D-BDF6-50FC3E6BC479}">
      <dsp:nvSpPr>
        <dsp:cNvPr id="0" name=""/>
        <dsp:cNvSpPr/>
      </dsp:nvSpPr>
      <dsp:spPr>
        <a:xfrm>
          <a:off x="756078" y="256457"/>
          <a:ext cx="3168354" cy="132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Obtención Fe-GAC</a:t>
          </a:r>
          <a:endParaRPr lang="es-CO" sz="2800" kern="1200" dirty="0"/>
        </a:p>
      </dsp:txBody>
      <dsp:txXfrm>
        <a:off x="756078" y="256457"/>
        <a:ext cx="3168354" cy="1322642"/>
      </dsp:txXfrm>
    </dsp:sp>
    <dsp:sp modelId="{92AD4AA5-0301-4930-A944-A6CA7043AB7B}">
      <dsp:nvSpPr>
        <dsp:cNvPr id="0" name=""/>
        <dsp:cNvSpPr/>
      </dsp:nvSpPr>
      <dsp:spPr>
        <a:xfrm>
          <a:off x="4536500" y="1059963"/>
          <a:ext cx="1322642" cy="13226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B2B2FCD-4D8F-4A41-BA07-50A703EAD4BD}">
      <dsp:nvSpPr>
        <dsp:cNvPr id="0" name=""/>
        <dsp:cNvSpPr/>
      </dsp:nvSpPr>
      <dsp:spPr>
        <a:xfrm>
          <a:off x="5184581" y="1120553"/>
          <a:ext cx="1872235" cy="132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Adsorción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+mn-lt"/>
              <a:cs typeface="Times New Roman" pitchFamily="18" charset="0"/>
            </a:rPr>
            <a:t>Lixiviado maduro</a:t>
          </a:r>
          <a:endParaRPr lang="es-CO" sz="1050" kern="1200" dirty="0"/>
        </a:p>
      </dsp:txBody>
      <dsp:txXfrm>
        <a:off x="5184581" y="1120553"/>
        <a:ext cx="1872235" cy="1322642"/>
      </dsp:txXfrm>
    </dsp:sp>
    <dsp:sp modelId="{DBE1C9E4-EF5F-4CA5-BCA3-68C7C77D9E94}">
      <dsp:nvSpPr>
        <dsp:cNvPr id="0" name=""/>
        <dsp:cNvSpPr/>
      </dsp:nvSpPr>
      <dsp:spPr>
        <a:xfrm>
          <a:off x="72011" y="2678230"/>
          <a:ext cx="1322642" cy="132264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C7D61568-D312-47FE-B032-9187D6A589D1}">
      <dsp:nvSpPr>
        <dsp:cNvPr id="0" name=""/>
        <dsp:cNvSpPr/>
      </dsp:nvSpPr>
      <dsp:spPr>
        <a:xfrm>
          <a:off x="565157" y="2704735"/>
          <a:ext cx="7056784" cy="132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Oxidación </a:t>
          </a:r>
          <a:r>
            <a:rPr lang="es-CO" sz="2800" i="1" kern="1200" dirty="0" smtClean="0"/>
            <a:t>in-situ. </a:t>
          </a:r>
          <a:r>
            <a:rPr lang="es-CO" sz="2300" i="1" kern="1200" dirty="0" smtClean="0"/>
            <a:t>	</a:t>
          </a:r>
          <a:r>
            <a:rPr lang="es-CO" sz="2300" kern="1200" dirty="0" smtClean="0">
              <a:latin typeface="Times New Roman"/>
              <a:cs typeface="Times New Roman"/>
            </a:rPr>
            <a:t>» </a:t>
          </a:r>
          <a:r>
            <a:rPr lang="es-CO" sz="2300" kern="1200" dirty="0" smtClean="0"/>
            <a:t>Concentración H</a:t>
          </a:r>
          <a:r>
            <a:rPr lang="es-CO" sz="2300" kern="1200" baseline="-25000" dirty="0" smtClean="0"/>
            <a:t>2</a:t>
          </a:r>
          <a:r>
            <a:rPr lang="es-CO" sz="2300" kern="1200" dirty="0" smtClean="0"/>
            <a:t>O</a:t>
          </a:r>
          <a:r>
            <a:rPr lang="es-CO" sz="2300" kern="1200" baseline="-25000" dirty="0" smtClean="0"/>
            <a:t>2</a:t>
          </a:r>
          <a:endParaRPr lang="es-CO" sz="2300" i="1" kern="1200" baseline="-250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>
              <a:latin typeface="+mn-lt"/>
              <a:cs typeface="Times New Roman" pitchFamily="18" charset="0"/>
            </a:rPr>
            <a:t>Peróxido de Hidrógeno	</a:t>
          </a:r>
          <a:r>
            <a:rPr lang="es-CO" sz="2300" kern="1200" dirty="0" smtClean="0">
              <a:latin typeface="Times New Roman"/>
              <a:cs typeface="Times New Roman"/>
            </a:rPr>
            <a:t>» </a:t>
          </a:r>
          <a:r>
            <a:rPr lang="es-CO" sz="2300" kern="1200" dirty="0" smtClean="0"/>
            <a:t>Flujo de recirculación</a:t>
          </a:r>
          <a:endParaRPr lang="es-CO" sz="2300" kern="1200" dirty="0"/>
        </a:p>
      </dsp:txBody>
      <dsp:txXfrm>
        <a:off x="565157" y="2704735"/>
        <a:ext cx="7056784" cy="13226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F301D-6E4F-4D59-9D6A-D557B143A772}">
      <dsp:nvSpPr>
        <dsp:cNvPr id="0" name=""/>
        <dsp:cNvSpPr/>
      </dsp:nvSpPr>
      <dsp:spPr>
        <a:xfrm>
          <a:off x="2265121" y="859608"/>
          <a:ext cx="5333603" cy="4108444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Carbón Activado Granular GAC comercial (</a:t>
          </a:r>
          <a:r>
            <a:rPr lang="es-CO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Sigma </a:t>
          </a:r>
          <a:r>
            <a:rPr lang="es-CO" sz="20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Aldrich</a:t>
          </a:r>
          <a:r>
            <a:rPr lang="es-CO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__________________________________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amaño </a:t>
          </a: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partícula: 0,85 – 2,4 mm (entre malla 8 y malla 20</a:t>
          </a: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__________________________________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Área Superficial: 600 – 800 m</a:t>
          </a:r>
          <a:r>
            <a:rPr lang="es-CO" sz="200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/g.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__________________________________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Densidad relativa: 0,250 – 0,600 g/cm</a:t>
          </a:r>
          <a:r>
            <a:rPr lang="es-CO" sz="200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es-CO" sz="20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8497" y="859608"/>
        <a:ext cx="4480226" cy="4108444"/>
      </dsp:txXfrm>
    </dsp:sp>
    <dsp:sp modelId="{159099B6-541F-4388-9CB5-8ED8C03FA3E2}">
      <dsp:nvSpPr>
        <dsp:cNvPr id="0" name=""/>
        <dsp:cNvSpPr/>
      </dsp:nvSpPr>
      <dsp:spPr>
        <a:xfrm>
          <a:off x="1414392" y="35636"/>
          <a:ext cx="1618690" cy="15539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kern="1200" dirty="0" smtClean="0"/>
            <a:t>.</a:t>
          </a:r>
          <a:endParaRPr lang="es-CO" sz="6500" kern="1200" dirty="0"/>
        </a:p>
      </dsp:txBody>
      <dsp:txXfrm>
        <a:off x="1651444" y="263211"/>
        <a:ext cx="1144586" cy="10988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B3871-1943-4979-AE27-46FBBA6ACF45}">
      <dsp:nvSpPr>
        <dsp:cNvPr id="0" name=""/>
        <dsp:cNvSpPr/>
      </dsp:nvSpPr>
      <dsp:spPr>
        <a:xfrm>
          <a:off x="3275091" y="78382"/>
          <a:ext cx="3754235" cy="17218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Pre-tratamiento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Times New Roman"/>
              <a:cs typeface="Times New Roman"/>
            </a:rPr>
            <a:t>» </a:t>
          </a:r>
          <a:r>
            <a:rPr lang="es-CO" sz="2000" kern="1200" dirty="0" smtClean="0"/>
            <a:t>Granulometría 		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Times New Roman"/>
              <a:cs typeface="Times New Roman"/>
            </a:rPr>
            <a:t>» </a:t>
          </a:r>
          <a:r>
            <a:rPr lang="es-CO" sz="2000" kern="1200" dirty="0" smtClean="0"/>
            <a:t>Lavado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Times New Roman"/>
              <a:cs typeface="Times New Roman"/>
            </a:rPr>
            <a:t>» </a:t>
          </a:r>
          <a:r>
            <a:rPr lang="es-CO" sz="2000" kern="1200" dirty="0" smtClean="0"/>
            <a:t>Tratamiento ácido </a:t>
          </a:r>
          <a:r>
            <a:rPr lang="es-CO" sz="2000" kern="1200" dirty="0" err="1" smtClean="0"/>
            <a:t>HCl</a:t>
          </a:r>
          <a:endParaRPr lang="es-CO" kern="1200" dirty="0"/>
        </a:p>
      </dsp:txBody>
      <dsp:txXfrm>
        <a:off x="3275091" y="78382"/>
        <a:ext cx="3754235" cy="1721823"/>
      </dsp:txXfrm>
    </dsp:sp>
    <dsp:sp modelId="{08007FC4-9B9F-4ED8-9D76-ACA2E4A36E55}">
      <dsp:nvSpPr>
        <dsp:cNvPr id="0" name=""/>
        <dsp:cNvSpPr/>
      </dsp:nvSpPr>
      <dsp:spPr>
        <a:xfrm>
          <a:off x="1035568" y="1348"/>
          <a:ext cx="1857131" cy="187589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826992-BE73-4BE1-A603-D5CAF597F521}">
      <dsp:nvSpPr>
        <dsp:cNvPr id="0" name=""/>
        <dsp:cNvSpPr/>
      </dsp:nvSpPr>
      <dsp:spPr>
        <a:xfrm>
          <a:off x="1152686" y="2304257"/>
          <a:ext cx="3285764" cy="1640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Funcionalización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Times New Roman"/>
              <a:cs typeface="Times New Roman"/>
            </a:rPr>
            <a:t>» </a:t>
          </a:r>
          <a:r>
            <a:rPr lang="es-CO" sz="2000" kern="1200" dirty="0" smtClean="0"/>
            <a:t>Incorporación Fe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Times New Roman"/>
              <a:cs typeface="Times New Roman"/>
            </a:rPr>
            <a:t>» </a:t>
          </a:r>
          <a:r>
            <a:rPr lang="es-CO" sz="2000" kern="1200" dirty="0" smtClean="0"/>
            <a:t>Secado a 100 °C/24 horas</a:t>
          </a:r>
          <a:endParaRPr lang="es-CO" kern="1200" dirty="0"/>
        </a:p>
      </dsp:txBody>
      <dsp:txXfrm>
        <a:off x="1152686" y="2304257"/>
        <a:ext cx="3285764" cy="1640897"/>
      </dsp:txXfrm>
    </dsp:sp>
    <dsp:sp modelId="{CFDB3B8D-4E18-4B6A-BD25-6FF2FB4351D9}">
      <dsp:nvSpPr>
        <dsp:cNvPr id="0" name=""/>
        <dsp:cNvSpPr/>
      </dsp:nvSpPr>
      <dsp:spPr>
        <a:xfrm rot="16200000">
          <a:off x="5055078" y="2186760"/>
          <a:ext cx="1857131" cy="187589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E26F1-D676-4AB5-AB67-CB987A40197D}">
      <dsp:nvSpPr>
        <dsp:cNvPr id="0" name=""/>
        <dsp:cNvSpPr/>
      </dsp:nvSpPr>
      <dsp:spPr>
        <a:xfrm>
          <a:off x="254338" y="1920974"/>
          <a:ext cx="3113587" cy="14143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+mn-lt"/>
              <a:cs typeface="Times New Roman"/>
            </a:rPr>
            <a:t>Fe </a:t>
          </a:r>
          <a:r>
            <a:rPr lang="es-CO" sz="2000" kern="1200" baseline="-25000" dirty="0" smtClean="0">
              <a:latin typeface="+mn-lt"/>
              <a:cs typeface="Times New Roman"/>
            </a:rPr>
            <a:t>inc</a:t>
          </a:r>
          <a:r>
            <a:rPr lang="es-CO" sz="2000" kern="1200" dirty="0" smtClean="0">
              <a:latin typeface="+mn-lt"/>
              <a:cs typeface="Times New Roman"/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+mn-lt"/>
              <a:cs typeface="Times New Roman"/>
            </a:rPr>
            <a:t>Digestión HCl:H</a:t>
          </a:r>
          <a:r>
            <a:rPr lang="es-CO" sz="2000" kern="1200" baseline="-25000" dirty="0" smtClean="0">
              <a:latin typeface="+mn-lt"/>
              <a:cs typeface="Times New Roman"/>
            </a:rPr>
            <a:t>2</a:t>
          </a:r>
          <a:r>
            <a:rPr lang="es-CO" sz="2000" kern="1200" dirty="0" smtClean="0">
              <a:latin typeface="+mn-lt"/>
              <a:cs typeface="Times New Roman"/>
            </a:rPr>
            <a:t>O (1:1)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+mn-lt"/>
            </a:rPr>
            <a:t>[Fe]</a:t>
          </a:r>
          <a:r>
            <a:rPr lang="es-CO" sz="2000" kern="1200" dirty="0" err="1" smtClean="0">
              <a:latin typeface="+mn-lt"/>
            </a:rPr>
            <a:t>sln</a:t>
          </a:r>
          <a:r>
            <a:rPr lang="es-CO" sz="2000" kern="1200" dirty="0" smtClean="0">
              <a:latin typeface="+mn-lt"/>
            </a:rPr>
            <a:t> </a:t>
          </a:r>
          <a:r>
            <a:rPr lang="es-CO" sz="2000" kern="1200" dirty="0" smtClean="0">
              <a:latin typeface="+mn-lt"/>
              <a:cs typeface="Times New Roman"/>
            </a:rPr>
            <a:t>» Fe(II)-</a:t>
          </a:r>
          <a:r>
            <a:rPr lang="es-CO" sz="2000" kern="1200" dirty="0" smtClean="0">
              <a:latin typeface="+mn-lt"/>
            </a:rPr>
            <a:t>O-</a:t>
          </a:r>
          <a:r>
            <a:rPr lang="es-CO" sz="2000" kern="1200" dirty="0" err="1" smtClean="0">
              <a:latin typeface="+mn-lt"/>
            </a:rPr>
            <a:t>phen</a:t>
          </a:r>
          <a:endParaRPr lang="es-CO" sz="2000" kern="1200" dirty="0" smtClean="0">
            <a:latin typeface="+mn-lt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+mn-lt"/>
              <a:cs typeface="Times New Roman"/>
            </a:rPr>
            <a:t>λ</a:t>
          </a:r>
          <a:r>
            <a:rPr lang="es-CO" sz="2000" kern="1200" dirty="0" smtClean="0">
              <a:latin typeface="+mn-lt"/>
              <a:cs typeface="Times New Roman"/>
            </a:rPr>
            <a:t>= 513 </a:t>
          </a:r>
          <a:r>
            <a:rPr lang="es-CO" sz="2000" kern="1200" dirty="0" err="1" smtClean="0">
              <a:latin typeface="+mn-lt"/>
              <a:cs typeface="Times New Roman"/>
            </a:rPr>
            <a:t>nm</a:t>
          </a:r>
          <a:endParaRPr lang="es-CO" sz="2000" kern="1200" dirty="0">
            <a:latin typeface="+mn-lt"/>
          </a:endParaRPr>
        </a:p>
      </dsp:txBody>
      <dsp:txXfrm>
        <a:off x="752511" y="1920974"/>
        <a:ext cx="2615413" cy="1414387"/>
      </dsp:txXfrm>
    </dsp:sp>
    <dsp:sp modelId="{3232E749-3B84-41CD-A827-565D53978B53}">
      <dsp:nvSpPr>
        <dsp:cNvPr id="0" name=""/>
        <dsp:cNvSpPr/>
      </dsp:nvSpPr>
      <dsp:spPr>
        <a:xfrm>
          <a:off x="248216" y="3377581"/>
          <a:ext cx="3119708" cy="95198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err="1" smtClean="0">
              <a:latin typeface="+mn-lt"/>
            </a:rPr>
            <a:t>Prop</a:t>
          </a:r>
          <a:r>
            <a:rPr lang="es-CO" sz="2000" kern="1200" dirty="0" smtClean="0">
              <a:latin typeface="+mn-lt"/>
            </a:rPr>
            <a:t>. Texturales: S</a:t>
          </a:r>
          <a:r>
            <a:rPr lang="es-CO" sz="2000" kern="1200" baseline="-25000" dirty="0" smtClean="0">
              <a:latin typeface="+mn-lt"/>
            </a:rPr>
            <a:t>BET</a:t>
          </a:r>
          <a:r>
            <a:rPr lang="es-CO" sz="2000" kern="1200" dirty="0" smtClean="0">
              <a:latin typeface="+mn-lt"/>
            </a:rPr>
            <a:t>; V</a:t>
          </a:r>
          <a:r>
            <a:rPr lang="el-GR" sz="2000" kern="1200" baseline="-25000" dirty="0" smtClean="0">
              <a:latin typeface="+mn-lt"/>
              <a:cs typeface="Times New Roman"/>
            </a:rPr>
            <a:t>μ</a:t>
          </a:r>
          <a:r>
            <a:rPr lang="es-CO" sz="2000" kern="1200" baseline="-25000" dirty="0" smtClean="0">
              <a:latin typeface="+mn-lt"/>
              <a:cs typeface="Times New Roman"/>
            </a:rPr>
            <a:t>p</a:t>
          </a:r>
          <a:r>
            <a:rPr lang="es-CO" sz="2000" kern="1200" dirty="0" smtClean="0">
              <a:latin typeface="+mn-lt"/>
              <a:cs typeface="Times New Roman"/>
            </a:rPr>
            <a:t>; S</a:t>
          </a:r>
          <a:r>
            <a:rPr lang="es-CO" sz="2000" kern="1200" baseline="-25000" dirty="0" smtClean="0">
              <a:latin typeface="+mn-lt"/>
              <a:cs typeface="Times New Roman"/>
            </a:rPr>
            <a:t>EXT</a:t>
          </a:r>
          <a:r>
            <a:rPr lang="es-CO" sz="2000" kern="1200" dirty="0" smtClean="0">
              <a:latin typeface="+mn-lt"/>
              <a:cs typeface="Times New Roman"/>
            </a:rPr>
            <a:t>; S</a:t>
          </a:r>
          <a:r>
            <a:rPr lang="el-GR" sz="2000" kern="1200" baseline="-25000" dirty="0" smtClean="0">
              <a:latin typeface="+mn-lt"/>
              <a:cs typeface="Times New Roman"/>
            </a:rPr>
            <a:t>μ</a:t>
          </a:r>
          <a:r>
            <a:rPr lang="es-CO" sz="2000" kern="1200" baseline="-25000" dirty="0" smtClean="0">
              <a:latin typeface="+mn-lt"/>
              <a:cs typeface="Times New Roman"/>
            </a:rPr>
            <a:t>p</a:t>
          </a:r>
          <a:r>
            <a:rPr lang="es-CO" sz="2000" kern="1200" dirty="0" smtClean="0">
              <a:latin typeface="+mn-lt"/>
              <a:cs typeface="Times New Roman"/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+mn-lt"/>
              <a:cs typeface="Times New Roman"/>
            </a:rPr>
            <a:t>N</a:t>
          </a:r>
          <a:r>
            <a:rPr lang="es-CO" sz="2000" kern="1200" baseline="-25000" dirty="0" smtClean="0">
              <a:latin typeface="+mn-lt"/>
              <a:cs typeface="Times New Roman"/>
            </a:rPr>
            <a:t>2</a:t>
          </a:r>
          <a:r>
            <a:rPr lang="es-CO" sz="2000" kern="1200" dirty="0" smtClean="0">
              <a:latin typeface="+mn-lt"/>
              <a:cs typeface="Times New Roman"/>
            </a:rPr>
            <a:t> (77 K)</a:t>
          </a:r>
          <a:endParaRPr lang="es-CO" sz="2000" kern="1200" dirty="0">
            <a:latin typeface="+mn-lt"/>
          </a:endParaRPr>
        </a:p>
      </dsp:txBody>
      <dsp:txXfrm>
        <a:off x="747369" y="3377581"/>
        <a:ext cx="2620555" cy="951981"/>
      </dsp:txXfrm>
    </dsp:sp>
    <dsp:sp modelId="{262F9677-6D6B-43DA-AF23-A2BA752347B3}">
      <dsp:nvSpPr>
        <dsp:cNvPr id="0" name=""/>
        <dsp:cNvSpPr/>
      </dsp:nvSpPr>
      <dsp:spPr>
        <a:xfrm>
          <a:off x="136755" y="288025"/>
          <a:ext cx="1757049" cy="15490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800" kern="1200" dirty="0" smtClean="0"/>
            <a:t>Fe-GAC</a:t>
          </a:r>
          <a:endParaRPr lang="es-CO" sz="2800" kern="1200" dirty="0"/>
        </a:p>
      </dsp:txBody>
      <dsp:txXfrm>
        <a:off x="394069" y="514885"/>
        <a:ext cx="1242421" cy="1095377"/>
      </dsp:txXfrm>
    </dsp:sp>
    <dsp:sp modelId="{6A7CBB19-F2F9-42F1-BD40-73A39472AE73}">
      <dsp:nvSpPr>
        <dsp:cNvPr id="0" name=""/>
        <dsp:cNvSpPr/>
      </dsp:nvSpPr>
      <dsp:spPr>
        <a:xfrm>
          <a:off x="4602998" y="1890961"/>
          <a:ext cx="3369104" cy="93244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+mn-lt"/>
            </a:rPr>
            <a:t>Muestreo  </a:t>
          </a:r>
          <a:r>
            <a:rPr lang="es-CO" sz="1800" kern="1200" dirty="0" smtClean="0">
              <a:latin typeface="+mn-lt"/>
              <a:cs typeface="Times New Roman"/>
            </a:rPr>
            <a:t>» </a:t>
          </a:r>
          <a:r>
            <a:rPr lang="es-CO" sz="1800" kern="1200" dirty="0" smtClean="0">
              <a:latin typeface="+mn-lt"/>
            </a:rPr>
            <a:t>puntual,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+mn-lt"/>
            </a:rPr>
            <a:t>salida 2° bloque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latin typeface="+mn-lt"/>
            </a:rPr>
            <a:t>Vol. </a:t>
          </a:r>
          <a:r>
            <a:rPr lang="es-CO" sz="1800" kern="1200" dirty="0" smtClean="0">
              <a:latin typeface="+mn-lt"/>
              <a:cs typeface="Times New Roman"/>
            </a:rPr>
            <a:t>»</a:t>
          </a:r>
          <a:r>
            <a:rPr lang="es-CO" sz="1800" kern="1200" dirty="0" smtClean="0">
              <a:latin typeface="+mn-lt"/>
            </a:rPr>
            <a:t> 20 L</a:t>
          </a:r>
          <a:endParaRPr lang="es-CO" sz="1800" kern="1200" dirty="0">
            <a:latin typeface="+mn-lt"/>
          </a:endParaRPr>
        </a:p>
      </dsp:txBody>
      <dsp:txXfrm>
        <a:off x="5142054" y="1890961"/>
        <a:ext cx="2830047" cy="932449"/>
      </dsp:txXfrm>
    </dsp:sp>
    <dsp:sp modelId="{D1703B0D-DB1C-49C2-805D-4C153FF765D5}">
      <dsp:nvSpPr>
        <dsp:cNvPr id="0" name=""/>
        <dsp:cNvSpPr/>
      </dsp:nvSpPr>
      <dsp:spPr>
        <a:xfrm>
          <a:off x="4607729" y="2906350"/>
          <a:ext cx="3319977" cy="14143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latin typeface="+mn-lt"/>
            </a:rPr>
            <a:t>Caracterización fisicoquímica completa </a:t>
          </a:r>
          <a:r>
            <a:rPr lang="es-CO" sz="2000" kern="1200" dirty="0" smtClean="0">
              <a:latin typeface="+mn-lt"/>
              <a:cs typeface="Times New Roman"/>
            </a:rPr>
            <a:t>» DQO, DBO</a:t>
          </a:r>
          <a:r>
            <a:rPr lang="es-CO" sz="2000" kern="1200" baseline="-25000" dirty="0" smtClean="0">
              <a:latin typeface="+mn-lt"/>
              <a:cs typeface="Times New Roman"/>
            </a:rPr>
            <a:t>5</a:t>
          </a:r>
          <a:r>
            <a:rPr lang="es-CO" sz="2000" kern="1200" dirty="0" smtClean="0">
              <a:latin typeface="+mn-lt"/>
              <a:cs typeface="Times New Roman"/>
            </a:rPr>
            <a:t>, pH, </a:t>
          </a:r>
          <a:r>
            <a:rPr lang="es-CO" sz="2000" kern="1200" dirty="0" smtClean="0">
              <a:latin typeface="+mn-lt"/>
              <a:cs typeface="Times New Roman"/>
            </a:rPr>
            <a:t>NO</a:t>
          </a:r>
          <a:r>
            <a:rPr lang="es-CO" sz="2000" kern="1200" baseline="-25000" dirty="0" smtClean="0">
              <a:latin typeface="+mn-lt"/>
              <a:cs typeface="Times New Roman"/>
            </a:rPr>
            <a:t>3</a:t>
          </a:r>
          <a:r>
            <a:rPr lang="es-CO" sz="2000" kern="1200" baseline="30000" dirty="0" smtClean="0">
              <a:latin typeface="+mn-lt"/>
              <a:cs typeface="Times New Roman"/>
            </a:rPr>
            <a:t>-</a:t>
          </a:r>
          <a:r>
            <a:rPr lang="es-CO" sz="2000" kern="1200" dirty="0" smtClean="0">
              <a:latin typeface="+mn-lt"/>
              <a:cs typeface="Times New Roman"/>
            </a:rPr>
            <a:t>, SO</a:t>
          </a:r>
          <a:r>
            <a:rPr lang="es-CO" sz="2000" kern="1200" baseline="-25000" dirty="0" smtClean="0">
              <a:latin typeface="+mn-lt"/>
              <a:cs typeface="Times New Roman"/>
            </a:rPr>
            <a:t>4</a:t>
          </a:r>
          <a:r>
            <a:rPr lang="es-CO" sz="2000" kern="1200" baseline="30000" dirty="0" smtClean="0">
              <a:latin typeface="+mn-lt"/>
              <a:cs typeface="Times New Roman"/>
            </a:rPr>
            <a:t>-2</a:t>
          </a:r>
          <a:r>
            <a:rPr lang="es-CO" sz="2000" kern="1200" dirty="0" smtClean="0">
              <a:latin typeface="+mn-lt"/>
              <a:cs typeface="Times New Roman"/>
            </a:rPr>
            <a:t>, PO</a:t>
          </a:r>
          <a:r>
            <a:rPr lang="es-CO" sz="2000" kern="1200" baseline="-25000" dirty="0" smtClean="0">
              <a:latin typeface="+mn-lt"/>
              <a:cs typeface="Times New Roman"/>
            </a:rPr>
            <a:t>4</a:t>
          </a:r>
          <a:r>
            <a:rPr lang="es-CO" sz="2000" kern="1200" baseline="30000" dirty="0" smtClean="0">
              <a:latin typeface="+mn-lt"/>
              <a:cs typeface="Times New Roman"/>
            </a:rPr>
            <a:t>-3</a:t>
          </a:r>
          <a:r>
            <a:rPr lang="es-CO" sz="2000" kern="1200" dirty="0" smtClean="0">
              <a:latin typeface="+mn-lt"/>
              <a:cs typeface="Times New Roman"/>
            </a:rPr>
            <a:t>, </a:t>
          </a:r>
          <a:r>
            <a:rPr lang="es-CO" sz="2000" kern="1200" dirty="0" err="1" smtClean="0">
              <a:latin typeface="+mn-lt"/>
              <a:cs typeface="Times New Roman"/>
            </a:rPr>
            <a:t>N</a:t>
          </a:r>
          <a:r>
            <a:rPr lang="es-CO" sz="2000" kern="1200" baseline="-25000" dirty="0" err="1" smtClean="0">
              <a:latin typeface="+mn-lt"/>
              <a:cs typeface="Times New Roman"/>
            </a:rPr>
            <a:t>total</a:t>
          </a:r>
          <a:r>
            <a:rPr lang="es-CO" sz="2000" kern="1200" dirty="0" smtClean="0">
              <a:latin typeface="+mn-lt"/>
              <a:cs typeface="Times New Roman"/>
            </a:rPr>
            <a:t>, </a:t>
          </a:r>
          <a:r>
            <a:rPr lang="es-CO" sz="2000" kern="1200" dirty="0" err="1" smtClean="0">
              <a:latin typeface="+mn-lt"/>
              <a:cs typeface="Times New Roman"/>
            </a:rPr>
            <a:t>N</a:t>
          </a:r>
          <a:r>
            <a:rPr lang="es-CO" sz="2000" kern="1200" baseline="-25000" dirty="0" err="1" smtClean="0">
              <a:latin typeface="+mn-lt"/>
              <a:cs typeface="Times New Roman"/>
            </a:rPr>
            <a:t>amoniacal</a:t>
          </a:r>
          <a:r>
            <a:rPr lang="es-CO" sz="2000" kern="1200" dirty="0" smtClean="0">
              <a:latin typeface="+mn-lt"/>
              <a:cs typeface="Times New Roman"/>
            </a:rPr>
            <a:t>, Sólidos Totales.</a:t>
          </a:r>
          <a:endParaRPr lang="es-CO" sz="2000" kern="1200" dirty="0">
            <a:latin typeface="+mn-lt"/>
          </a:endParaRPr>
        </a:p>
      </dsp:txBody>
      <dsp:txXfrm>
        <a:off x="5138925" y="2906350"/>
        <a:ext cx="2788780" cy="1414387"/>
      </dsp:txXfrm>
    </dsp:sp>
    <dsp:sp modelId="{ECC66620-DF20-40EE-A0AC-32B7A29AF88E}">
      <dsp:nvSpPr>
        <dsp:cNvPr id="0" name=""/>
        <dsp:cNvSpPr/>
      </dsp:nvSpPr>
      <dsp:spPr>
        <a:xfrm>
          <a:off x="4280343" y="401431"/>
          <a:ext cx="1413680" cy="14136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Lixiviado</a:t>
          </a:r>
          <a:endParaRPr lang="es-CO" sz="2200" kern="1200" dirty="0"/>
        </a:p>
      </dsp:txBody>
      <dsp:txXfrm>
        <a:off x="4487372" y="608460"/>
        <a:ext cx="999622" cy="999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</cdr:x>
      <cdr:y>0.14451</cdr:y>
    </cdr:from>
    <cdr:to>
      <cdr:x>1</cdr:x>
      <cdr:y>0.26672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624736" y="681172"/>
          <a:ext cx="129614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DF905-0EC1-4AEC-8A9D-3D4B7E289CA5}" type="datetimeFigureOut">
              <a:rPr lang="es-CO" smtClean="0"/>
              <a:t>9/09/2015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A111-9DC5-47E3-BE4F-BB6D99D1884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82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Cambiar logo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725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23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Escala </a:t>
            </a:r>
            <a:r>
              <a:rPr lang="es-CO" dirty="0" err="1" smtClean="0"/>
              <a:t>logaritmica</a:t>
            </a:r>
            <a:r>
              <a:rPr lang="es-CO" dirty="0" smtClean="0"/>
              <a:t> base 10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239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Escala </a:t>
            </a:r>
            <a:r>
              <a:rPr lang="es-CO" dirty="0" err="1" smtClean="0"/>
              <a:t>logaritmica</a:t>
            </a:r>
            <a:r>
              <a:rPr lang="es-CO" dirty="0" smtClean="0"/>
              <a:t> base 10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239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239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23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203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dirty="0" smtClean="0">
                <a:solidFill>
                  <a:srgbClr val="FF0000"/>
                </a:solidFill>
              </a:rPr>
              <a:t>Inmovilización de MTBE en Fe-GAC seguida oxidación tipo </a:t>
            </a:r>
            <a:r>
              <a:rPr lang="es-CO" sz="1200" dirty="0" err="1" smtClean="0">
                <a:solidFill>
                  <a:srgbClr val="FF0000"/>
                </a:solidFill>
              </a:rPr>
              <a:t>Fenton</a:t>
            </a:r>
            <a:r>
              <a:rPr lang="es-CO" sz="1200" dirty="0" smtClean="0">
                <a:solidFill>
                  <a:srgbClr val="FF0000"/>
                </a:solidFill>
              </a:rPr>
              <a:t> </a:t>
            </a:r>
            <a:r>
              <a:rPr lang="es-CO" sz="1200" i="1" dirty="0" smtClean="0">
                <a:solidFill>
                  <a:srgbClr val="FF0000"/>
                </a:solidFill>
              </a:rPr>
              <a:t>in-situ</a:t>
            </a:r>
            <a:r>
              <a:rPr lang="es-CO" sz="1200" dirty="0" smtClean="0">
                <a:solidFill>
                  <a:srgbClr val="FF0000"/>
                </a:solidFill>
              </a:rPr>
              <a:t>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9075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TITULO CARACTERIZACION FQ de </a:t>
            </a:r>
            <a:r>
              <a:rPr lang="es-CO" dirty="0" err="1" smtClean="0"/>
              <a:t>FeGAC</a:t>
            </a:r>
            <a:r>
              <a:rPr lang="es-CO" dirty="0" smtClean="0"/>
              <a:t> y lixiviado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85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23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23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23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REFERENCIA??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239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A111-9DC5-47E3-BE4F-BB6D99D1884F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523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26CF-46E5-4C21-91C9-D081E7EB4191}" type="datetime1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03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F3E1-72E8-4579-8EA7-753AE1A9D921}" type="datetime1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153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D3B-BEED-4ED2-886F-C470E42D8237}" type="datetime1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62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10C7-08E8-4A7E-B2CA-8F1B5B6939BB}" type="datetime1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0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1D26-296A-40FF-B23A-E6951458A2F4}" type="datetime1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5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A7E6-C494-44DD-803D-9F889B5558FF}" type="datetime1">
              <a:rPr lang="es-ES" smtClean="0"/>
              <a:t>09/09/2015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87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1902E-E544-40F9-A9B9-AADC7E9E05E5}" type="datetime1">
              <a:rPr lang="es-ES" smtClean="0"/>
              <a:t>09/09/2015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6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8EC0-DD7F-4377-B727-0CE4AE3059A6}" type="datetime1">
              <a:rPr lang="es-ES" smtClean="0"/>
              <a:t>09/09/2015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0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5627-2B9D-47B9-961B-26F95917EDD8}" type="datetime1">
              <a:rPr lang="es-ES" smtClean="0"/>
              <a:t>09/09/2015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97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EABF-12BD-4A6A-989A-245B4277870A}" type="datetime1">
              <a:rPr lang="es-ES" smtClean="0"/>
              <a:t>09/09/2015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8475-9652-4A03-BCB9-84FB59578683}" type="datetime1">
              <a:rPr lang="es-ES" smtClean="0"/>
              <a:t>09/09/2015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91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2106-D4A4-4573-B82B-0D4E0B57F6E2}" type="datetime1">
              <a:rPr lang="es-ES" smtClean="0"/>
              <a:t>09/09/2015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F880-D3E6-41F8-878F-CFFA806A8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66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404664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Gisha" pitchFamily="34" charset="-79"/>
                <a:cs typeface="Gisha" pitchFamily="34" charset="-79"/>
              </a:rPr>
              <a:t>Tratamiento terciario de un lixiviado de relleno sanitario con carbón activado granular </a:t>
            </a:r>
            <a:r>
              <a:rPr lang="es-MX" sz="2800" dirty="0" err="1" smtClean="0">
                <a:latin typeface="Gisha" pitchFamily="34" charset="-79"/>
                <a:cs typeface="Gisha" pitchFamily="34" charset="-79"/>
              </a:rPr>
              <a:t>funcionalizado</a:t>
            </a:r>
            <a:r>
              <a:rPr lang="es-MX" sz="2800" dirty="0" smtClean="0">
                <a:latin typeface="Gisha" pitchFamily="34" charset="-79"/>
                <a:cs typeface="Gisha" pitchFamily="34" charset="-79"/>
              </a:rPr>
              <a:t> (Fe-GAC) mediante adsorción/regeneración catalítica.</a:t>
            </a:r>
            <a:endParaRPr lang="es-ES" sz="2800" dirty="0">
              <a:latin typeface="Gisha" pitchFamily="34" charset="-79"/>
              <a:cs typeface="Gisha" pitchFamily="34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2996952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u="sng" dirty="0" smtClean="0"/>
              <a:t>Omaira Catherine </a:t>
            </a:r>
            <a:r>
              <a:rPr lang="es-CO" sz="2000" b="1" u="sng" dirty="0" err="1" smtClean="0"/>
              <a:t>Yela</a:t>
            </a:r>
            <a:r>
              <a:rPr lang="es-CO" sz="2000" b="1" u="sng" dirty="0" smtClean="0"/>
              <a:t> </a:t>
            </a:r>
            <a:r>
              <a:rPr lang="es-CO" sz="2000" b="1" u="sng" dirty="0" err="1" smtClean="0"/>
              <a:t>Bastidas</a:t>
            </a:r>
            <a:r>
              <a:rPr lang="es-CO" sz="2000" b="1" baseline="30000" dirty="0" err="1" smtClean="0"/>
              <a:t>a</a:t>
            </a:r>
            <a:r>
              <a:rPr lang="es-CO" sz="2000" b="1" dirty="0" smtClean="0"/>
              <a:t>, Dolly </a:t>
            </a:r>
            <a:r>
              <a:rPr lang="es-CO" sz="2000" b="1" dirty="0" err="1" smtClean="0"/>
              <a:t>Revelo</a:t>
            </a:r>
            <a:r>
              <a:rPr lang="es-CO" sz="2000" b="1" baseline="30000" dirty="0" err="1" smtClean="0"/>
              <a:t>b</a:t>
            </a:r>
            <a:r>
              <a:rPr lang="es-CO" sz="2000" b="1" dirty="0" smtClean="0"/>
              <a:t>, Iván Andrés </a:t>
            </a:r>
            <a:r>
              <a:rPr lang="es-CO" sz="2000" b="1" dirty="0" err="1" smtClean="0"/>
              <a:t>Sánchez</a:t>
            </a:r>
            <a:r>
              <a:rPr lang="es-CO" sz="2000" b="1" baseline="30000" dirty="0" err="1" smtClean="0"/>
              <a:t>a</a:t>
            </a:r>
            <a:r>
              <a:rPr lang="es-CO" sz="2000" b="1" dirty="0" smtClean="0"/>
              <a:t>, Milena </a:t>
            </a:r>
            <a:r>
              <a:rPr lang="es-CO" sz="2000" b="1" dirty="0" err="1" smtClean="0"/>
              <a:t>Guerrero</a:t>
            </a:r>
            <a:r>
              <a:rPr lang="es-CO" sz="2000" b="1" baseline="30000" dirty="0" err="1" smtClean="0"/>
              <a:t>a</a:t>
            </a:r>
            <a:r>
              <a:rPr lang="es-CO" sz="2000" b="1" dirty="0" smtClean="0"/>
              <a:t> y Luis Alejandro </a:t>
            </a:r>
            <a:r>
              <a:rPr lang="es-CO" sz="2000" b="1" dirty="0" err="1" smtClean="0"/>
              <a:t>Galeano</a:t>
            </a:r>
            <a:r>
              <a:rPr lang="es-CO" sz="2000" b="1" baseline="30000" dirty="0" err="1" smtClean="0"/>
              <a:t>a</a:t>
            </a:r>
            <a:r>
              <a:rPr lang="es-CO" sz="2000" b="1" dirty="0" smtClean="0"/>
              <a:t>.</a:t>
            </a:r>
          </a:p>
          <a:p>
            <a:pPr algn="ctr"/>
            <a:endParaRPr lang="es-CO" sz="2000" b="1" dirty="0" smtClean="0"/>
          </a:p>
          <a:p>
            <a:pPr algn="r"/>
            <a:r>
              <a:rPr lang="es-CO" sz="1600" i="1" baseline="30000" dirty="0" err="1" smtClean="0"/>
              <a:t>a</a:t>
            </a:r>
            <a:r>
              <a:rPr lang="es-CO" sz="1600" i="1" dirty="0" err="1" smtClean="0"/>
              <a:t>Grupo</a:t>
            </a:r>
            <a:r>
              <a:rPr lang="es-CO" sz="1600" i="1" dirty="0" smtClean="0"/>
              <a:t> de Investigación en Materiales Funcionales y Catálisis. Departamento de Química, Universidad de Nariño.</a:t>
            </a:r>
          </a:p>
          <a:p>
            <a:pPr algn="r"/>
            <a:r>
              <a:rPr lang="es-CO" sz="1600" i="1" baseline="30000" dirty="0" err="1" smtClean="0"/>
              <a:t>b</a:t>
            </a:r>
            <a:r>
              <a:rPr lang="es-CO" sz="1600" i="1" dirty="0" err="1" smtClean="0"/>
              <a:t>Grupo</a:t>
            </a:r>
            <a:r>
              <a:rPr lang="es-CO" sz="1600" i="1" dirty="0" smtClean="0"/>
              <a:t> de Investigación en </a:t>
            </a:r>
            <a:r>
              <a:rPr lang="es-CO" sz="1600" i="1" dirty="0" err="1" smtClean="0"/>
              <a:t>Bioelectroquímica</a:t>
            </a:r>
            <a:r>
              <a:rPr lang="es-CO" sz="1600" i="1" dirty="0" smtClean="0"/>
              <a:t>. Grupo Interdisciplinario, Universidad de Nariño.</a:t>
            </a:r>
            <a:endParaRPr lang="es-CO" sz="1600" i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00" y="5192093"/>
            <a:ext cx="2176775" cy="103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2141189" cy="124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13" y="4959472"/>
            <a:ext cx="1574603" cy="150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7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51920" y="11169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879103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Determinación de la </a:t>
            </a:r>
            <a:r>
              <a:rPr lang="es-E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adsorbente</a:t>
            </a:r>
            <a:r>
              <a:rPr lang="es-ES" sz="2400" b="1" dirty="0" smtClean="0"/>
              <a:t> del Fe-GAC.</a:t>
            </a:r>
            <a:endParaRPr lang="es-ES" sz="2400" dirty="0"/>
          </a:p>
        </p:txBody>
      </p:sp>
      <p:sp>
        <p:nvSpPr>
          <p:cNvPr id="2" name="Rectángulo 1"/>
          <p:cNvSpPr/>
          <p:nvPr/>
        </p:nvSpPr>
        <p:spPr>
          <a:xfrm>
            <a:off x="340283" y="5687151"/>
            <a:ext cx="826416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Figura 1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Diagrama de </a:t>
            </a: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adsorción de lixiviado sobre el adsorbente  Fe-GAC, indicando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el sentido de </a:t>
            </a: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recirculación</a:t>
            </a:r>
            <a:r>
              <a:rPr lang="es-E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528" y="6361583"/>
            <a:ext cx="8526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30000" dirty="0" smtClean="0">
                <a:ea typeface="Calibri" panose="020F0502020204030204" pitchFamily="34" charset="0"/>
              </a:rPr>
              <a:t>4</a:t>
            </a:r>
            <a:r>
              <a:rPr lang="en-US" sz="1400" i="1" dirty="0" smtClean="0">
                <a:ea typeface="Calibri" panose="020F0502020204030204" pitchFamily="34" charset="0"/>
              </a:rPr>
              <a:t>Huling </a:t>
            </a:r>
            <a:r>
              <a:rPr lang="en-US" sz="1400" i="1" dirty="0">
                <a:ea typeface="Calibri" panose="020F0502020204030204" pitchFamily="34" charset="0"/>
              </a:rPr>
              <a:t>S. G., </a:t>
            </a:r>
            <a:r>
              <a:rPr lang="en-US" sz="1400" i="1" dirty="0" err="1">
                <a:ea typeface="Calibri" panose="020F0502020204030204" pitchFamily="34" charset="0"/>
              </a:rPr>
              <a:t>Kanb</a:t>
            </a:r>
            <a:r>
              <a:rPr lang="en-US" sz="1400" i="1" dirty="0">
                <a:ea typeface="Calibri" panose="020F0502020204030204" pitchFamily="34" charset="0"/>
              </a:rPr>
              <a:t> E., </a:t>
            </a:r>
            <a:r>
              <a:rPr lang="en-US" sz="1400" i="1" dirty="0" err="1">
                <a:ea typeface="Calibri" panose="020F0502020204030204" pitchFamily="34" charset="0"/>
              </a:rPr>
              <a:t>Caldwellc</a:t>
            </a:r>
            <a:r>
              <a:rPr lang="en-US" sz="1400" i="1" dirty="0">
                <a:ea typeface="Calibri" panose="020F0502020204030204" pitchFamily="34" charset="0"/>
              </a:rPr>
              <a:t> C., </a:t>
            </a:r>
            <a:r>
              <a:rPr lang="en-US" sz="1400" i="1" dirty="0" err="1">
                <a:ea typeface="Calibri" panose="020F0502020204030204" pitchFamily="34" charset="0"/>
              </a:rPr>
              <a:t>Parkc</a:t>
            </a:r>
            <a:r>
              <a:rPr lang="en-US" sz="1400" i="1" dirty="0">
                <a:ea typeface="Calibri" panose="020F0502020204030204" pitchFamily="34" charset="0"/>
              </a:rPr>
              <a:t> S</a:t>
            </a:r>
            <a:r>
              <a:rPr lang="en-US" sz="1400" i="1" dirty="0" smtClean="0">
                <a:ea typeface="Calibri" panose="020F0502020204030204" pitchFamily="34" charset="0"/>
              </a:rPr>
              <a:t>.. </a:t>
            </a:r>
            <a:r>
              <a:rPr lang="en-US" sz="1400" i="1" dirty="0">
                <a:ea typeface="Calibri" panose="020F0502020204030204" pitchFamily="34" charset="0"/>
              </a:rPr>
              <a:t>J. Hazard. Mater.  205– 206 (2012) 55– 62</a:t>
            </a:r>
            <a:endParaRPr lang="es-CO" sz="1400" i="1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10</a:t>
            </a:fld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774662" y="1761077"/>
            <a:ext cx="2837449" cy="504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Parámetro de seguimiento </a:t>
            </a:r>
            <a:r>
              <a:rPr lang="es-CO" dirty="0" smtClean="0">
                <a:latin typeface="Times New Roman"/>
                <a:cs typeface="Times New Roman"/>
              </a:rPr>
              <a:t>» DQO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5970439" y="3717032"/>
            <a:ext cx="2641671" cy="807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Flujos de recirculación: 7,5, 15, 30 </a:t>
            </a:r>
            <a:r>
              <a:rPr lang="es-CO" dirty="0" err="1" smtClean="0"/>
              <a:t>mL</a:t>
            </a:r>
            <a:r>
              <a:rPr lang="es-CO" dirty="0" smtClean="0"/>
              <a:t>/min</a:t>
            </a:r>
            <a:endParaRPr lang="es-CO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5" y="1268760"/>
            <a:ext cx="51530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 redondeado"/>
          <p:cNvSpPr/>
          <p:nvPr/>
        </p:nvSpPr>
        <p:spPr>
          <a:xfrm>
            <a:off x="6437302" y="2691823"/>
            <a:ext cx="1512168" cy="6651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 – 60 </a:t>
            </a:r>
            <a:r>
              <a:rPr lang="es-CO" dirty="0" err="1" smtClean="0"/>
              <a:t>hrs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11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51920" y="11169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6399" y="764704"/>
            <a:ext cx="8526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Oxidación</a:t>
            </a:r>
            <a:r>
              <a:rPr lang="es-ES" sz="2400" b="1" dirty="0" smtClean="0">
                <a:solidFill>
                  <a:srgbClr val="7030A0"/>
                </a:solidFill>
              </a:rPr>
              <a:t> </a:t>
            </a:r>
            <a:r>
              <a:rPr lang="es-ES" sz="2400" b="1" i="1" dirty="0" smtClean="0"/>
              <a:t>in-situ</a:t>
            </a:r>
            <a:r>
              <a:rPr lang="es-ES" sz="2400" b="1" dirty="0" smtClean="0"/>
              <a:t> de la materia orgánica retenida en el adsorbente Fe-GAC.</a:t>
            </a:r>
            <a:endParaRPr lang="es-ES" sz="2400" dirty="0"/>
          </a:p>
        </p:txBody>
      </p:sp>
      <p:sp>
        <p:nvSpPr>
          <p:cNvPr id="2" name="Rectángulo 1"/>
          <p:cNvSpPr/>
          <p:nvPr/>
        </p:nvSpPr>
        <p:spPr>
          <a:xfrm>
            <a:off x="251520" y="5805264"/>
            <a:ext cx="864095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Diagrama de </a:t>
            </a: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recirculación de peróxido de hidrógeno el adsorbente  Fe-GAC saturado indicando </a:t>
            </a:r>
            <a:r>
              <a:rPr lang="es-ES" sz="1600" dirty="0">
                <a:ea typeface="Calibri" panose="020F0502020204030204" pitchFamily="34" charset="0"/>
                <a:cs typeface="Times New Roman" panose="02020603050405020304" pitchFamily="18" charset="0"/>
              </a:rPr>
              <a:t>el sentido de </a:t>
            </a:r>
            <a:r>
              <a:rPr lang="es-E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recirculación</a:t>
            </a:r>
            <a:r>
              <a:rPr lang="es-E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11</a:t>
            </a:fld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80" y="1200150"/>
            <a:ext cx="52197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827584" y="1628800"/>
            <a:ext cx="2837449" cy="6339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Parámetro de seguimiento </a:t>
            </a:r>
            <a:r>
              <a:rPr lang="es-CO" dirty="0" smtClean="0">
                <a:cs typeface="Times New Roman"/>
              </a:rPr>
              <a:t>» [H</a:t>
            </a:r>
            <a:r>
              <a:rPr lang="es-CO" baseline="-25000" dirty="0" smtClean="0">
                <a:cs typeface="Times New Roman"/>
              </a:rPr>
              <a:t>2</a:t>
            </a:r>
            <a:r>
              <a:rPr lang="es-CO" dirty="0" smtClean="0">
                <a:cs typeface="Times New Roman"/>
              </a:rPr>
              <a:t>O</a:t>
            </a:r>
            <a:r>
              <a:rPr lang="es-CO" baseline="-25000" dirty="0" smtClean="0">
                <a:cs typeface="Times New Roman"/>
              </a:rPr>
              <a:t>2</a:t>
            </a:r>
            <a:r>
              <a:rPr lang="es-CO" dirty="0" smtClean="0">
                <a:cs typeface="Times New Roman"/>
              </a:rPr>
              <a:t>] remanente y DQO</a:t>
            </a:r>
            <a:endParaRPr lang="es-CO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052460" y="3584755"/>
            <a:ext cx="2387696" cy="807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Flujos recirculación: 160, 230, 300 </a:t>
            </a:r>
            <a:r>
              <a:rPr lang="es-CO" dirty="0" err="1" smtClean="0"/>
              <a:t>mL</a:t>
            </a:r>
            <a:r>
              <a:rPr lang="es-CO" dirty="0" smtClean="0"/>
              <a:t>/min</a:t>
            </a:r>
            <a:endParaRPr lang="es-CO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075738" y="2694844"/>
            <a:ext cx="2341140" cy="5298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0, 0,5, 1,2 ,4 y 6 </a:t>
            </a:r>
            <a:r>
              <a:rPr lang="es-CO" dirty="0" err="1" smtClean="0"/>
              <a:t>hrs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827584" y="4711068"/>
            <a:ext cx="2829786" cy="644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cs typeface="Times New Roman"/>
              </a:rPr>
              <a:t>[</a:t>
            </a:r>
            <a:r>
              <a:rPr lang="es-CO" dirty="0">
                <a:cs typeface="Times New Roman"/>
              </a:rPr>
              <a:t>H</a:t>
            </a:r>
            <a:r>
              <a:rPr lang="es-CO" baseline="-25000" dirty="0">
                <a:cs typeface="Times New Roman"/>
              </a:rPr>
              <a:t>2</a:t>
            </a:r>
            <a:r>
              <a:rPr lang="es-CO" dirty="0">
                <a:cs typeface="Times New Roman"/>
              </a:rPr>
              <a:t>O</a:t>
            </a:r>
            <a:r>
              <a:rPr lang="es-CO" baseline="-25000" dirty="0">
                <a:cs typeface="Times New Roman"/>
              </a:rPr>
              <a:t>2</a:t>
            </a:r>
            <a:r>
              <a:rPr lang="es-CO" dirty="0">
                <a:cs typeface="Times New Roman"/>
              </a:rPr>
              <a:t>] </a:t>
            </a:r>
            <a:endParaRPr lang="es-CO" dirty="0" smtClean="0">
              <a:cs typeface="Times New Roman"/>
            </a:endParaRPr>
          </a:p>
          <a:p>
            <a:pPr algn="ctr"/>
            <a:r>
              <a:rPr lang="es-CO" dirty="0" smtClean="0">
                <a:cs typeface="Times New Roman"/>
              </a:rPr>
              <a:t>50%, 100% y 150%</a:t>
            </a:r>
            <a:r>
              <a:rPr lang="es-CO" baseline="30000" dirty="0" smtClean="0">
                <a:cs typeface="Times New Roman"/>
              </a:rPr>
              <a:t>5</a:t>
            </a:r>
            <a:endParaRPr lang="es-CO" baseline="30000" dirty="0"/>
          </a:p>
        </p:txBody>
      </p:sp>
      <p:sp>
        <p:nvSpPr>
          <p:cNvPr id="15" name="Rectángulo 2"/>
          <p:cNvSpPr/>
          <p:nvPr/>
        </p:nvSpPr>
        <p:spPr>
          <a:xfrm>
            <a:off x="510415" y="6404253"/>
            <a:ext cx="8526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30000" dirty="0" smtClean="0">
                <a:ea typeface="Calibri" panose="020F0502020204030204" pitchFamily="34" charset="0"/>
              </a:rPr>
              <a:t>5</a:t>
            </a:r>
            <a:r>
              <a:rPr lang="en-US" sz="1400" i="1" dirty="0" smtClean="0">
                <a:ea typeface="Calibri" panose="020F0502020204030204" pitchFamily="34" charset="0"/>
              </a:rPr>
              <a:t>Deng Y</a:t>
            </a:r>
            <a:r>
              <a:rPr lang="en-US" sz="1400" i="1" dirty="0" smtClean="0"/>
              <a:t>., </a:t>
            </a:r>
            <a:r>
              <a:rPr lang="en-US" sz="1400" i="1" dirty="0" err="1"/>
              <a:t>Englehardt</a:t>
            </a:r>
            <a:r>
              <a:rPr lang="en-US" sz="1400" i="1" dirty="0"/>
              <a:t> J.D</a:t>
            </a:r>
            <a:r>
              <a:rPr lang="en-US" sz="1400" i="1" dirty="0" smtClean="0"/>
              <a:t>. </a:t>
            </a:r>
            <a:r>
              <a:rPr lang="en-US" sz="1400" i="1" dirty="0"/>
              <a:t>Water Res. 40 (2006) </a:t>
            </a:r>
            <a:r>
              <a:rPr lang="en-US" sz="1400" i="1" dirty="0" smtClean="0"/>
              <a:t>3683–3694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14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68144" y="1116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6399" y="764704"/>
            <a:ext cx="8094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Características del Fe-GAC</a:t>
            </a:r>
            <a:endParaRPr lang="es-ES" sz="24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84374"/>
              </p:ext>
            </p:extLst>
          </p:nvPr>
        </p:nvGraphicFramePr>
        <p:xfrm>
          <a:off x="755576" y="1388368"/>
          <a:ext cx="3480048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784"/>
                <a:gridCol w="2376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effectLst/>
                        </a:rPr>
                        <a:t>Material</a:t>
                      </a:r>
                      <a:endParaRPr lang="es-CO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effectLst/>
                        </a:rPr>
                        <a:t>Concentración Hierro (mg Fe/Kg</a:t>
                      </a:r>
                      <a:r>
                        <a:rPr lang="es-CO" b="1" baseline="0" dirty="0" smtClean="0">
                          <a:effectLst/>
                        </a:rPr>
                        <a:t> </a:t>
                      </a:r>
                      <a:r>
                        <a:rPr lang="es-CO" b="1" baseline="0" dirty="0" err="1" smtClean="0">
                          <a:effectLst/>
                        </a:rPr>
                        <a:t>ads</a:t>
                      </a:r>
                      <a:r>
                        <a:rPr lang="es-CO" b="1" baseline="0" dirty="0" smtClean="0">
                          <a:effectLst/>
                        </a:rPr>
                        <a:t>.)</a:t>
                      </a:r>
                      <a:endParaRPr lang="es-CO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GAC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1990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GAC-</a:t>
                      </a:r>
                      <a:r>
                        <a:rPr lang="es-CO" dirty="0" err="1" smtClean="0"/>
                        <a:t>HCl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1593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Fe-GAC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5438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427984" y="141277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i="1" dirty="0" smtClean="0"/>
              <a:t>Concentración de hierro en GAC, GAC-</a:t>
            </a:r>
            <a:r>
              <a:rPr lang="es-CO" sz="2000" i="1" dirty="0" err="1" smtClean="0"/>
              <a:t>HCl</a:t>
            </a:r>
            <a:r>
              <a:rPr lang="es-CO" sz="2000" i="1" dirty="0" smtClean="0"/>
              <a:t> y Fe-GAC.</a:t>
            </a:r>
            <a:endParaRPr lang="es-CO" sz="2000" i="1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06693"/>
              </p:ext>
            </p:extLst>
          </p:nvPr>
        </p:nvGraphicFramePr>
        <p:xfrm>
          <a:off x="1907704" y="3951064"/>
          <a:ext cx="662140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/>
                <a:gridCol w="1800200"/>
                <a:gridCol w="13648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effectLst/>
                        </a:rPr>
                        <a:t>Material</a:t>
                      </a:r>
                      <a:endParaRPr lang="es-CO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effectLst/>
                        </a:rPr>
                        <a:t>GAC</a:t>
                      </a:r>
                      <a:endParaRPr lang="es-CO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effectLst/>
                        </a:rPr>
                        <a:t>Fe-GAC</a:t>
                      </a:r>
                      <a:endParaRPr lang="es-CO" b="1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effectLst/>
                        </a:rPr>
                        <a:t>Área</a:t>
                      </a:r>
                      <a:r>
                        <a:rPr lang="es-CO" b="1" baseline="0" dirty="0" smtClean="0">
                          <a:effectLst/>
                        </a:rPr>
                        <a:t> superficial (m</a:t>
                      </a:r>
                      <a:r>
                        <a:rPr lang="es-CO" b="1" baseline="30000" dirty="0" smtClean="0">
                          <a:effectLst/>
                        </a:rPr>
                        <a:t>2</a:t>
                      </a:r>
                      <a:r>
                        <a:rPr lang="es-CO" b="1" baseline="0" dirty="0" smtClean="0">
                          <a:effectLst/>
                        </a:rPr>
                        <a:t>/g)</a:t>
                      </a:r>
                      <a:endParaRPr lang="es-CO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622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655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effectLst/>
                        </a:rPr>
                        <a:t>Volumen de </a:t>
                      </a:r>
                      <a:r>
                        <a:rPr lang="es-CO" b="1" dirty="0" err="1" smtClean="0">
                          <a:effectLst/>
                        </a:rPr>
                        <a:t>Microporos</a:t>
                      </a:r>
                      <a:r>
                        <a:rPr lang="es-CO" b="1" dirty="0" smtClean="0">
                          <a:effectLst/>
                        </a:rPr>
                        <a:t> (cm</a:t>
                      </a:r>
                      <a:r>
                        <a:rPr lang="es-CO" b="1" baseline="30000" dirty="0" smtClean="0">
                          <a:effectLst/>
                        </a:rPr>
                        <a:t>3</a:t>
                      </a:r>
                      <a:r>
                        <a:rPr lang="es-CO" b="1" baseline="0" dirty="0" smtClean="0">
                          <a:effectLst/>
                        </a:rPr>
                        <a:t>/g)</a:t>
                      </a:r>
                      <a:endParaRPr lang="es-CO" b="1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0,302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0,317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Área De </a:t>
                      </a:r>
                      <a:r>
                        <a:rPr lang="es-CO" b="1" dirty="0" err="1" smtClean="0"/>
                        <a:t>Microporo</a:t>
                      </a:r>
                      <a:r>
                        <a:rPr lang="es-CO" b="1" dirty="0" smtClean="0"/>
                        <a:t>  </a:t>
                      </a:r>
                      <a:r>
                        <a:rPr lang="es-CO" b="1" dirty="0" smtClean="0">
                          <a:effectLst/>
                        </a:rPr>
                        <a:t>(m</a:t>
                      </a:r>
                      <a:r>
                        <a:rPr lang="es-CO" b="1" baseline="30000" dirty="0" smtClean="0">
                          <a:effectLst/>
                        </a:rPr>
                        <a:t>2</a:t>
                      </a:r>
                      <a:r>
                        <a:rPr lang="es-CO" b="1" baseline="0" dirty="0" smtClean="0">
                          <a:effectLst/>
                        </a:rPr>
                        <a:t>/g)</a:t>
                      </a:r>
                      <a:r>
                        <a:rPr lang="es-CO" b="1" dirty="0" smtClean="0"/>
                        <a:t> 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594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/>
                        <a:t>Área Superficial Externa </a:t>
                      </a:r>
                      <a:r>
                        <a:rPr lang="es-CO" b="1" dirty="0" smtClean="0">
                          <a:effectLst/>
                        </a:rPr>
                        <a:t>(m</a:t>
                      </a:r>
                      <a:r>
                        <a:rPr lang="es-CO" b="1" baseline="30000" dirty="0" smtClean="0">
                          <a:effectLst/>
                        </a:rPr>
                        <a:t>2</a:t>
                      </a:r>
                      <a:r>
                        <a:rPr lang="es-CO" b="1" baseline="0" dirty="0" smtClean="0">
                          <a:effectLst/>
                        </a:rPr>
                        <a:t>/g)</a:t>
                      </a:r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139952" y="3388930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i="1" dirty="0" smtClean="0"/>
              <a:t>Propiedades texturales GAC y Fe-GAC.</a:t>
            </a:r>
            <a:endParaRPr lang="es-CO" sz="2000" i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9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68144" y="1116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6399" y="764704"/>
            <a:ext cx="8094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Características del lixiviado</a:t>
            </a:r>
            <a:endParaRPr lang="es-ES" sz="24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13</a:t>
            </a:fld>
            <a:endParaRPr lang="es-ES"/>
          </a:p>
        </p:txBody>
      </p:sp>
      <p:graphicFrame>
        <p:nvGraphicFramePr>
          <p:cNvPr id="12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33259"/>
              </p:ext>
            </p:extLst>
          </p:nvPr>
        </p:nvGraphicFramePr>
        <p:xfrm>
          <a:off x="755577" y="1340768"/>
          <a:ext cx="7704855" cy="469168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536504"/>
                <a:gridCol w="1512168"/>
                <a:gridCol w="1656183"/>
              </a:tblGrid>
              <a:tr h="590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n-lt"/>
                        </a:rPr>
                        <a:t>PARÁMETRO</a:t>
                      </a:r>
                      <a:endParaRPr lang="es-C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  <a:latin typeface="+mn-lt"/>
                        </a:rPr>
                        <a:t>RESULTADO</a:t>
                      </a:r>
                      <a:endParaRPr lang="es-CO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REPORTADO</a:t>
                      </a:r>
                      <a:r>
                        <a:rPr lang="es-CO" sz="2000" baseline="30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2000" baseline="30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pH</a:t>
                      </a:r>
                      <a:endParaRPr lang="es-CO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8,40</a:t>
                      </a:r>
                      <a:endParaRPr lang="es-CO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 – 7,5</a:t>
                      </a: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effectLst/>
                          <a:latin typeface="+mn-lt"/>
                        </a:rPr>
                        <a:t>Demanda bioquímica de </a:t>
                      </a:r>
                      <a:r>
                        <a:rPr lang="es-CO" sz="1800" b="0" dirty="0" smtClean="0">
                          <a:effectLst/>
                          <a:latin typeface="+mn-lt"/>
                        </a:rPr>
                        <a:t>oxígeno (mg O</a:t>
                      </a:r>
                      <a:r>
                        <a:rPr lang="es-CO" sz="1800" b="0" baseline="-25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s-CO" sz="1800" b="0" dirty="0" smtClean="0">
                          <a:effectLst/>
                          <a:latin typeface="+mn-lt"/>
                        </a:rPr>
                        <a:t>/L)</a:t>
                      </a:r>
                      <a:endParaRPr lang="es-CO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effectLst/>
                          <a:latin typeface="+mn-lt"/>
                        </a:rPr>
                        <a:t>47,2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>
                          <a:effectLst/>
                          <a:latin typeface="+mn-lt"/>
                        </a:rPr>
                        <a:t>Demanda química de </a:t>
                      </a:r>
                      <a:r>
                        <a:rPr lang="es-CO" sz="1800" b="0" dirty="0" smtClean="0">
                          <a:effectLst/>
                          <a:latin typeface="+mn-lt"/>
                        </a:rPr>
                        <a:t>oxígeno (mg O</a:t>
                      </a:r>
                      <a:r>
                        <a:rPr lang="es-CO" sz="1800" b="0" baseline="-25000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es-CO" sz="1800" b="0" dirty="0" smtClean="0">
                          <a:effectLst/>
                          <a:latin typeface="+mn-lt"/>
                        </a:rPr>
                        <a:t>/L)</a:t>
                      </a:r>
                      <a:endParaRPr lang="es-CO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effectLst/>
                          <a:latin typeface="+mn-lt"/>
                        </a:rPr>
                        <a:t>840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100 - 500</a:t>
                      </a: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 = DBO</a:t>
                      </a:r>
                      <a:r>
                        <a:rPr lang="es-CO" sz="1800" b="1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s-CO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/DQO</a:t>
                      </a:r>
                      <a:endParaRPr lang="es-CO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0,056</a:t>
                      </a:r>
                      <a:endParaRPr lang="es-CO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s-CO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0,3</a:t>
                      </a:r>
                      <a:endParaRPr lang="es-CO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Sólidos Suspendidos Totales  (mg/L)</a:t>
                      </a:r>
                      <a:endParaRPr lang="es-CO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163,4</a:t>
                      </a:r>
                      <a:r>
                        <a:rPr lang="es-CO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– 400</a:t>
                      </a: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Nitrógeno amoniacal (mg/L)</a:t>
                      </a:r>
                      <a:endParaRPr lang="es-CO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– 40</a:t>
                      </a: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Nitrógeno total (mg/L)</a:t>
                      </a:r>
                      <a:endParaRPr lang="es-CO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Sulfatos (mg/L)</a:t>
                      </a:r>
                      <a:endParaRPr lang="es-CO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– 50</a:t>
                      </a: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Nitratos</a:t>
                      </a:r>
                      <a:r>
                        <a:rPr lang="es-CO" sz="18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(mg/L)</a:t>
                      </a:r>
                      <a:endParaRPr lang="es-CO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Fosfatos</a:t>
                      </a:r>
                      <a:r>
                        <a:rPr lang="es-CO" sz="18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(mg/L)</a:t>
                      </a:r>
                      <a:endParaRPr lang="es-CO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Cloruros (mg/L)</a:t>
                      </a:r>
                      <a:endParaRPr lang="es-CO" sz="1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1684</a:t>
                      </a:r>
                      <a:endParaRPr lang="es-CO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98" marR="39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– 400</a:t>
                      </a:r>
                    </a:p>
                  </a:txBody>
                  <a:tcPr marL="39498" marR="39498" marT="0" marB="0" anchor="ctr"/>
                </a:tc>
              </a:tr>
            </a:tbl>
          </a:graphicData>
        </a:graphic>
      </p:graphicFrame>
      <p:sp>
        <p:nvSpPr>
          <p:cNvPr id="7" name="Rectángulo 2"/>
          <p:cNvSpPr/>
          <p:nvPr/>
        </p:nvSpPr>
        <p:spPr>
          <a:xfrm>
            <a:off x="510415" y="6404253"/>
            <a:ext cx="8526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baseline="30000" dirty="0" smtClean="0">
                <a:ea typeface="Calibri" panose="020F0502020204030204" pitchFamily="34" charset="0"/>
              </a:rPr>
              <a:t>5</a:t>
            </a:r>
            <a:r>
              <a:rPr lang="en-US" sz="1400" i="1" dirty="0" smtClean="0">
                <a:ea typeface="Calibri" panose="020F0502020204030204" pitchFamily="34" charset="0"/>
              </a:rPr>
              <a:t>Deng Y</a:t>
            </a:r>
            <a:r>
              <a:rPr lang="en-US" sz="1400" i="1" dirty="0" smtClean="0"/>
              <a:t>., </a:t>
            </a:r>
            <a:r>
              <a:rPr lang="en-US" sz="1400" i="1" dirty="0" err="1"/>
              <a:t>Englehardt</a:t>
            </a:r>
            <a:r>
              <a:rPr lang="en-US" sz="1400" i="1" dirty="0"/>
              <a:t> J.D</a:t>
            </a:r>
            <a:r>
              <a:rPr lang="en-US" sz="1400" i="1" dirty="0" smtClean="0"/>
              <a:t>. </a:t>
            </a:r>
            <a:r>
              <a:rPr lang="en-US" sz="1400" i="1" dirty="0"/>
              <a:t>Water Res. 40 (2006) </a:t>
            </a:r>
            <a:r>
              <a:rPr lang="en-US" sz="1400" i="1" dirty="0" smtClean="0"/>
              <a:t>3683–3694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0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68144" y="1116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66399" y="764705"/>
            <a:ext cx="8094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Determinación de la </a:t>
            </a:r>
            <a:r>
              <a:rPr lang="es-E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adsorbente</a:t>
            </a:r>
            <a:r>
              <a:rPr lang="es-ES" sz="2400" b="1" dirty="0"/>
              <a:t> de Fe-GAC.</a:t>
            </a:r>
            <a:endParaRPr lang="es-ES" sz="2400" dirty="0"/>
          </a:p>
        </p:txBody>
      </p:sp>
      <p:graphicFrame>
        <p:nvGraphicFramePr>
          <p:cNvPr id="16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430503"/>
              </p:ext>
            </p:extLst>
          </p:nvPr>
        </p:nvGraphicFramePr>
        <p:xfrm>
          <a:off x="755576" y="1237196"/>
          <a:ext cx="7704856" cy="4425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14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2" b="35040"/>
          <a:stretch/>
        </p:blipFill>
        <p:spPr bwMode="auto">
          <a:xfrm rot="10800000">
            <a:off x="5940153" y="5800129"/>
            <a:ext cx="2498067" cy="725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4698" r="10420" b="57095"/>
          <a:stretch/>
        </p:blipFill>
        <p:spPr bwMode="auto">
          <a:xfrm rot="10800000">
            <a:off x="3051915" y="5800129"/>
            <a:ext cx="2617094" cy="725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58" b="21771"/>
          <a:stretch/>
        </p:blipFill>
        <p:spPr bwMode="auto">
          <a:xfrm>
            <a:off x="320920" y="5820920"/>
            <a:ext cx="2569758" cy="683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68144" y="1116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76470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Oxidación</a:t>
            </a:r>
            <a:r>
              <a:rPr lang="es-ES" sz="2400" b="1" dirty="0">
                <a:solidFill>
                  <a:srgbClr val="CC0099"/>
                </a:solidFill>
              </a:rPr>
              <a:t> </a:t>
            </a:r>
            <a:r>
              <a:rPr lang="es-ES" sz="2400" b="1" dirty="0"/>
              <a:t>in-situ de la materia orgánica retenida en el adsorbente Fe-GAC</a:t>
            </a:r>
            <a:r>
              <a:rPr lang="es-ES" sz="2400" b="1" dirty="0" smtClean="0"/>
              <a:t>.</a:t>
            </a:r>
            <a:endParaRPr lang="es-ES" sz="2400" dirty="0"/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296142"/>
              </p:ext>
            </p:extLst>
          </p:nvPr>
        </p:nvGraphicFramePr>
        <p:xfrm>
          <a:off x="755576" y="1526375"/>
          <a:ext cx="7704856" cy="435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15</a:t>
            </a:fld>
            <a:endParaRPr lang="es-ES"/>
          </a:p>
        </p:txBody>
      </p:sp>
      <p:sp>
        <p:nvSpPr>
          <p:cNvPr id="9" name="1 CuadroTexto"/>
          <p:cNvSpPr txBox="1"/>
          <p:nvPr/>
        </p:nvSpPr>
        <p:spPr>
          <a:xfrm>
            <a:off x="3347864" y="5872359"/>
            <a:ext cx="2304256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 smtClean="0"/>
              <a:t>[H2O2] = Cte. = 100%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9318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68144" y="1116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76470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Oxidación</a:t>
            </a:r>
            <a:r>
              <a:rPr lang="es-ES" sz="2400" b="1" dirty="0">
                <a:solidFill>
                  <a:srgbClr val="CC0099"/>
                </a:solidFill>
              </a:rPr>
              <a:t> </a:t>
            </a:r>
            <a:r>
              <a:rPr lang="es-ES" sz="2400" b="1" dirty="0"/>
              <a:t>in-situ de la materia orgánica retenida en el adsorbente Fe-GAC</a:t>
            </a:r>
            <a:r>
              <a:rPr lang="es-ES" sz="2400" b="1" dirty="0" smtClean="0"/>
              <a:t>.</a:t>
            </a:r>
            <a:endParaRPr lang="es-ES" sz="24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16</a:t>
            </a:fld>
            <a:endParaRPr lang="es-ES"/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272806"/>
              </p:ext>
            </p:extLst>
          </p:nvPr>
        </p:nvGraphicFramePr>
        <p:xfrm>
          <a:off x="539552" y="1595701"/>
          <a:ext cx="7920880" cy="471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CuadroTexto"/>
          <p:cNvSpPr txBox="1"/>
          <p:nvPr/>
        </p:nvSpPr>
        <p:spPr>
          <a:xfrm>
            <a:off x="3419872" y="6196477"/>
            <a:ext cx="2952328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 smtClean="0"/>
              <a:t>Flujo = Cte. = </a:t>
            </a:r>
            <a:r>
              <a:rPr lang="es-CO" sz="1800" dirty="0" smtClean="0"/>
              <a:t>300 </a:t>
            </a:r>
            <a:r>
              <a:rPr lang="es-CO" sz="1800" dirty="0" err="1" smtClean="0"/>
              <a:t>mL</a:t>
            </a:r>
            <a:r>
              <a:rPr lang="es-CO" sz="1800" dirty="0" smtClean="0"/>
              <a:t>/min.</a:t>
            </a: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21268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868144" y="11169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76470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Oxidación</a:t>
            </a:r>
            <a:r>
              <a:rPr lang="es-ES" sz="2400" b="1" dirty="0">
                <a:solidFill>
                  <a:srgbClr val="CC0099"/>
                </a:solidFill>
              </a:rPr>
              <a:t> </a:t>
            </a:r>
            <a:r>
              <a:rPr lang="es-ES" sz="2400" b="1" dirty="0"/>
              <a:t>in-situ de la materia orgánica retenida en el adsorbente Fe-GAC</a:t>
            </a:r>
            <a:r>
              <a:rPr lang="es-ES" sz="2400" b="1" dirty="0" smtClean="0"/>
              <a:t>.</a:t>
            </a:r>
            <a:endParaRPr lang="es-ES" sz="24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17</a:t>
            </a:fld>
            <a:endParaRPr lang="es-ES"/>
          </a:p>
        </p:txBody>
      </p:sp>
      <p:sp>
        <p:nvSpPr>
          <p:cNvPr id="8" name="1 CuadroTexto"/>
          <p:cNvSpPr txBox="1"/>
          <p:nvPr/>
        </p:nvSpPr>
        <p:spPr>
          <a:xfrm>
            <a:off x="3419872" y="6196477"/>
            <a:ext cx="2952328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 smtClean="0"/>
              <a:t>Flujo = Cte. = </a:t>
            </a:r>
            <a:r>
              <a:rPr lang="es-CO" sz="1800" dirty="0" smtClean="0"/>
              <a:t>300 </a:t>
            </a:r>
            <a:r>
              <a:rPr lang="es-CO" sz="1800" dirty="0" err="1" smtClean="0"/>
              <a:t>mL</a:t>
            </a:r>
            <a:r>
              <a:rPr lang="es-CO" sz="1800" dirty="0" smtClean="0"/>
              <a:t>/min.</a:t>
            </a:r>
            <a:endParaRPr lang="es-CO" sz="1800" dirty="0"/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523375"/>
              </p:ext>
            </p:extLst>
          </p:nvPr>
        </p:nvGraphicFramePr>
        <p:xfrm>
          <a:off x="683568" y="1676501"/>
          <a:ext cx="7920880" cy="4425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64088" y="11169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18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55576" y="1484784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Funcionalización con Hierro – Mejoramiento propiedades texturales.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Adsorción 23,6 mg DQO/g Fe-GAC.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Desarrollo del tratamiento oxidativo sobre la superficie del adsorbente.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Determinación de flujos de recirculación de lixiviado y agente oxidante óptimos.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2000" dirty="0" smtClean="0"/>
              <a:t>Oxidación catalítica tipo </a:t>
            </a:r>
            <a:r>
              <a:rPr lang="es-CO" sz="2000" dirty="0" err="1" smtClean="0"/>
              <a:t>Fenton</a:t>
            </a:r>
            <a:r>
              <a:rPr lang="es-CO" sz="2000" dirty="0" smtClean="0"/>
              <a:t> heterogénea como estrategia para el tratamiento terciario.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2444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64088" y="11169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Agradecimientos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19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755576" y="193483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000" dirty="0" smtClean="0"/>
              <a:t>Universidad de Nariño y Departamento de Química.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CO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000" dirty="0" smtClean="0"/>
              <a:t>Vicerrectoría de posgrados y relaciones internacionales (VIPRI).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CO" sz="20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000" dirty="0" smtClean="0"/>
              <a:t>Grupo de Investigación en materiales funcionales y catálisis (GIMFC), </a:t>
            </a:r>
            <a:r>
              <a:rPr lang="es-ES_tradnl" sz="2000" i="1" dirty="0" err="1"/>
              <a:t>MSc</a:t>
            </a:r>
            <a:r>
              <a:rPr lang="es-ES_tradnl" sz="2000" i="1" dirty="0"/>
              <a:t>.-PhD </a:t>
            </a:r>
            <a:r>
              <a:rPr lang="es-ES_tradnl" sz="2000" i="1" dirty="0" smtClean="0"/>
              <a:t> </a:t>
            </a:r>
            <a:r>
              <a:rPr lang="es-ES_tradnl" sz="2000" dirty="0" smtClean="0"/>
              <a:t>Luis </a:t>
            </a:r>
            <a:r>
              <a:rPr lang="es-ES_tradnl" sz="2000" dirty="0"/>
              <a:t>Alejandro </a:t>
            </a:r>
            <a:r>
              <a:rPr lang="es-ES_tradnl" sz="2000" dirty="0" smtClean="0"/>
              <a:t>Galeano</a:t>
            </a:r>
            <a:r>
              <a:rPr lang="es-ES_tradnl" sz="2000" i="1" dirty="0" smtClean="0"/>
              <a:t>.</a:t>
            </a:r>
            <a:endParaRPr lang="es-CO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CO" sz="2000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sz="2000" dirty="0" smtClean="0"/>
              <a:t>Organizadores y participantes del IX Simposio Colombiano de Catálisis.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3944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279668" y="26500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1299532"/>
            <a:ext cx="43080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CO" sz="2800" dirty="0" smtClean="0"/>
              <a:t>Introducción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es-CO" sz="2800" dirty="0"/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CO" sz="2800" dirty="0" smtClean="0"/>
              <a:t>Objetivos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es-CO" sz="2800" dirty="0"/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CO" sz="2800" dirty="0" smtClean="0"/>
              <a:t>Materiales y Métodos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es-CO" sz="2800" dirty="0"/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CO" sz="2800" dirty="0" smtClean="0"/>
              <a:t>Resultados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es-CO" sz="2800" dirty="0"/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r>
              <a:rPr lang="es-CO" sz="2800" dirty="0" smtClean="0"/>
              <a:t>Conclusiones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Ø"/>
            </a:pPr>
            <a:endParaRPr lang="es-CO" sz="2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3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220072" y="1886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731641" y="1187725"/>
            <a:ext cx="7848872" cy="1332148"/>
            <a:chOff x="683568" y="1070738"/>
            <a:chExt cx="7848872" cy="1332148"/>
          </a:xfrm>
        </p:grpSpPr>
        <p:sp>
          <p:nvSpPr>
            <p:cNvPr id="6" name="5 Rectángulo redondeado"/>
            <p:cNvSpPr/>
            <p:nvPr/>
          </p:nvSpPr>
          <p:spPr>
            <a:xfrm>
              <a:off x="683568" y="1160748"/>
              <a:ext cx="2304256" cy="1152128"/>
            </a:xfrm>
            <a:prstGeom prst="round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2000" dirty="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Manejo y disposición de los residuos sólidos</a:t>
              </a:r>
              <a:r>
                <a:rPr lang="es-CO" sz="2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</a:t>
              </a:r>
              <a:endParaRPr lang="es-CO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7 Rectángulo redondeado"/>
            <p:cNvSpPr/>
            <p:nvPr/>
          </p:nvSpPr>
          <p:spPr>
            <a:xfrm>
              <a:off x="5076056" y="1070738"/>
              <a:ext cx="3456384" cy="1332148"/>
            </a:xfrm>
            <a:prstGeom prst="round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2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Problema ambiental:</a:t>
              </a:r>
            </a:p>
            <a:p>
              <a:pPr algn="ctr"/>
              <a:r>
                <a:rPr lang="es-CO" sz="2000" dirty="0" smtClean="0">
                  <a:solidFill>
                    <a:schemeClr val="tx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Productos de biodegradación, lixiviados y biogás</a:t>
              </a:r>
              <a:r>
                <a:rPr lang="es-CO" sz="20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</a:t>
              </a:r>
              <a:endParaRPr lang="es-CO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13 Flecha derecha"/>
            <p:cNvSpPr/>
            <p:nvPr/>
          </p:nvSpPr>
          <p:spPr>
            <a:xfrm>
              <a:off x="3174030" y="1484784"/>
              <a:ext cx="1728192" cy="504056"/>
            </a:xfrm>
            <a:prstGeom prst="rightArrow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2000" b="1" i="1" dirty="0" smtClean="0">
                  <a:solidFill>
                    <a:schemeClr val="tx1"/>
                  </a:solidFill>
                </a:rPr>
                <a:t>Resultado</a:t>
              </a:r>
              <a:endParaRPr lang="es-CO" sz="20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755576" y="285293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Lixiviados</a:t>
            </a:r>
            <a:endParaRPr lang="es-CO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3</a:t>
            </a:fld>
            <a:endParaRPr lang="es-ES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08006818"/>
              </p:ext>
            </p:extLst>
          </p:nvPr>
        </p:nvGraphicFramePr>
        <p:xfrm>
          <a:off x="611560" y="3356992"/>
          <a:ext cx="7968953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3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220072" y="1886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39552" y="98072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Tratamiento terciario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46714091"/>
              </p:ext>
            </p:extLst>
          </p:nvPr>
        </p:nvGraphicFramePr>
        <p:xfrm>
          <a:off x="453772" y="1503948"/>
          <a:ext cx="86902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855004" y="4587077"/>
            <a:ext cx="7488832" cy="132343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es-CO" sz="2000" dirty="0">
                <a:cs typeface="Times New Roman"/>
              </a:rPr>
              <a:t>» </a:t>
            </a:r>
            <a:r>
              <a:rPr lang="es-CO" sz="2000" dirty="0" err="1" smtClean="0"/>
              <a:t>Kurniawan</a:t>
            </a:r>
            <a:r>
              <a:rPr lang="es-CO" sz="2000" dirty="0" smtClean="0"/>
              <a:t> </a:t>
            </a:r>
            <a:r>
              <a:rPr lang="es-CO" sz="2000" i="1" dirty="0" smtClean="0"/>
              <a:t>et al.</a:t>
            </a:r>
            <a:r>
              <a:rPr lang="es-CO" sz="2000" dirty="0"/>
              <a:t> (</a:t>
            </a:r>
            <a:r>
              <a:rPr lang="es-CO" sz="2000" dirty="0" smtClean="0"/>
              <a:t>2010)</a:t>
            </a:r>
            <a:r>
              <a:rPr lang="es-CO" sz="2000" i="1" baseline="30000" dirty="0" smtClean="0"/>
              <a:t> </a:t>
            </a:r>
            <a:r>
              <a:rPr lang="es-CO" sz="2000" i="1" baseline="30000" dirty="0"/>
              <a:t>1</a:t>
            </a:r>
            <a:r>
              <a:rPr lang="es-CO" sz="2000" dirty="0" smtClean="0">
                <a:cs typeface="Times New Roman"/>
              </a:rPr>
              <a:t> Métodos biológicos insuficientes.</a:t>
            </a:r>
            <a:endParaRPr lang="es-CO" sz="2000" dirty="0" smtClean="0"/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es-CO" sz="2000" dirty="0">
                <a:cs typeface="Times New Roman"/>
              </a:rPr>
              <a:t>»</a:t>
            </a:r>
            <a:r>
              <a:rPr lang="es-CO" sz="2000" dirty="0" smtClean="0"/>
              <a:t> Zhang </a:t>
            </a:r>
            <a:r>
              <a:rPr lang="es-CO" sz="2000" i="1" dirty="0" smtClean="0"/>
              <a:t>et al.</a:t>
            </a:r>
            <a:r>
              <a:rPr lang="es-CO" sz="2000" i="1" baseline="30000" dirty="0"/>
              <a:t> </a:t>
            </a:r>
            <a:r>
              <a:rPr lang="es-CO" sz="2000" dirty="0"/>
              <a:t>(</a:t>
            </a:r>
            <a:r>
              <a:rPr lang="es-CO" sz="2000" dirty="0" smtClean="0"/>
              <a:t>2009)</a:t>
            </a:r>
            <a:r>
              <a:rPr lang="es-CO" sz="2000" i="1" baseline="30000" dirty="0" smtClean="0"/>
              <a:t>2</a:t>
            </a:r>
            <a:r>
              <a:rPr lang="es-CO" sz="2000" i="1" dirty="0" smtClean="0"/>
              <a:t> </a:t>
            </a:r>
            <a:r>
              <a:rPr lang="es-CO" sz="2000" dirty="0" smtClean="0">
                <a:cs typeface="Times New Roman"/>
              </a:rPr>
              <a:t>Proceso </a:t>
            </a:r>
            <a:r>
              <a:rPr lang="es-CO" sz="2000" dirty="0" err="1" smtClean="0">
                <a:cs typeface="Times New Roman"/>
              </a:rPr>
              <a:t>Fenton</a:t>
            </a:r>
            <a:r>
              <a:rPr lang="es-CO" sz="2000" dirty="0" smtClean="0">
                <a:cs typeface="Times New Roman"/>
              </a:rPr>
              <a:t> aplicado a lixiviados.</a:t>
            </a:r>
            <a:endParaRPr lang="es-CO" sz="2000" dirty="0" smtClean="0"/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es-CO" sz="2000" dirty="0">
                <a:cs typeface="Times New Roman"/>
              </a:rPr>
              <a:t>» </a:t>
            </a:r>
            <a:r>
              <a:rPr lang="es-CO" sz="2000" dirty="0" smtClean="0">
                <a:cs typeface="Times New Roman"/>
              </a:rPr>
              <a:t>Galeano </a:t>
            </a:r>
            <a:r>
              <a:rPr lang="es-CO" sz="2000" i="1" dirty="0" smtClean="0"/>
              <a:t>et </a:t>
            </a:r>
            <a:r>
              <a:rPr lang="es-CO" sz="2000" i="1" dirty="0" smtClean="0"/>
              <a:t>al.</a:t>
            </a:r>
            <a:r>
              <a:rPr lang="es-CO" sz="2000" i="1" baseline="30000" dirty="0"/>
              <a:t> </a:t>
            </a:r>
            <a:r>
              <a:rPr lang="es-CO" sz="2000" dirty="0" smtClean="0"/>
              <a:t>(</a:t>
            </a:r>
            <a:r>
              <a:rPr lang="es-CO" sz="2000" dirty="0" smtClean="0"/>
              <a:t>2011)</a:t>
            </a:r>
            <a:r>
              <a:rPr lang="es-CO" sz="2000" i="1" baseline="30000" dirty="0" smtClean="0"/>
              <a:t>3</a:t>
            </a:r>
            <a:r>
              <a:rPr lang="es-CO" sz="2000" dirty="0" smtClean="0"/>
              <a:t> </a:t>
            </a:r>
            <a:r>
              <a:rPr lang="es-CO" sz="2000" dirty="0" err="1" smtClean="0"/>
              <a:t>Fenton</a:t>
            </a:r>
            <a:r>
              <a:rPr lang="es-CO" sz="2000" dirty="0" smtClean="0"/>
              <a:t> heterogéneo  en Lixiviados con Al/Fe-PILC, aumento IB</a:t>
            </a:r>
            <a:endParaRPr lang="es-CO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323528" y="6017804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i="1" baseline="30000" dirty="0" smtClean="0"/>
              <a:t>1</a:t>
            </a:r>
            <a:r>
              <a:rPr lang="es-CO" sz="1400" i="1" dirty="0" smtClean="0"/>
              <a:t> </a:t>
            </a:r>
            <a:r>
              <a:rPr lang="es-CO" sz="1400" i="1" dirty="0" err="1" smtClean="0"/>
              <a:t>Kurniawan</a:t>
            </a:r>
            <a:r>
              <a:rPr lang="es-CO" sz="1400" i="1" dirty="0" smtClean="0"/>
              <a:t> T.A., Lo W., Chan G., </a:t>
            </a:r>
            <a:r>
              <a:rPr lang="es-CO" sz="1400" i="1" dirty="0" err="1" smtClean="0"/>
              <a:t>Silanpäa</a:t>
            </a:r>
            <a:r>
              <a:rPr lang="es-CO" sz="1400" i="1" dirty="0" smtClean="0"/>
              <a:t> M.E.T. J. </a:t>
            </a:r>
            <a:r>
              <a:rPr lang="es-CO" sz="1400" i="1" dirty="0" err="1" smtClean="0"/>
              <a:t>Environ</a:t>
            </a:r>
            <a:r>
              <a:rPr lang="es-CO" sz="1400" i="1" dirty="0" smtClean="0"/>
              <a:t>. </a:t>
            </a:r>
            <a:r>
              <a:rPr lang="es-CO" sz="1400" i="1" dirty="0" err="1" smtClean="0"/>
              <a:t>Monit</a:t>
            </a:r>
            <a:r>
              <a:rPr lang="es-CO" sz="1400" i="1" dirty="0" smtClean="0"/>
              <a:t>. 12 (2010) 2032-2047.</a:t>
            </a:r>
          </a:p>
          <a:p>
            <a:pPr algn="just"/>
            <a:r>
              <a:rPr lang="es-CO" sz="1400" i="1" baseline="30000" dirty="0" smtClean="0"/>
              <a:t>2</a:t>
            </a:r>
            <a:r>
              <a:rPr lang="es-CO" sz="1400" i="1" dirty="0" smtClean="0"/>
              <a:t> Zhang H., </a:t>
            </a:r>
            <a:r>
              <a:rPr lang="es-CO" sz="1400" i="1" dirty="0" err="1" smtClean="0"/>
              <a:t>Choi</a:t>
            </a:r>
            <a:r>
              <a:rPr lang="es-CO" sz="1400" i="1" dirty="0" smtClean="0"/>
              <a:t> H.J., </a:t>
            </a:r>
            <a:r>
              <a:rPr lang="es-CO" sz="1400" i="1" dirty="0" err="1" smtClean="0"/>
              <a:t>Canazo</a:t>
            </a:r>
            <a:r>
              <a:rPr lang="es-CO" sz="1400" i="1" dirty="0" smtClean="0"/>
              <a:t> P., </a:t>
            </a:r>
            <a:r>
              <a:rPr lang="es-CO" sz="1400" i="1" dirty="0" err="1" smtClean="0"/>
              <a:t>Huang</a:t>
            </a:r>
            <a:r>
              <a:rPr lang="es-CO" sz="1400" i="1" dirty="0" smtClean="0"/>
              <a:t> CP., J. </a:t>
            </a:r>
            <a:r>
              <a:rPr lang="es-CO" sz="1400" i="1" dirty="0" err="1" smtClean="0"/>
              <a:t>Hazard</a:t>
            </a:r>
            <a:r>
              <a:rPr lang="es-CO" sz="1400" i="1" dirty="0" smtClean="0"/>
              <a:t>. Mater. 161 (2009) 1306-1312.</a:t>
            </a:r>
          </a:p>
          <a:p>
            <a:pPr algn="just"/>
            <a:r>
              <a:rPr lang="es-CO" sz="1400" i="1" baseline="30000" dirty="0" smtClean="0"/>
              <a:t>3</a:t>
            </a:r>
            <a:r>
              <a:rPr lang="es-CO" sz="1400" i="1" dirty="0" smtClean="0"/>
              <a:t> </a:t>
            </a:r>
            <a:r>
              <a:rPr lang="es-CO" sz="1400" i="1" dirty="0"/>
              <a:t>Galeano L.A., Gil A., Vicente M.A. </a:t>
            </a:r>
            <a:r>
              <a:rPr lang="es-CO" sz="1400" i="1" dirty="0" err="1"/>
              <a:t>Chem</a:t>
            </a:r>
            <a:r>
              <a:rPr lang="es-CO" sz="1400" i="1" dirty="0"/>
              <a:t>. </a:t>
            </a:r>
            <a:r>
              <a:rPr lang="es-CO" sz="1400" i="1" dirty="0" err="1"/>
              <a:t>Eng</a:t>
            </a:r>
            <a:r>
              <a:rPr lang="es-CO" sz="1400" i="1" dirty="0"/>
              <a:t>. J. 178 (2011) 146-153. </a:t>
            </a:r>
            <a:endParaRPr lang="es-CO" sz="1400" i="1" dirty="0"/>
          </a:p>
        </p:txBody>
      </p:sp>
      <p:sp>
        <p:nvSpPr>
          <p:cNvPr id="20" name="19 Rectángulo"/>
          <p:cNvSpPr/>
          <p:nvPr/>
        </p:nvSpPr>
        <p:spPr>
          <a:xfrm>
            <a:off x="3508150" y="3717032"/>
            <a:ext cx="1941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Antecedentes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20 Flecha abajo"/>
          <p:cNvSpPr/>
          <p:nvPr/>
        </p:nvSpPr>
        <p:spPr>
          <a:xfrm>
            <a:off x="4172638" y="4178697"/>
            <a:ext cx="612068" cy="2584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7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220072" y="1886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5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539552" y="112474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Tecnologías emergentes para el tratamiento terciario de lixiviados:</a:t>
            </a:r>
          </a:p>
          <a:p>
            <a:endParaRPr lang="es-CO" sz="2000" dirty="0"/>
          </a:p>
        </p:txBody>
      </p:sp>
      <p:sp>
        <p:nvSpPr>
          <p:cNvPr id="7" name="6 Pentágono"/>
          <p:cNvSpPr/>
          <p:nvPr/>
        </p:nvSpPr>
        <p:spPr>
          <a:xfrm flipH="1">
            <a:off x="611560" y="1664804"/>
            <a:ext cx="2520280" cy="79208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Foto-electroquímica</a:t>
            </a:r>
            <a:endParaRPr lang="es-CO" sz="2000" dirty="0"/>
          </a:p>
        </p:txBody>
      </p:sp>
      <p:sp>
        <p:nvSpPr>
          <p:cNvPr id="8" name="7 Pentágono"/>
          <p:cNvSpPr/>
          <p:nvPr/>
        </p:nvSpPr>
        <p:spPr>
          <a:xfrm flipH="1">
            <a:off x="3131840" y="1654050"/>
            <a:ext cx="2520280" cy="79208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Foto-</a:t>
            </a:r>
            <a:r>
              <a:rPr lang="es-CO" sz="2000" dirty="0" err="1" smtClean="0"/>
              <a:t>Fenton</a:t>
            </a:r>
            <a:endParaRPr lang="es-CO" sz="2000" dirty="0"/>
          </a:p>
        </p:txBody>
      </p:sp>
      <p:sp>
        <p:nvSpPr>
          <p:cNvPr id="9" name="8 Pentágono"/>
          <p:cNvSpPr/>
          <p:nvPr/>
        </p:nvSpPr>
        <p:spPr>
          <a:xfrm flipH="1">
            <a:off x="5652120" y="1664804"/>
            <a:ext cx="2520280" cy="79208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Oxidación con </a:t>
            </a:r>
            <a:r>
              <a:rPr lang="es-CO" sz="2000" dirty="0" err="1" smtClean="0"/>
              <a:t>Oxone</a:t>
            </a:r>
            <a:r>
              <a:rPr lang="es-CO" sz="2000" dirty="0" smtClean="0"/>
              <a:t>/Co</a:t>
            </a:r>
            <a:r>
              <a:rPr lang="es-CO" sz="2000" baseline="30000" dirty="0" smtClean="0"/>
              <a:t>+2</a:t>
            </a:r>
            <a:r>
              <a:rPr lang="es-CO" sz="2000" dirty="0" smtClean="0"/>
              <a:t>.</a:t>
            </a:r>
            <a:endParaRPr lang="es-CO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99592" y="4841865"/>
            <a:ext cx="7200800" cy="132343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smtClean="0"/>
              <a:t>GAC-Fe</a:t>
            </a:r>
            <a:r>
              <a:rPr lang="es-ES" sz="2000" baseline="30000" dirty="0" smtClean="0"/>
              <a:t>3</a:t>
            </a:r>
            <a:r>
              <a:rPr lang="es-ES" sz="2000" baseline="30000" dirty="0"/>
              <a:t>+</a:t>
            </a:r>
            <a:r>
              <a:rPr lang="es-ES" sz="2000" dirty="0"/>
              <a:t> + H</a:t>
            </a:r>
            <a:r>
              <a:rPr lang="es-ES" sz="2000" baseline="-25000" dirty="0"/>
              <a:t>2</a:t>
            </a:r>
            <a:r>
              <a:rPr lang="es-ES" sz="2000" dirty="0"/>
              <a:t>O</a:t>
            </a:r>
            <a:r>
              <a:rPr lang="es-ES" sz="2000" baseline="-25000" dirty="0"/>
              <a:t>2</a:t>
            </a:r>
            <a:r>
              <a:rPr lang="es-ES" sz="2000" dirty="0"/>
              <a:t> → HO</a:t>
            </a:r>
            <a:r>
              <a:rPr lang="es-ES" sz="2000" baseline="-25000" dirty="0"/>
              <a:t>2</a:t>
            </a:r>
            <a:r>
              <a:rPr lang="es-ES" sz="2000" b="1" dirty="0"/>
              <a:t>· </a:t>
            </a:r>
            <a:r>
              <a:rPr lang="es-ES" sz="2000" dirty="0"/>
              <a:t>+ Fe</a:t>
            </a:r>
            <a:r>
              <a:rPr lang="es-ES" sz="2000" baseline="30000" dirty="0"/>
              <a:t>2+</a:t>
            </a:r>
            <a:r>
              <a:rPr lang="es-ES" sz="2000" dirty="0"/>
              <a:t> + H</a:t>
            </a:r>
            <a:r>
              <a:rPr lang="es-ES" sz="2000" baseline="30000" dirty="0"/>
              <a:t>+</a:t>
            </a:r>
            <a:r>
              <a:rPr lang="es-ES" sz="2000" dirty="0"/>
              <a:t> </a:t>
            </a:r>
            <a:r>
              <a:rPr lang="es-ES" sz="2000" dirty="0" smtClean="0"/>
              <a:t>		Tipo-</a:t>
            </a:r>
            <a:r>
              <a:rPr lang="es-ES" sz="2000" dirty="0" err="1" smtClean="0"/>
              <a:t>Fenton</a:t>
            </a:r>
            <a:r>
              <a:rPr lang="es-ES" sz="2000" dirty="0" smtClean="0"/>
              <a:t>                                 RH </a:t>
            </a:r>
            <a:r>
              <a:rPr lang="es-ES" sz="2000" dirty="0"/>
              <a:t>+ HO</a:t>
            </a:r>
            <a:r>
              <a:rPr lang="es-ES" sz="2000" b="1" dirty="0"/>
              <a:t>· </a:t>
            </a:r>
            <a:r>
              <a:rPr lang="es-ES" sz="2000" dirty="0"/>
              <a:t>→R</a:t>
            </a:r>
            <a:r>
              <a:rPr lang="es-ES" sz="2000" b="1" dirty="0"/>
              <a:t>· </a:t>
            </a:r>
            <a:r>
              <a:rPr lang="es-ES" sz="2000" dirty="0"/>
              <a:t>+ H</a:t>
            </a:r>
            <a:r>
              <a:rPr lang="es-ES" sz="2000" baseline="-25000" dirty="0"/>
              <a:t>2</a:t>
            </a:r>
            <a:r>
              <a:rPr lang="es-ES" sz="2000" dirty="0"/>
              <a:t>O </a:t>
            </a:r>
            <a:r>
              <a:rPr lang="es-ES" sz="2000" dirty="0" smtClean="0"/>
              <a:t> </a:t>
            </a:r>
            <a:endParaRPr lang="es-CO" sz="2000" dirty="0"/>
          </a:p>
          <a:p>
            <a:r>
              <a:rPr lang="es-ES" sz="2000" dirty="0"/>
              <a:t>RH + HO</a:t>
            </a:r>
            <a:r>
              <a:rPr lang="es-ES" sz="2000" baseline="-25000" dirty="0"/>
              <a:t>2</a:t>
            </a:r>
            <a:r>
              <a:rPr lang="es-ES" sz="2000" b="1" dirty="0"/>
              <a:t>· </a:t>
            </a:r>
            <a:r>
              <a:rPr lang="es-ES" sz="2000" dirty="0"/>
              <a:t>→R</a:t>
            </a:r>
            <a:r>
              <a:rPr lang="es-ES" sz="2000" b="1" dirty="0"/>
              <a:t>· </a:t>
            </a:r>
            <a:r>
              <a:rPr lang="es-ES" sz="2000" dirty="0"/>
              <a:t>+ H</a:t>
            </a:r>
            <a:r>
              <a:rPr lang="es-ES" sz="2000" baseline="-25000" dirty="0"/>
              <a:t>2</a:t>
            </a:r>
            <a:r>
              <a:rPr lang="es-ES" sz="2000" dirty="0"/>
              <a:t>O</a:t>
            </a:r>
            <a:r>
              <a:rPr lang="es-ES" sz="2000" baseline="-25000" dirty="0"/>
              <a:t>2</a:t>
            </a:r>
            <a:r>
              <a:rPr lang="es-ES" sz="2000" dirty="0"/>
              <a:t> </a:t>
            </a:r>
            <a:endParaRPr lang="es-CO" sz="2000" dirty="0"/>
          </a:p>
          <a:p>
            <a:r>
              <a:rPr lang="es-ES" sz="2000" dirty="0"/>
              <a:t>RH (sustratos orgánicos) + HO</a:t>
            </a:r>
            <a:r>
              <a:rPr lang="es-ES" sz="2000" b="1" dirty="0"/>
              <a:t>· </a:t>
            </a:r>
            <a:r>
              <a:rPr lang="es-ES" sz="2000" dirty="0"/>
              <a:t>→Intermediarios  → CO</a:t>
            </a:r>
            <a:r>
              <a:rPr lang="es-ES" sz="2000" baseline="-25000" dirty="0"/>
              <a:t>2</a:t>
            </a:r>
            <a:r>
              <a:rPr lang="es-ES" sz="2000" dirty="0"/>
              <a:t> + H</a:t>
            </a:r>
            <a:r>
              <a:rPr lang="es-ES" sz="2000" baseline="-25000" dirty="0"/>
              <a:t>2</a:t>
            </a:r>
            <a:r>
              <a:rPr lang="es-ES" sz="2000" dirty="0"/>
              <a:t>O </a:t>
            </a:r>
            <a:endParaRPr lang="es-CO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67544" y="6361583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baseline="30000" dirty="0" smtClean="0"/>
              <a:t>4</a:t>
            </a:r>
            <a:r>
              <a:rPr lang="es-CO" sz="1400" i="1" dirty="0" smtClean="0"/>
              <a:t> </a:t>
            </a:r>
            <a:r>
              <a:rPr lang="en-US" sz="1400" i="1" dirty="0" err="1">
                <a:ea typeface="Calibri" panose="020F0502020204030204" pitchFamily="34" charset="0"/>
              </a:rPr>
              <a:t>Huling</a:t>
            </a:r>
            <a:r>
              <a:rPr lang="en-US" sz="1400" i="1" dirty="0">
                <a:ea typeface="Calibri" panose="020F0502020204030204" pitchFamily="34" charset="0"/>
              </a:rPr>
              <a:t> S. G., </a:t>
            </a:r>
            <a:r>
              <a:rPr lang="en-US" sz="1400" i="1" dirty="0" err="1">
                <a:ea typeface="Calibri" panose="020F0502020204030204" pitchFamily="34" charset="0"/>
              </a:rPr>
              <a:t>Kanb</a:t>
            </a:r>
            <a:r>
              <a:rPr lang="en-US" sz="1400" i="1" dirty="0">
                <a:ea typeface="Calibri" panose="020F0502020204030204" pitchFamily="34" charset="0"/>
              </a:rPr>
              <a:t> E., </a:t>
            </a:r>
            <a:r>
              <a:rPr lang="en-US" sz="1400" i="1" dirty="0" err="1">
                <a:ea typeface="Calibri" panose="020F0502020204030204" pitchFamily="34" charset="0"/>
              </a:rPr>
              <a:t>Caldwellc</a:t>
            </a:r>
            <a:r>
              <a:rPr lang="en-US" sz="1400" i="1" dirty="0">
                <a:ea typeface="Calibri" panose="020F0502020204030204" pitchFamily="34" charset="0"/>
              </a:rPr>
              <a:t> C., </a:t>
            </a:r>
            <a:r>
              <a:rPr lang="en-US" sz="1400" i="1" dirty="0" err="1">
                <a:ea typeface="Calibri" panose="020F0502020204030204" pitchFamily="34" charset="0"/>
              </a:rPr>
              <a:t>Parkc</a:t>
            </a:r>
            <a:r>
              <a:rPr lang="en-US" sz="1400" i="1" dirty="0">
                <a:ea typeface="Calibri" panose="020F0502020204030204" pitchFamily="34" charset="0"/>
              </a:rPr>
              <a:t> S.. J. Hazard. Mater.  205– 206 (2012) 55– 62</a:t>
            </a:r>
            <a:endParaRPr lang="es-CO" sz="1400" i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15099753"/>
              </p:ext>
            </p:extLst>
          </p:nvPr>
        </p:nvGraphicFramePr>
        <p:xfrm>
          <a:off x="52910" y="2949818"/>
          <a:ext cx="7831458" cy="134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572000" y="288777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err="1" smtClean="0"/>
              <a:t>Huling</a:t>
            </a:r>
            <a:r>
              <a:rPr lang="es-CO" dirty="0" smtClean="0"/>
              <a:t> </a:t>
            </a:r>
            <a:r>
              <a:rPr lang="es-CO" i="1" dirty="0" smtClean="0"/>
              <a:t>et al.</a:t>
            </a:r>
            <a:r>
              <a:rPr lang="es-CO" dirty="0" smtClean="0"/>
              <a:t> (2012)</a:t>
            </a:r>
            <a:r>
              <a:rPr lang="es-CO" i="1" baseline="30000" dirty="0" smtClean="0"/>
              <a:t>4</a:t>
            </a:r>
            <a:r>
              <a:rPr lang="es-CO" dirty="0" smtClean="0"/>
              <a:t> Estrategia secuencial: </a:t>
            </a:r>
          </a:p>
          <a:p>
            <a:pPr algn="r"/>
            <a:r>
              <a:rPr lang="es-CO" dirty="0" smtClean="0"/>
              <a:t>Adsorción/Regeneración Catalítica PCFH</a:t>
            </a:r>
          </a:p>
          <a:p>
            <a:pPr algn="r"/>
            <a:r>
              <a:rPr lang="es-CO" dirty="0" smtClean="0"/>
              <a:t>Inmovilización MTBE </a:t>
            </a:r>
            <a:r>
              <a:rPr lang="es-CO" dirty="0" smtClean="0">
                <a:cs typeface="Times New Roman"/>
              </a:rPr>
              <a:t>» Oxidación tipo </a:t>
            </a:r>
            <a:r>
              <a:rPr lang="es-CO" dirty="0" err="1" smtClean="0">
                <a:cs typeface="Times New Roman"/>
              </a:rPr>
              <a:t>Fenton</a:t>
            </a:r>
            <a:r>
              <a:rPr lang="es-CO" dirty="0" smtClean="0">
                <a:cs typeface="Times New Roman"/>
              </a:rPr>
              <a:t> </a:t>
            </a:r>
            <a:r>
              <a:rPr lang="es-CO" i="1" dirty="0" smtClean="0">
                <a:cs typeface="Times New Roman"/>
              </a:rPr>
              <a:t>in-situ.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785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916687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Determinar </a:t>
            </a:r>
            <a:r>
              <a:rPr lang="es-MX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eficiencia del proceso combinado de adsorción/regeneración catalítica PCFH con el adsorbente </a:t>
            </a:r>
            <a:r>
              <a:rPr lang="es-MX" sz="2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funcionalizado</a:t>
            </a:r>
            <a:r>
              <a:rPr lang="es-MX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Fe-GAC, como tratamiento terciario de un lixiviado de relleno sanitario</a:t>
            </a:r>
            <a:r>
              <a:rPr lang="es-MX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s-MX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20072" y="1886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82959523"/>
              </p:ext>
            </p:extLst>
          </p:nvPr>
        </p:nvGraphicFramePr>
        <p:xfrm>
          <a:off x="683568" y="2164429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6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80709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Material de partida (GAC)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716301" y="175300"/>
            <a:ext cx="461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RMSExMWFhMXFh8YFRUYFxgXGRwZFxoaGxwYIBgdHTQhGRwlHBYXITEhJSosMC4uFx8zODMsQzQtLisBCgoKBQUFDgUFDisZExkrKysrKysrKysrKysrKysrKysrKysrKysrKysrKysrKysrKysrKysrKysrKysrKysrK//AABEIAOQA3QMBIgACEQEDEQH/xAAbAAEAAwADAQAAAAAAAAAAAAAABAUGAgMHAf/EADsQAAICAQMDAwIEBQMCBQUAAAECAxEABBIhBRMxBiJBMlEjQmFxBxRSgZEzobFichUkY5LBNENzk6L/xAAUAQEAAAAAAAAAAAAAAAAAAAAA/8QAFBEBAAAAAAAAAAAAAAAAAAAAAP/aAAwDAQACEQMRAD8A9xxjGAz4zAAkmgPJz7mZ6tKdTqP5RSQijdI3kXwfHhqBAAPBLE87CCHbrPUDMwTTrvJAIIG9iDdER2AFNfW7Ip4q8rOp9C6lLJHLHr2hAADwbEkVq43bhsKE8kgE0fBzW6PSLGu1BXyT5JPyxPlmP3Od+BifSXqsic9N1kn/AJtB+HIVCCdRdlaJUuNpuvP2HIG2zNesPR0WvUByUdeY5F+tG+GU/wDI/vwaOVXTPVTaSRNL1ByA3EWoelHHG12IANkGpKF2AwU/UG6xgHGAxnyvnPuAxjGAxjGAxjGAxjGAxjGAxjGAxjGAxjGAxjGAylWIQ6x2A4nQEn/rh4PPxaNdf9DZdZUepoSYRIOGhkWUGifapqQUPNxNIP74FvnVqdQsaM7sFRRbMxAAH3JOdE+rWGFpJCFVAfFni6UAeSx4AA5JNDMe5k1V6rUExadSOzGNpbduABUn279xAMh4BNIVAMjhaaj1SznZpoSzcUXBuj4PaHuAIFgydsUbs+DB6l0TXapFWSSMe4Fg0cJBWwWGwpJTEWt7zV3RyTFPqYV1ckUEfZjswRG4i3b3iQs20lt5AIav15HJ7/TnqtdXBpdRGt99eY96Aoymn4ai+03df0jjnAq+gw6/p1xzAanRgsRIhJmiBNgduhvjUcUnI+BVKNtp51dVdGDIwtWBsEHwQc5k5R+i0I0igm/xJaPj2meQr/gED+2Be4xjAYxjAYxjAYxjAYxjAYxjAYxjAYxjAYxjAYxjAZ8Iz7jAxw0neki0bg7NObIU8UCRFZ//ABV+oY38Ai06302BB/NNEC0SBQRXEYYMVCt7R4H28DkeQOnSHXNMeBPEqbj9IeMnj9GdWH79kfplxPEGABUNRBAPix8+POBjeq9Rm0Eqmnl0i6VnkVY7buq8Y3GUk7ncufZ54Y8/OBXVr0/rM+jgUuksy6lEhVTIKVmeDeXHbX5P6LVU2bj+J34UUGrljE8cEwM0dkDts4pxFdO6+0WfFk/fLXpEglmWYyLqI9QpkgbtqoiiC7SgNWSe4t2bPv4HjAlwaN/5cru3SS7/AHksRTl3UFqsKA1f7D4Ofeh9PWB5j3942oAm7iNEUjlboFnErFgBfj4yDpNVHDBqpTI4jidkSRtzm1ABKrwGJlZlpfNAZFgC6SRYwqyCUQRSrS2gdnALICWJdnkNkAexuTycDZg59yPpdSj7wjBtjbGr4YAEr+/I/wA5IwGMYwGMYwGMYwGMYwGMYwGMYwGMYwGMYwGMYwGMYwOrVaZJEaORFdGFMrAMpH2IPByFpukCMbY5ZVT4XfvA88DeCQOfF1lllb1LrcUNhm3OPyLyefFk+1L+NxF4EeboMapYVpnUe1ZZn2kjxYNqP32nPOPR0c2lWfTay9LFH3mgijJeZI3IYukoJJVfpFIPLEkVR3a6nWak+xezEeQ54JHn5G4/agqfo+cOm+lF0yyMN+qmkcszTvuHI4FHihVDi+fPk4FJ0fXapdLGsMD7NwYtO7uT3HAW5JB7T7gx2q/INVYOS9Dqp11EqCTSNqmCmVQwLqEFC07gYgBj8L5+Lyp636qWKBiJnl1DyR3ssQRbZEYh5XARRQ5Z+fgAAVnB+qrqBVSx6hQO8HvUod7Mo2JFqArksjcqDQ44+Q0XSvUU7rIYtHvF2CGEYbcT77tuGq/6gCLUWMsB1+UOEbRzAbb3KGcfYCwlX54v4yA/quBZY4F1AjESK04OmmAo0qruNLHuPge48EZZN6w0IbY2rhV7rY7qjWfgq1Ef4wOuL1bHZDxyxkX9abeF8n3EUP3z7H6z0ZUt3eF+ogFgP7qCP8Zbxa6J62yI18CmU/24OdhgU+VB/teBD03XdNINyTxkf9wH/OSI9fE17ZENeaZTX++RtR0HSybg+nhbdRa40N1VXxz4H+MpOs9H6fBTnTL3GIVEjDAsaoe1DzwKuvCgc8DA1gN59zzrSenXgMepkZomk1cJXTo5KoCyx7CdxBG3yoJG6zz7QvogwPuMYwGMYwGMYwGMYwGMYwGM+E5n+p+rIk9sX4rk0tXsLfYMATIfuI1cjiwMDQ5Va7r0UdgHewbYQtcN/STdA/8ATy36HKxNHq9TzK/ajN+3wfJr2An9PrdgflB4y36b0aKGiq24XaHblq+QD4UEi9qgD9MCoRdbqfqqGI/HuU1+1h2+fJj+LBy26f0WKGjW5h4ZqNX52gDan67QL+byH1H1TEm5YQZ5F8pGRQPPBYmibFbVtv0zP9SknnITUOyhj7dPGrI+36TuNMlE8gyEAgjhCLwNFrvU0anZErTyE0BGrFePNyAECqri+aGYf1Pr55nSN9QpcbpJNHFKiRLEgNNPI1MQX2KVB591A/H31HrexD24YPxC2wiFZHAIt98kulIkugW2bVvcfjkcelJ39ErP/wCW3ujzLMdyDYVPbWOdbkJCqAbobuCaIwKWLWsul0k0cbRqdVar2XijP4M6orxxsTI8j9sgAVTIov5n6fuz6sxlN6LCY552ZRqFS0IEndULEjjcdqAEj9raZqtJtle9O4t9PKA0ZErbZEDENpyViCmGNjwBx8Y6nG+rfsu5TSxlQRFLG8Ujs25hsZRJOeQpX5Lk8kAYFLofQcMoX8TUiI6lpgY6UaqxHskjRBtjjDb6c1Smx5FXfVZnkMkVPKY5owUWWKVbFyAKJ1BlkbaqktYH5fDXWT9RniX8T2qUaSaFUkSQkbpY1eSqT2FD/LgigHsgWc0WmSWQxStIVMuno9po2dnU8JEHH4US72O6r9q2RXuCt1+liib/AOmEk/cDur6dm2mNQQ8jxHtykGVT5AHcNnxVpp+kacV7Y0Zjuepu1I7A3ZVk9q8cDj5FeQeX8tpoJXmZUhSLYiGSJ44kLnuMyzL7ZHZnUFifqX9Oe6JJdXI0cJdNPbCRmcyBx8Bg67la/wAgNizuKilYK3URP3TFo5JDIW5IeQxohHPb2z7LFr7mU1ZuzSnX9B6AIPxZXMs5+qRjZHFUCefA8/vQUe0SdJo4NHF8KoADOatj4F0PuaCgVzQA8ZxigfUHdMu2HgpCfJo2Hk/xxH4HzZ4UOpr1bIQCunSRZFc8NIyHcNo+EsD3H6qNCucu8YwGMYwGMYwGMYwGMYwGMYwKL1nphJphGxO1poVamZbVpo1ItSDyCc6tT6VUuJVkPcC7Ud1VmUcnaJF2ybbrjf8AH75c9Q0YlTYWK+5WBWrBRgw8ivKjjIuzVJdNFKOaDBom/S3G4H/2jArl02sh3BT3Vrj3liD/ANsnJ4/9XM91mbWvLU1dggXG0csSDk2GZSySHg/VJt5FqeL2L9YMf+tDKn/UqmZfgeYwSOT+YDJOk6lDIaSRGP8ASGG778r5GBi9N1VFVwomjhjsB026wsBYblNwhFqBtsfsudei1kbMI4mTdJ7hp4JHimII8ymyBW0/IrbwWvadtq+kwyG3iUtVbqpx+zj3D+xyv1XpiNze5zyT+JU31Ag8yhiBz8EeMCnMKkbJIxJsG2u0Ghj55uWMAmgOQQPykquQtfZ00rpLZ7bAaju2o9p9sUUrHbZ4Ju/sT8SZfRTqAsb+wEe2OSSEcE1cbb0arB/LyMrevdI1Msci6mJZwTQeWASbFDE+wQsxU7TQbaDxzeBTekiX0Gn1TKjXFLcMI1EW/bIxHc1AJC7abg2Tfk+D0dR6pqptJpjBCS2rUxKWKTCFdtlI4iu5SF3jcSDaDyKr5DppNIsUGm04jh7gaQxvvDKrbm7isO47FbUApQsAeA2XM3XbVpCi94FlUaqNYpXIJpIdvMIfa1MQSKvmiwCD6R1MTo8EREjxkCVXabTbZFLDdJJbJI/s+keeTbckaPV6kg3IJGRztO6PT6gyGzQFEFIQATZoU1kryThPQOplSXXKIiC2oZu6JRNGpYDtq4UEak8naEtixNhPqz0/o3pdS7Tzou9qJBVAzEVRkK8ECuIxair9x92BX9K9PNOyOwWOJVpREGjjK/GyPdV8X3COL9n9eayWaPToiBa/LHGotmP2A+fuT8CyT5ONb1AIyxIpeVuQg+Fut7H8q/7mqAOND0/Yxkdt8xFFyKoXe1R+Rf0+aFk+cDp0mhd3E2oILjmOMfRHf6/neiQX/wAAc3z1nV0Ru2oaWWr7cYsgc1uJ9qA1xuIvI3UNZI+o/lIwyDtiSSexwpZ12IP6yUHPwGvzV2ej0iRLsRaHn7kk+SSeWJ+SeTgVPUE1s0TrGU0slHtyblm5rjchiqv2P+fGZrovqXUaXVQ6TqMyyd+1hn7fauRWb2EBQosbQBZN1ydwr0LMp699Kx62AqVF8Esqr3Pb9Lq3ncltQuiGYfNgNXjMD/Dz1Y7O3TdYf/Nwj2SWK1EVe2Vfuaqx/wDNgb7AYxjAYxjAYxjAYxjAYxjAZF1vTopRUsSOP+pQ36fI44JyVjAqv/Btv+jPLGP6dwkX4+JA1DjwpHk58B1aVYhmHyRuhaq80dwJuvkZbYwKr/xxV/1o5IeLJdbTxz+IhKCv1Iyw0+pSQbkdXH3Uhh/kZkf4ua54emTSwzdqdCrRncqkkOoYC/PsZuB9hnb6W6XHPF/MSmOVnIMbxkbo17calO8gDO25WJN+Wr4wNRqdJHINsiK4+zKGH+DlbP6agbgKyrRGxXYIQfIMV7D/AHX5OZfpPqFtRvXQNMJFSXbHqdkiF4WCAFt/cXc1gHdxRseLu9J1vU914WgSV40QymJ9tM9+0CQUTQv6vGBz9MdDWHeWO9kkZYiVRQifAVEUKpIPuYC2N/FATtXrmZjFAV3A08h5WM1dV+d6Nhf7kjgHPaXVTBHWVJtOkmqa2bYZWEz2iR7XO2gaZj4CkLZphmfVrxQeoelmKMhhG0b3G5Tad7KUoe5/fLyL5PPzgeo6HQpECFHJ5dzyzH7s3yf+PAocZKz4p4z7gZz1GxTU6R/dT9yI0SKOzvKTXnnT7ar8+aFGBAI8EWMp/VEFpC4FmLURPX3BcRt//MhP9si9Y69/LLHBGhk1DCkQ3QUHaHb73VADlj9gGZQvtVqkjUvI6og8sxCgf3OZ/V+tIQQsaPIW+m9sQPk2BIQzigTaqwI8XlJrunFX08utnbuPIDsABIVQWNNYWBRwWMfIHBd+DnL0/wCp44TtmhSASNJJabaWIFQjyMSGLOzEeD8+ALwKr1noF1AjlXTSpKsoKS6f/UQsSWa3RQEv3HnzZ53HNF/D/wBcJrlaGT8PWREiSIjaxUEASBT4BsWLNE19ibzpXXIpn2B03FRJGgb3mJlQ7ytccvVC/wAvPNZ1ep+nI0bagBV1ECM8M1e5SFJq/lD4Kngg4F3jI/TtR3Io5CK3orV9twBr/fJGAxjGAxjGAxjGAxjGAxjGAxjGBH1+lSWN45EWRGBBRgCrfobHjOnpGnePTxo+0OF+la2KfhFoD2r4HF0MnZlvWXVbjbSQsO/NHIFYOV2lVP5l5DFqUDg+T8YFN6W6DqtJp9e0zaXTtLNLMJgS+1XO4sznbSqoYj/JrxndL6sjjEiNKAkkccemlQbppXZGuVhVIpOxVL1ZBPIIOQOpwSyxiDU/jsUdg++ONVPu/DLkDeKQe5PjfuPjdD670NdPJpW1Cd9t6qqr3Am4+0PYUuZSdh9zEt21A+aDSejevR6iMd0AKshXS9we7bDGq27eBIbdqNHa448nLbq80h1GnjV0RC98ld8lAsRGS18Kp3DabVj45OecxzTQBE06e3ljGUeMjYsu0MsouQlim5Uf6j8jhpnpjUOJIXiAtNOb3ky7VkZ5GpmYbPpCEUCSARtVaIer4yq6H1UyqO4ojkZdwQNvG3gEhtosbj/gqeLAy1wIPXYN+mmSytxt7lFkcHkC+SPtlN6Mg7sY10gBlmG4MCWpGqlHxQ8CvgD7m9McofTWsSNE0UjBdRCgXYTRdEAUSqPzKRXI8GwawK31bRn7aMElaNNzAAsYxMoKWBuXcW2Ag1+IxI4zEdN0DTCTUzSQ6Z5t4coweXeHXdGIhwHSEMvzXdXPUet9H/mNg3bFEgaQqXV3VVYbN6MCOSvPPAPHgjHnpKaSUyyOq9wnTwBSf/L9zcAxk/Mz7Erct7uA3jAo9J1WaOPqTQRrpNXJT6RXXdujWIyt9XHeKh5GsUGbmzeaqDrDa/QaWIAGTVQqZgaakoCQkKbAPNeBzXkgZkOihmMza1Gkm0anT6lmf4LM25CZE2mYSVuu63CqPOv9LL/KTnSQ6UR6cvaAMDIqOm8u3LMQZGIpttbSBdCw28UYVQo4AFAfoM5YxgMYxgMYxgMYxgMYxgMYxgM69ROqKXY0oFk/oP8AnOzK/rmgM0LRqVDGtrMu4KQfqA8Ejki+LrApZNcH1S1q3ELxqxQqqoA4pVDkBlkcsGABsbeQLGQ9dpVjmY6aBDLGxkcRhO4QVrfW4K0je9QWA8NZ+/3XdD1jEHcJTEFTT9xgQWABbVSKKG8G6UBgKU1knp3R59OJu17ndlUM5QbiQO5qXoe5j8L+ngWbDq1mo766cpCRbKgPEzxDf7nNPtA/CA3WSDdjznBIxr5lkXawhlLqXglidGQFYqbcpdSS5PkENQrNXqBIEGwKW+SSVH6nhTzfx+uU8HWkSCTvlBsTcQOCyECyFIFksSOBySPF4FBqPSiTsZ3/ABhuO93FLzJ+IkSgjYF2MQSvJKm285OHTVm07Irbo2YvHOo7q7KpgQGtrUstklmYufnND02MSaZVeEIhXb2vgJ4UEVx7a9vxdZOaMEFSBRFEfFHzgec+m9RFqJVeCTUo0qEq1uVYokY7j7grMAAlFhTFpPqHOanU+o+yyRSxs0jVtEdNYNlnN0VVQOSQOeBzQy9iiVQFUAAAAAfAHgftkWfpUTsWddxLBqJJFqBQq6rgGvFgHA69D1iOQR+VMl7FYc0tnmvHAujnd1HpkU67Jo1ceRY5B+4PlT+ozmuhjEhlEadw0C+0biAKHu8+Dneq0KGBQL6ShDBg84ANhe85X9qJ8fp4yi67HoYBJoFVjqJYHlUEPIfwwzK43mmYN4C2ePGb3PPP4w9C3QR9QiCifROJrJKlo0NtHuHjnn+xHzgR9P6e1cHUItTEETTS6eOLVNI4LF0oq5jYUHO1Yxy1bryf1Q7BNF3SmsmRZ9SYy+1I02I4V1XcpokqPcxqh8VJ6n6gaXQRaiHtkTSICZ/bHGtgs1EBmI2nb8kspHxlZqfWGi02olLIQxILypE8n0kJF3GBLrXPBUcji65DVemNVJKpdmGwqgjiJuRdqAPv+d28njmgB8kjLzMb0z1bpHHs1UUu0HbUiLIedxDb9oDNxxXFHnNbp51cBlZWBANqQw5/UfGB24xjAYxjAYxjAYxjAYxjAYxjAYxjAZGTQRK29Y1VrssoCk8EckfVwT5yTjAYxjAYxkXWdQji/wBRwt+B5Y/so5P9hgSs+E5nG9RSS2umgZj8O23aBxyQG/f2sUPGdb+n59Qb1U/s+IlArz8g+w39mVqv6vBwLPWeoYIwfxA1GvaQRf8ASWJ2g8eCbzP9fil1kYEsUMWlW3kacD2gLwRvHBB8natfDZpNJ0qCAblUCh9bEsQP+5iSB/fM36h9X6N1KKn82FNnb/oBlI27pT7GO6vau82Pp4NBnDqtKraSKCWLUTzNsh3SFURF+Tb91lIQgAlgSaF5YHq3a6jqEh/ERNOqdiBO2qJ3Htt1EySjkAJQskGtpbMb1T1TqGcsWESb9jRx2rhlVT2xKY9y0FH4abDchP6Gj0ccOsKIsEjMoaSylMTs3MGUgq2/tsd60fdfnwHoHROlQzzxn+V7ncQSOjbGijViili/a2yyEKxHLWd3PgjVT/w56czb10/af4aGSSE3d37GAJ/cfJzxLo+o1YCpp9QulDsBG6zN2tri9qqGIDWHJB9xL0APy3ut9ddRgkEenmMyqYRulOmcN3LQBQKeXcylw4YcHkAEEh6a/ouRWJg6jrIh8LuWVePipFP3/wBh5zivSurRm110Mw/plgEfF/1Ri7A+fnnj5FA38Q9XGUj7UM77CzrbwONrhOVG8Dk8jmv98sNJ/FBDtEukmjskbg0bxiiRe/cAF9rHcaHtJ8USE6TrPVYqD9PjmHy0M4F18hXF8/APg/5xF64kB2zdL10Z82sQlSr871PHHPIGS4P4gaBvOoCfrIjoOa/MV217l5uvcPvkxvV2h7ZkGqhdfjY6yE+eAqkljweAPg4EGH+IXTySG1AjIAJEitGQD8ncOACQCfi8v+n9RinXdDKki/JRgw+/weOMx2tim6raCLsaM8NK4HdkFflHwtN5B/cnlTdemelLBJqhHewuiiyWJKQoCSSefIHx9P2rA0OMYwGMYwGMYwGMYwGMYwGUms9TQrI8SfiSR8yKtDYKvknya/KoZv0y7yn6dDFOku+NWHfkFMAeVcoTz4+n/jAq9BrtVrF3xvHHETwykHj9SCWJBsVURsZZaX01CDukuVqo7+Qf1Kn6zx5fcR9846r02hbfG7I9UDe7i7+qxJX6BwMq+qaHqIjdIpzzVOqo7LXmleiLH3Zz/wAYGl1/UIdOm+WRI0HyxCj9h9/2GYTqn8Tdyg6KHfGbrUS2iHaD9MQ/Fk5ocADnzmffou2VmnV9RPsNGZml+kchIGHcBIo+NtjgjyeuKZkDeJCvMhIBb21w1EBEBVSbYi2+v8uBw108+rJWd5tQdrN2KEabfctrELEnm7bd9Qo2LNJHoGVyqR7xJ/8Aa7rQq03u2hSpogm+SSpFG1y/ibbMrhUKbTKoVSrxe1lMkRZB7RcZ3EgAE+9vivkEp3xStpyyPE7R9trKagEKFohgQuwbrd9wHgfUFJrYo3khZY1LqF2TUy8RttCTJyJXJQx71IY7Ru+zWiSSSLp+/FtfcUcRrC34dNQj2qSA7WtkhGYfHGSJNMCjyKkcUR0/vWEAPtkNEGUGiC0iNvbg7b4N5WaTQRaeFUJjR2koygtTwQg7AUcAdxpSCy3yt7gvGBxj2wuIEfTTIEmkeLswvFG6qQgYr75JGYRrX3YBSQKMLSenpZ1ZYRseK1eZnLF3v3FSSKI7aDYLpfJJ8SundKBlJlQBRsRF2KDsjG8hh7V3BioO8k8UQDzlj1KI98he4pnUrFI7Rt29kYDKVO1gESIna/t4B5JBwModM0TuYpnYrPW2XlHJVQnJ4LnusfdSkeT8G6h3LCiy6Y6dTECXbfOkg9xEm5TaMKdtrluN20ecnPGZSsnahaXYI9w37W2/iCwRbMXKjadyjj6gVI0Pp/0T3ZNyI0aA82dpUgi1LREBuV+gc+QzrbBgo9FC+p4iTksBt9rpuvdSi9rsB2xSn2/O0A16N6T/AIfxQVJN+JKQN273X/3n89HkL9I44JAbNB0ro8GjjJFCl98jbV9q8/ACqo80AB5PmznHfLqfpLQwf1/TLJ/23/poePcfceaC8Ngd2r6kSxh06h5R9RP+nHxxvP38ewcn9Bznf0zQ9pCCxd2Ys7nyzHyaHCjgAAeABndpNIkSBI1CqPAH68k/qSeSfnO7AYxjAYxjAYxjAYxjAYxjAZAl6ShYshaNybLRtts8cleVY8eSDk/GBVXqoz4SdPuD2pK/aijHz8pnNOtxXUm6FvAEq7AT9g59jH/tJyyzi6AgggEHyDyMDhPAki7XVXU+QwDA/wBjxlNr/ScEgFAqRW3w4UrypCuCFIIBG2jkt+jqOYXeE/ZCNnP/AKbAp/cAH9c+NJqY6tEnHyUPacefCMSrfH5l84Ga6p6QcmxUg5NfO+mpqZgS3uPuMt80KzJaz04IWZ3AjLB9xI7ays25qlYgCrIJKB/pG0CrPq0XWYi2xm7cn9EnsY/tfD/upOTJGXhWI910prnjnj54wPG9JoyiyRhTSwgooV7hCE1tIUSAlABuonwbazkDQ8RwgxgdpW7IRD3npiyEPusMKkG0eaFWNy57BrvTkEnldv6Dlf8A9bXGf7rmb6z6FLqQrK48kMSpJ5N2dyi7PCqo/wBqDzfTa9DP1IKzRKssew7TIkSm2J+EjXumz7lJ3E8UQdInT6AREjTx+HGC0ZNUhcBdzWCWWNBZDWAtHJOg9KO0sunYMFZS00bXtYPaIxclio2oy7UZi3FlKBG/6F6fi0ygKBYFChtVRzwiDhBzz8n8xbzgUHQPQ8SMZGjEYIoqvDEULHk9tSbO1SSb5avbmn1OtjgCRqtsRUcMYG4gccLwFUcWxoCxznU/UjKSmm2sRw0x5jU3RHB97Cj7QePkjJOh0Cx2eWkP1yNyzfufgWTSigPgYEPT9OeVhJqtpKm0hUlo0I8MSQDI/wA2RS/A/MbfGMBjGMBjGMBjGMBjGMBjGMBjGMBjGMBjGMBjGMDq1GnV1KuoZT5DAEf4PGYnrWrXTa/R6LT92OTUbytMphAjG5j2nsD2h6CbM3eYf1p0bVSa7p00CxlYpJDJK3JRGj2spA9zKwsDb4NX5sBd6jq8kBRZhHJuNKUdY3Y8cCKRqJ5H0ufPjJ0HWYWIXfsf+iQGN/8A2tRP7jjPP/4ndUhh13SHJk7sc5qNY3a45FCswFe4gheBZ58ZvpdMssZ3qWQi9roH3Db8xsvHJ+mgbXAjPq449RPI7AARRgnyT7pdoAHLEkmgBZvi8j6LVjXmQb6hRijxKQWYgmxIwJ2jjmMEH4byVzv0fSNLBIZEWnpUUFmIUeFVFY0gt64r6q/TKP0DDqE1XUt8MsenfUmSISlPqYfi0FJJBfm/FVXzQbWOMKAFAAHgAUP8ZyxjAYxjAYxjAYxjAYxjAYxjAYxjAYxjAYxjAYxjAYxjAZ0MyjnwFPJNgc/82Tna91xV/rnQ6uBIy2zEe1CVABH2NcX55JwORVWKkgMQdykrZU1XHHBon9eTlX1GaRQFgRr5vtrHtFAUrbjY9pB2gX45+82KCUBNzLusdx1SiaH2JNWR/YGh98466FgZHQ7biIZ1Uu9r9O1eQSAX4o2SvnxgQk18sRYuveiHu3pRdeSCmxRb0aqueG8kC7mCdXBKkGjR+4P2I+DyODlf1BWfZGkjDn3sDGaC3wQf6mFEAfB8ZkYtFrIGm7UzyNQf2xxhTtdyyiMALvbuAWzgmrviwHoWMz/ROuSuAmp07xS0N21WdL3OCLA44UHyQN688i7rT6pHAZHVgfBVgwPAPkfoQf74HdjGMBjGMBjGMBjGMBjGMBjGMBjGMBjGMBjGMBjGMBjGMBjGMCL/ACQ7nc3Pz+Xd7ePmv7//ADnDt7HQAk7i17juPI3UCfAuuP0GMYHDqGnRYpmCj3A7uW5sV8Hjj7VjU9LQoFS4qPBiCqarbQO017eLHPAojGMCeq0APt/f/f5z7jGAxjGB/9k="/>
          <p:cNvSpPr>
            <a:spLocks noChangeAspect="1" noChangeArrowheads="1"/>
          </p:cNvSpPr>
          <p:nvPr/>
        </p:nvSpPr>
        <p:spPr bwMode="auto">
          <a:xfrm>
            <a:off x="1475656" y="3877814"/>
            <a:ext cx="1224136" cy="12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eg;base64,/9j/4AAQSkZJRgABAQAAAQABAAD/2wCEAAkGBxQTERMSExMWFhMXFh8YFRUYFxgXGRwZFxoaGxwYIBgdHTQhGRwlHBYXITEhJSosMC4uFx8zODMsQzQtLisBCgoKBQUFDgUFDisZExkrKysrKysrKysrKysrKysrKysrKysrKysrKysrKysrKysrKysrKysrKysrKysrKysrK//AABEIAOQA3QMBIgACEQEDEQH/xAAbAAEAAwADAQAAAAAAAAAAAAAABAUGAgMHAf/EADsQAAICAQMDAwIEBQMCBQUAAAECAxEABBIhBRMxBiJBMlEjQmFxBxRSgZEzobFichUkY5LBNENzk6L/xAAUAQEAAAAAAAAAAAAAAAAAAAAA/8QAFBEBAAAAAAAAAAAAAAAAAAAAAP/aAAwDAQACEQMRAD8A9xxjGAz4zAAkmgPJz7mZ6tKdTqP5RSQijdI3kXwfHhqBAAPBLE87CCHbrPUDMwTTrvJAIIG9iDdER2AFNfW7Ip4q8rOp9C6lLJHLHr2hAADwbEkVq43bhsKE8kgE0fBzW6PSLGu1BXyT5JPyxPlmP3Od+BifSXqsic9N1kn/AJtB+HIVCCdRdlaJUuNpuvP2HIG2zNesPR0WvUByUdeY5F+tG+GU/wDI/vwaOVXTPVTaSRNL1ByA3EWoelHHG12IANkGpKF2AwU/UG6xgHGAxnyvnPuAxjGAxjGAxjGAxjGAxjGAxjGAxjGAxjGAxjGAylWIQ6x2A4nQEn/rh4PPxaNdf9DZdZUepoSYRIOGhkWUGifapqQUPNxNIP74FvnVqdQsaM7sFRRbMxAAH3JOdE+rWGFpJCFVAfFni6UAeSx4AA5JNDMe5k1V6rUExadSOzGNpbduABUn279xAMh4BNIVAMjhaaj1SznZpoSzcUXBuj4PaHuAIFgydsUbs+DB6l0TXapFWSSMe4Fg0cJBWwWGwpJTEWt7zV3RyTFPqYV1ckUEfZjswRG4i3b3iQs20lt5AIav15HJ7/TnqtdXBpdRGt99eY96Aoymn4ai+03df0jjnAq+gw6/p1xzAanRgsRIhJmiBNgduhvjUcUnI+BVKNtp51dVdGDIwtWBsEHwQc5k5R+i0I0igm/xJaPj2meQr/gED+2Be4xjAYxjAYxjAYxjAYxjAYxjAYxjAYxjAYxjAYxjAZ8Iz7jAxw0neki0bg7NObIU8UCRFZ//ABV+oY38Ai06302BB/NNEC0SBQRXEYYMVCt7R4H28DkeQOnSHXNMeBPEqbj9IeMnj9GdWH79kfplxPEGABUNRBAPix8+POBjeq9Rm0Eqmnl0i6VnkVY7buq8Y3GUk7ncufZ54Y8/OBXVr0/rM+jgUuksy6lEhVTIKVmeDeXHbX5P6LVU2bj+J34UUGrljE8cEwM0dkDts4pxFdO6+0WfFk/fLXpEglmWYyLqI9QpkgbtqoiiC7SgNWSe4t2bPv4HjAlwaN/5cru3SS7/AHksRTl3UFqsKA1f7D4Ofeh9PWB5j3942oAm7iNEUjlboFnErFgBfj4yDpNVHDBqpTI4jidkSRtzm1ABKrwGJlZlpfNAZFgC6SRYwqyCUQRSrS2gdnALICWJdnkNkAexuTycDZg59yPpdSj7wjBtjbGr4YAEr+/I/wA5IwGMYwGMYwGMYwGMYwGMYwGMYwGMYwGMYwGMYwGMYwOrVaZJEaORFdGFMrAMpH2IPByFpukCMbY5ZVT4XfvA88DeCQOfF1lllb1LrcUNhm3OPyLyefFk+1L+NxF4EeboMapYVpnUe1ZZn2kjxYNqP32nPOPR0c2lWfTay9LFH3mgijJeZI3IYukoJJVfpFIPLEkVR3a6nWak+xezEeQ54JHn5G4/agqfo+cOm+lF0yyMN+qmkcszTvuHI4FHihVDi+fPk4FJ0fXapdLGsMD7NwYtO7uT3HAW5JB7T7gx2q/INVYOS9Dqp11EqCTSNqmCmVQwLqEFC07gYgBj8L5+Lyp636qWKBiJnl1DyR3ssQRbZEYh5XARRQ5Z+fgAAVnB+qrqBVSx6hQO8HvUod7Mo2JFqArksjcqDQ44+Q0XSvUU7rIYtHvF2CGEYbcT77tuGq/6gCLUWMsB1+UOEbRzAbb3KGcfYCwlX54v4yA/quBZY4F1AjESK04OmmAo0qruNLHuPge48EZZN6w0IbY2rhV7rY7qjWfgq1Ef4wOuL1bHZDxyxkX9abeF8n3EUP3z7H6z0ZUt3eF+ogFgP7qCP8Zbxa6J62yI18CmU/24OdhgU+VB/teBD03XdNINyTxkf9wH/OSI9fE17ZENeaZTX++RtR0HSybg+nhbdRa40N1VXxz4H+MpOs9H6fBTnTL3GIVEjDAsaoe1DzwKuvCgc8DA1gN59zzrSenXgMepkZomk1cJXTo5KoCyx7CdxBG3yoJG6zz7QvogwPuMYwGMYwGMYwGMYwGMYwGM+E5n+p+rIk9sX4rk0tXsLfYMATIfuI1cjiwMDQ5Va7r0UdgHewbYQtcN/STdA/8ATy36HKxNHq9TzK/ajN+3wfJr2An9PrdgflB4y36b0aKGiq24XaHblq+QD4UEi9qgD9MCoRdbqfqqGI/HuU1+1h2+fJj+LBy26f0WKGjW5h4ZqNX52gDan67QL+byH1H1TEm5YQZ5F8pGRQPPBYmibFbVtv0zP9SknnITUOyhj7dPGrI+36TuNMlE8gyEAgjhCLwNFrvU0anZErTyE0BGrFePNyAECqri+aGYf1Pr55nSN9QpcbpJNHFKiRLEgNNPI1MQX2KVB591A/H31HrexD24YPxC2wiFZHAIt98kulIkugW2bVvcfjkcelJ39ErP/wCW3ujzLMdyDYVPbWOdbkJCqAbobuCaIwKWLWsul0k0cbRqdVar2XijP4M6orxxsTI8j9sgAVTIov5n6fuz6sxlN6LCY552ZRqFS0IEndULEjjcdqAEj9raZqtJtle9O4t9PKA0ZErbZEDENpyViCmGNjwBx8Y6nG+rfsu5TSxlQRFLG8Ujs25hsZRJOeQpX5Lk8kAYFLofQcMoX8TUiI6lpgY6UaqxHskjRBtjjDb6c1Smx5FXfVZnkMkVPKY5owUWWKVbFyAKJ1BlkbaqktYH5fDXWT9RniX8T2qUaSaFUkSQkbpY1eSqT2FD/LgigHsgWc0WmSWQxStIVMuno9po2dnU8JEHH4US72O6r9q2RXuCt1+liib/AOmEk/cDur6dm2mNQQ8jxHtykGVT5AHcNnxVpp+kacV7Y0Zjuepu1I7A3ZVk9q8cDj5FeQeX8tpoJXmZUhSLYiGSJ44kLnuMyzL7ZHZnUFifqX9Oe6JJdXI0cJdNPbCRmcyBx8Bg67la/wAgNizuKilYK3URP3TFo5JDIW5IeQxohHPb2z7LFr7mU1ZuzSnX9B6AIPxZXMs5+qRjZHFUCefA8/vQUe0SdJo4NHF8KoADOatj4F0PuaCgVzQA8ZxigfUHdMu2HgpCfJo2Hk/xxH4HzZ4UOpr1bIQCunSRZFc8NIyHcNo+EsD3H6qNCucu8YwGMYwGMYwGMYwGMYwGMYwKL1nphJphGxO1poVamZbVpo1ItSDyCc6tT6VUuJVkPcC7Ud1VmUcnaJF2ybbrjf8AH75c9Q0YlTYWK+5WBWrBRgw8ivKjjIuzVJdNFKOaDBom/S3G4H/2jArl02sh3BT3Vrj3liD/ANsnJ4/9XM91mbWvLU1dggXG0csSDk2GZSySHg/VJt5FqeL2L9YMf+tDKn/UqmZfgeYwSOT+YDJOk6lDIaSRGP8ASGG778r5GBi9N1VFVwomjhjsB026wsBYblNwhFqBtsfsudei1kbMI4mTdJ7hp4JHimII8ymyBW0/IrbwWvadtq+kwyG3iUtVbqpx+zj3D+xyv1XpiNze5zyT+JU31Ag8yhiBz8EeMCnMKkbJIxJsG2u0Ghj55uWMAmgOQQPykquQtfZ00rpLZ7bAaju2o9p9sUUrHbZ4Ju/sT8SZfRTqAsb+wEe2OSSEcE1cbb0arB/LyMrevdI1Msci6mJZwTQeWASbFDE+wQsxU7TQbaDxzeBTekiX0Gn1TKjXFLcMI1EW/bIxHc1AJC7abg2Tfk+D0dR6pqptJpjBCS2rUxKWKTCFdtlI4iu5SF3jcSDaDyKr5DppNIsUGm04jh7gaQxvvDKrbm7isO47FbUApQsAeA2XM3XbVpCi94FlUaqNYpXIJpIdvMIfa1MQSKvmiwCD6R1MTo8EREjxkCVXabTbZFLDdJJbJI/s+keeTbckaPV6kg3IJGRztO6PT6gyGzQFEFIQATZoU1kryThPQOplSXXKIiC2oZu6JRNGpYDtq4UEak8naEtixNhPqz0/o3pdS7Tzou9qJBVAzEVRkK8ECuIxair9x92BX9K9PNOyOwWOJVpREGjjK/GyPdV8X3COL9n9eayWaPToiBa/LHGotmP2A+fuT8CyT5ONb1AIyxIpeVuQg+Fut7H8q/7mqAOND0/Yxkdt8xFFyKoXe1R+Rf0+aFk+cDp0mhd3E2oILjmOMfRHf6/neiQX/wAAc3z1nV0Ru2oaWWr7cYsgc1uJ9qA1xuIvI3UNZI+o/lIwyDtiSSexwpZ12IP6yUHPwGvzV2ej0iRLsRaHn7kk+SSeWJ+SeTgVPUE1s0TrGU0slHtyblm5rjchiqv2P+fGZrovqXUaXVQ6TqMyyd+1hn7fauRWb2EBQosbQBZN1ydwr0LMp699Kx62AqVF8Esqr3Pb9Lq3ncltQuiGYfNgNXjMD/Dz1Y7O3TdYf/Nwj2SWK1EVe2Vfuaqx/wDNgb7AYxjAYxjAYxjAYxjAYxjAZF1vTopRUsSOP+pQ36fI44JyVjAqv/Btv+jPLGP6dwkX4+JA1DjwpHk58B1aVYhmHyRuhaq80dwJuvkZbYwKr/xxV/1o5IeLJdbTxz+IhKCv1Iyw0+pSQbkdXH3Uhh/kZkf4ua54emTSwzdqdCrRncqkkOoYC/PsZuB9hnb6W6XHPF/MSmOVnIMbxkbo17calO8gDO25WJN+Wr4wNRqdJHINsiK4+zKGH+DlbP6agbgKyrRGxXYIQfIMV7D/AHX5OZfpPqFtRvXQNMJFSXbHqdkiF4WCAFt/cXc1gHdxRseLu9J1vU914WgSV40QymJ9tM9+0CQUTQv6vGBz9MdDWHeWO9kkZYiVRQifAVEUKpIPuYC2N/FATtXrmZjFAV3A08h5WM1dV+d6Nhf7kjgHPaXVTBHWVJtOkmqa2bYZWEz2iR7XO2gaZj4CkLZphmfVrxQeoelmKMhhG0b3G5Tad7KUoe5/fLyL5PPzgeo6HQpECFHJ5dzyzH7s3yf+PAocZKz4p4z7gZz1GxTU6R/dT9yI0SKOzvKTXnnT7ar8+aFGBAI8EWMp/VEFpC4FmLURPX3BcRt//MhP9si9Y69/LLHBGhk1DCkQ3QUHaHb73VADlj9gGZQvtVqkjUvI6og8sxCgf3OZ/V+tIQQsaPIW+m9sQPk2BIQzigTaqwI8XlJrunFX08utnbuPIDsABIVQWNNYWBRwWMfIHBd+DnL0/wCp44TtmhSASNJJabaWIFQjyMSGLOzEeD8+ALwKr1noF1AjlXTSpKsoKS6f/UQsSWa3RQEv3HnzZ53HNF/D/wBcJrlaGT8PWREiSIjaxUEASBT4BsWLNE19ibzpXXIpn2B03FRJGgb3mJlQ7ytccvVC/wAvPNZ1ep+nI0bagBV1ECM8M1e5SFJq/lD4Kngg4F3jI/TtR3Io5CK3orV9twBr/fJGAxjGAxjGAxjGAxjGAxjGAxjGBH1+lSWN45EWRGBBRgCrfobHjOnpGnePTxo+0OF+la2KfhFoD2r4HF0MnZlvWXVbjbSQsO/NHIFYOV2lVP5l5DFqUDg+T8YFN6W6DqtJp9e0zaXTtLNLMJgS+1XO4sznbSqoYj/JrxndL6sjjEiNKAkkccemlQbppXZGuVhVIpOxVL1ZBPIIOQOpwSyxiDU/jsUdg++ONVPu/DLkDeKQe5PjfuPjdD670NdPJpW1Cd9t6qqr3Am4+0PYUuZSdh9zEt21A+aDSejevR6iMd0AKshXS9we7bDGq27eBIbdqNHa448nLbq80h1GnjV0RC98ld8lAsRGS18Kp3DabVj45OecxzTQBE06e3ljGUeMjYsu0MsouQlim5Uf6j8jhpnpjUOJIXiAtNOb3ky7VkZ5GpmYbPpCEUCSARtVaIer4yq6H1UyqO4ojkZdwQNvG3gEhtosbj/gqeLAy1wIPXYN+mmSytxt7lFkcHkC+SPtlN6Mg7sY10gBlmG4MCWpGqlHxQ8CvgD7m9McofTWsSNE0UjBdRCgXYTRdEAUSqPzKRXI8GwawK31bRn7aMElaNNzAAsYxMoKWBuXcW2Ag1+IxI4zEdN0DTCTUzSQ6Z5t4coweXeHXdGIhwHSEMvzXdXPUet9H/mNg3bFEgaQqXV3VVYbN6MCOSvPPAPHgjHnpKaSUyyOq9wnTwBSf/L9zcAxk/Mz7Erct7uA3jAo9J1WaOPqTQRrpNXJT6RXXdujWIyt9XHeKh5GsUGbmzeaqDrDa/QaWIAGTVQqZgaakoCQkKbAPNeBzXkgZkOihmMza1Gkm0anT6lmf4LM25CZE2mYSVuu63CqPOv9LL/KTnSQ6UR6cvaAMDIqOm8u3LMQZGIpttbSBdCw28UYVQo4AFAfoM5YxgMYxgMYxgMYxgMYxgMYxgM69ROqKXY0oFk/oP8AnOzK/rmgM0LRqVDGtrMu4KQfqA8Ejki+LrApZNcH1S1q3ELxqxQqqoA4pVDkBlkcsGABsbeQLGQ9dpVjmY6aBDLGxkcRhO4QVrfW4K0je9QWA8NZ+/3XdD1jEHcJTEFTT9xgQWABbVSKKG8G6UBgKU1knp3R59OJu17ndlUM5QbiQO5qXoe5j8L+ngWbDq1mo766cpCRbKgPEzxDf7nNPtA/CA3WSDdjznBIxr5lkXawhlLqXglidGQFYqbcpdSS5PkENQrNXqBIEGwKW+SSVH6nhTzfx+uU8HWkSCTvlBsTcQOCyECyFIFksSOBySPF4FBqPSiTsZ3/ABhuO93FLzJ+IkSgjYF2MQSvJKm285OHTVm07Irbo2YvHOo7q7KpgQGtrUstklmYufnND02MSaZVeEIhXb2vgJ4UEVx7a9vxdZOaMEFSBRFEfFHzgec+m9RFqJVeCTUo0qEq1uVYokY7j7grMAAlFhTFpPqHOanU+o+yyRSxs0jVtEdNYNlnN0VVQOSQOeBzQy9iiVQFUAAAAAfAHgftkWfpUTsWddxLBqJJFqBQq6rgGvFgHA69D1iOQR+VMl7FYc0tnmvHAujnd1HpkU67Jo1ceRY5B+4PlT+ozmuhjEhlEadw0C+0biAKHu8+Dneq0KGBQL6ShDBg84ANhe85X9qJ8fp4yi67HoYBJoFVjqJYHlUEPIfwwzK43mmYN4C2ePGb3PPP4w9C3QR9QiCifROJrJKlo0NtHuHjnn+xHzgR9P6e1cHUItTEETTS6eOLVNI4LF0oq5jYUHO1Yxy1bryf1Q7BNF3SmsmRZ9SYy+1I02I4V1XcpokqPcxqh8VJ6n6gaXQRaiHtkTSICZ/bHGtgs1EBmI2nb8kspHxlZqfWGi02olLIQxILypE8n0kJF3GBLrXPBUcji65DVemNVJKpdmGwqgjiJuRdqAPv+d28njmgB8kjLzMb0z1bpHHs1UUu0HbUiLIedxDb9oDNxxXFHnNbp51cBlZWBANqQw5/UfGB24xjAYxjAYxjAYxjAYxjAYxjAYxjAZGTQRK29Y1VrssoCk8EckfVwT5yTjAYxjAYxkXWdQji/wBRwt+B5Y/so5P9hgSs+E5nG9RSS2umgZj8O23aBxyQG/f2sUPGdb+n59Qb1U/s+IlArz8g+w39mVqv6vBwLPWeoYIwfxA1GvaQRf8ASWJ2g8eCbzP9fil1kYEsUMWlW3kacD2gLwRvHBB8natfDZpNJ0qCAblUCh9bEsQP+5iSB/fM36h9X6N1KKn82FNnb/oBlI27pT7GO6vau82Pp4NBnDqtKraSKCWLUTzNsh3SFURF+Tb91lIQgAlgSaF5YHq3a6jqEh/ERNOqdiBO2qJ3Htt1EySjkAJQskGtpbMb1T1TqGcsWESb9jRx2rhlVT2xKY9y0FH4abDchP6Gj0ccOsKIsEjMoaSylMTs3MGUgq2/tsd60fdfnwHoHROlQzzxn+V7ncQSOjbGijViili/a2yyEKxHLWd3PgjVT/w56czb10/af4aGSSE3d37GAJ/cfJzxLo+o1YCpp9QulDsBG6zN2tri9qqGIDWHJB9xL0APy3ut9ddRgkEenmMyqYRulOmcN3LQBQKeXcylw4YcHkAEEh6a/ouRWJg6jrIh8LuWVePipFP3/wBh5zivSurRm110Mw/plgEfF/1Ri7A+fnnj5FA38Q9XGUj7UM77CzrbwONrhOVG8Dk8jmv98sNJ/FBDtEukmjskbg0bxiiRe/cAF9rHcaHtJ8USE6TrPVYqD9PjmHy0M4F18hXF8/APg/5xF64kB2zdL10Z82sQlSr871PHHPIGS4P4gaBvOoCfrIjoOa/MV217l5uvcPvkxvV2h7ZkGqhdfjY6yE+eAqkljweAPg4EGH+IXTySG1AjIAJEitGQD8ncOACQCfi8v+n9RinXdDKki/JRgw+/weOMx2tim6raCLsaM8NK4HdkFflHwtN5B/cnlTdemelLBJqhHewuiiyWJKQoCSSefIHx9P2rA0OMYwGMYwGMYwGMYwGMYwGUms9TQrI8SfiSR8yKtDYKvknya/KoZv0y7yn6dDFOku+NWHfkFMAeVcoTz4+n/jAq9BrtVrF3xvHHETwykHj9SCWJBsVURsZZaX01CDukuVqo7+Qf1Kn6zx5fcR9846r02hbfG7I9UDe7i7+qxJX6BwMq+qaHqIjdIpzzVOqo7LXmleiLH3Zz/wAYGl1/UIdOm+WRI0HyxCj9h9/2GYTqn8Tdyg6KHfGbrUS2iHaD9MQ/Fk5ocADnzmffou2VmnV9RPsNGZml+kchIGHcBIo+NtjgjyeuKZkDeJCvMhIBb21w1EBEBVSbYi2+v8uBw108+rJWd5tQdrN2KEabfctrELEnm7bd9Qo2LNJHoGVyqR7xJ/8Aa7rQq03u2hSpogm+SSpFG1y/ibbMrhUKbTKoVSrxe1lMkRZB7RcZ3EgAE+9vivkEp3xStpyyPE7R9trKagEKFohgQuwbrd9wHgfUFJrYo3khZY1LqF2TUy8RttCTJyJXJQx71IY7Ru+zWiSSSLp+/FtfcUcRrC34dNQj2qSA7WtkhGYfHGSJNMCjyKkcUR0/vWEAPtkNEGUGiC0iNvbg7b4N5WaTQRaeFUJjR2koygtTwQg7AUcAdxpSCy3yt7gvGBxj2wuIEfTTIEmkeLswvFG6qQgYr75JGYRrX3YBSQKMLSenpZ1ZYRseK1eZnLF3v3FSSKI7aDYLpfJJ8SundKBlJlQBRsRF2KDsjG8hh7V3BioO8k8UQDzlj1KI98he4pnUrFI7Rt29kYDKVO1gESIna/t4B5JBwModM0TuYpnYrPW2XlHJVQnJ4LnusfdSkeT8G6h3LCiy6Y6dTECXbfOkg9xEm5TaMKdtrluN20ecnPGZSsnahaXYI9w37W2/iCwRbMXKjadyjj6gVI0Pp/0T3ZNyI0aA82dpUgi1LREBuV+gc+QzrbBgo9FC+p4iTksBt9rpuvdSi9rsB2xSn2/O0A16N6T/AIfxQVJN+JKQN273X/3n89HkL9I44JAbNB0ro8GjjJFCl98jbV9q8/ACqo80AB5PmznHfLqfpLQwf1/TLJ/23/poePcfceaC8Ngd2r6kSxh06h5R9RP+nHxxvP38ewcn9Bznf0zQ9pCCxd2Ys7nyzHyaHCjgAAeABndpNIkSBI1CqPAH68k/qSeSfnO7AYxjAYxjAYxjAYxjAYxjAZAl6ShYshaNybLRtts8cleVY8eSDk/GBVXqoz4SdPuD2pK/aijHz8pnNOtxXUm6FvAEq7AT9g59jH/tJyyzi6AgggEHyDyMDhPAki7XVXU+QwDA/wBjxlNr/ScEgFAqRW3w4UrypCuCFIIBG2jkt+jqOYXeE/ZCNnP/AKbAp/cAH9c+NJqY6tEnHyUPacefCMSrfH5l84Ga6p6QcmxUg5NfO+mpqZgS3uPuMt80KzJaz04IWZ3AjLB9xI7ays25qlYgCrIJKB/pG0CrPq0XWYi2xm7cn9EnsY/tfD/upOTJGXhWI910prnjnj54wPG9JoyiyRhTSwgooV7hCE1tIUSAlABuonwbazkDQ8RwgxgdpW7IRD3npiyEPusMKkG0eaFWNy57BrvTkEnldv6Dlf8A9bXGf7rmb6z6FLqQrK48kMSpJ5N2dyi7PCqo/wBqDzfTa9DP1IKzRKssew7TIkSm2J+EjXumz7lJ3E8UQdInT6AREjTx+HGC0ZNUhcBdzWCWWNBZDWAtHJOg9KO0sunYMFZS00bXtYPaIxclio2oy7UZi3FlKBG/6F6fi0ygKBYFChtVRzwiDhBzz8n8xbzgUHQPQ8SMZGjEYIoqvDEULHk9tSbO1SSb5avbmn1OtjgCRqtsRUcMYG4gccLwFUcWxoCxznU/UjKSmm2sRw0x5jU3RHB97Cj7QePkjJOh0Cx2eWkP1yNyzfufgWTSigPgYEPT9OeVhJqtpKm0hUlo0I8MSQDI/wA2RS/A/MbfGMBjGMBjGMBjGMBjGMBjGMBjGMBjGMBjGMBjGMDq1GnV1KuoZT5DAEf4PGYnrWrXTa/R6LT92OTUbytMphAjG5j2nsD2h6CbM3eYf1p0bVSa7p00CxlYpJDJK3JRGj2spA9zKwsDb4NX5sBd6jq8kBRZhHJuNKUdY3Y8cCKRqJ5H0ufPjJ0HWYWIXfsf+iQGN/8A2tRP7jjPP/4ndUhh13SHJk7sc5qNY3a45FCswFe4gheBZ58ZvpdMssZ3qWQi9roH3Db8xsvHJ+mgbXAjPq449RPI7AARRgnyT7pdoAHLEkmgBZvi8j6LVjXmQb6hRijxKQWYgmxIwJ2jjmMEH4byVzv0fSNLBIZEWnpUUFmIUeFVFY0gt64r6q/TKP0DDqE1XUt8MsenfUmSISlPqYfi0FJJBfm/FVXzQbWOMKAFAAHgAUP8ZyxjAYxjAYxjAYxjAYxjAYxjAYxjAYxjAYxjAYxjAYxjAZ0MyjnwFPJNgc/82Tna91xV/rnQ6uBIy2zEe1CVABH2NcX55JwORVWKkgMQdykrZU1XHHBon9eTlX1GaRQFgRr5vtrHtFAUrbjY9pB2gX45+82KCUBNzLusdx1SiaH2JNWR/YGh98466FgZHQ7biIZ1Uu9r9O1eQSAX4o2SvnxgQk18sRYuveiHu3pRdeSCmxRb0aqueG8kC7mCdXBKkGjR+4P2I+DyODlf1BWfZGkjDn3sDGaC3wQf6mFEAfB8ZkYtFrIGm7UzyNQf2xxhTtdyyiMALvbuAWzgmrviwHoWMz/ROuSuAmp07xS0N21WdL3OCLA44UHyQN688i7rT6pHAZHVgfBVgwPAPkfoQf74HdjGMBjGMBjGMBjGMBjGMBjGMBjGMBjGMBjGMBjGMBjGMBjGMCL/ACQ7nc3Pz+Xd7ePmv7//ADnDt7HQAk7i17juPI3UCfAuuP0GMYHDqGnRYpmCj3A7uW5sV8Hjj7VjU9LQoFS4qPBiCqarbQO017eLHPAojGMCeq0APt/f/f5z7jGAxj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7</a:t>
            </a:fld>
            <a:endParaRPr lang="es-ES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186705509"/>
              </p:ext>
            </p:extLst>
          </p:nvPr>
        </p:nvGraphicFramePr>
        <p:xfrm>
          <a:off x="179512" y="1268760"/>
          <a:ext cx="814562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3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80709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Preparación GAC </a:t>
            </a:r>
            <a:r>
              <a:rPr lang="es-ES" sz="2400" b="1" dirty="0" err="1" smtClean="0"/>
              <a:t>funcionalizado</a:t>
            </a:r>
            <a:r>
              <a:rPr lang="es-ES" sz="2400" b="1" dirty="0" smtClean="0"/>
              <a:t> (Fe-GAC)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716301" y="175300"/>
            <a:ext cx="461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RMSExMWFhMXFh8YFRUYFxgXGRwZFxoaGxwYIBgdHTQhGRwlHBYXITEhJSosMC4uFx8zODMsQzQtLisBCgoKBQUFDgUFDisZExkrKysrKysrKysrKysrKysrKysrKysrKysrKysrKysrKysrKysrKysrKysrKysrKysrK//AABEIAOQA3QMBIgACEQEDEQH/xAAbAAEAAwADAQAAAAAAAAAAAAAABAUGAgMHAf/EADsQAAICAQMDAwIEBQMCBQUAAAECAxEABBIhBRMxBiJBMlEjQmFxBxRSgZEzobFichUkY5LBNENzk6L/xAAUAQEAAAAAAAAAAAAAAAAAAAAA/8QAFBEBAAAAAAAAAAAAAAAAAAAAAP/aAAwDAQACEQMRAD8A9xxjGAz4zAAkmgPJz7mZ6tKdTqP5RSQijdI3kXwfHhqBAAPBLE87CCHbrPUDMwTTrvJAIIG9iDdER2AFNfW7Ip4q8rOp9C6lLJHLHr2hAADwbEkVq43bhsKE8kgE0fBzW6PSLGu1BXyT5JPyxPlmP3Od+BifSXqsic9N1kn/AJtB+HIVCCdRdlaJUuNpuvP2HIG2zNesPR0WvUByUdeY5F+tG+GU/wDI/vwaOVXTPVTaSRNL1ByA3EWoelHHG12IANkGpKF2AwU/UG6xgHGAxnyvnPuAxjGAxjGAxjGAxjGAxjGAxjGAxjGAxjGAxjGAylWIQ6x2A4nQEn/rh4PPxaNdf9DZdZUepoSYRIOGhkWUGifapqQUPNxNIP74FvnVqdQsaM7sFRRbMxAAH3JOdE+rWGFpJCFVAfFni6UAeSx4AA5JNDMe5k1V6rUExadSOzGNpbduABUn279xAMh4BNIVAMjhaaj1SznZpoSzcUXBuj4PaHuAIFgydsUbs+DB6l0TXapFWSSMe4Fg0cJBWwWGwpJTEWt7zV3RyTFPqYV1ckUEfZjswRG4i3b3iQs20lt5AIav15HJ7/TnqtdXBpdRGt99eY96Aoymn4ai+03df0jjnAq+gw6/p1xzAanRgsRIhJmiBNgduhvjUcUnI+BVKNtp51dVdGDIwtWBsEHwQc5k5R+i0I0igm/xJaPj2meQr/gED+2Be4xjAYxjAYxjAYxjAYxjAYxjAYxjAYxjAYxjAYxjAZ8Iz7jAxw0neki0bg7NObIU8UCRFZ//ABV+oY38Ai06302BB/NNEC0SBQRXEYYMVCt7R4H28DkeQOnSHXNMeBPEqbj9IeMnj9GdWH79kfplxPEGABUNRBAPix8+POBjeq9Rm0Eqmnl0i6VnkVY7buq8Y3GUk7ncufZ54Y8/OBXVr0/rM+jgUuksy6lEhVTIKVmeDeXHbX5P6LVU2bj+J34UUGrljE8cEwM0dkDts4pxFdO6+0WfFk/fLXpEglmWYyLqI9QpkgbtqoiiC7SgNWSe4t2bPv4HjAlwaN/5cru3SS7/AHksRTl3UFqsKA1f7D4Ofeh9PWB5j3942oAm7iNEUjlboFnErFgBfj4yDpNVHDBqpTI4jidkSRtzm1ABKrwGJlZlpfNAZFgC6SRYwqyCUQRSrS2gdnALICWJdnkNkAexuTycDZg59yPpdSj7wjBtjbGr4YAEr+/I/wA5IwGMYwGMYwGMYwGMYwGMYwGMYwGMYwGMYwGMYwGMYwOrVaZJEaORFdGFMrAMpH2IPByFpukCMbY5ZVT4XfvA88DeCQOfF1lllb1LrcUNhm3OPyLyefFk+1L+NxF4EeboMapYVpnUe1ZZn2kjxYNqP32nPOPR0c2lWfTay9LFH3mgijJeZI3IYukoJJVfpFIPLEkVR3a6nWak+xezEeQ54JHn5G4/agqfo+cOm+lF0yyMN+qmkcszTvuHI4FHihVDi+fPk4FJ0fXapdLGsMD7NwYtO7uT3HAW5JB7T7gx2q/INVYOS9Dqp11EqCTSNqmCmVQwLqEFC07gYgBj8L5+Lyp636qWKBiJnl1DyR3ssQRbZEYh5XARRQ5Z+fgAAVnB+qrqBVSx6hQO8HvUod7Mo2JFqArksjcqDQ44+Q0XSvUU7rIYtHvF2CGEYbcT77tuGq/6gCLUWMsB1+UOEbRzAbb3KGcfYCwlX54v4yA/quBZY4F1AjESK04OmmAo0qruNLHuPge48EZZN6w0IbY2rhV7rY7qjWfgq1Ef4wOuL1bHZDxyxkX9abeF8n3EUP3z7H6z0ZUt3eF+ogFgP7qCP8Zbxa6J62yI18CmU/24OdhgU+VB/teBD03XdNINyTxkf9wH/OSI9fE17ZENeaZTX++RtR0HSybg+nhbdRa40N1VXxz4H+MpOs9H6fBTnTL3GIVEjDAsaoe1DzwKuvCgc8DA1gN59zzrSenXgMepkZomk1cJXTo5KoCyx7CdxBG3yoJG6zz7QvogwPuMYwGMYwGMYwGMYwGMYwGM+E5n+p+rIk9sX4rk0tXsLfYMATIfuI1cjiwMDQ5Va7r0UdgHewbYQtcN/STdA/8ATy36HKxNHq9TzK/ajN+3wfJr2An9PrdgflB4y36b0aKGiq24XaHblq+QD4UEi9qgD9MCoRdbqfqqGI/HuU1+1h2+fJj+LBy26f0WKGjW5h4ZqNX52gDan67QL+byH1H1TEm5YQZ5F8pGRQPPBYmibFbVtv0zP9SknnITUOyhj7dPGrI+36TuNMlE8gyEAgjhCLwNFrvU0anZErTyE0BGrFePNyAECqri+aGYf1Pr55nSN9QpcbpJNHFKiRLEgNNPI1MQX2KVB591A/H31HrexD24YPxC2wiFZHAIt98kulIkugW2bVvcfjkcelJ39ErP/wCW3ujzLMdyDYVPbWOdbkJCqAbobuCaIwKWLWsul0k0cbRqdVar2XijP4M6orxxsTI8j9sgAVTIov5n6fuz6sxlN6LCY552ZRqFS0IEndULEjjcdqAEj9raZqtJtle9O4t9PKA0ZErbZEDENpyViCmGNjwBx8Y6nG+rfsu5TSxlQRFLG8Ujs25hsZRJOeQpX5Lk8kAYFLofQcMoX8TUiI6lpgY6UaqxHskjRBtjjDb6c1Smx5FXfVZnkMkVPKY5owUWWKVbFyAKJ1BlkbaqktYH5fDXWT9RniX8T2qUaSaFUkSQkbpY1eSqT2FD/LgigHsgWc0WmSWQxStIVMuno9po2dnU8JEHH4US72O6r9q2RXuCt1+liib/AOmEk/cDur6dm2mNQQ8jxHtykGVT5AHcNnxVpp+kacV7Y0Zjuepu1I7A3ZVk9q8cDj5FeQeX8tpoJXmZUhSLYiGSJ44kLnuMyzL7ZHZnUFifqX9Oe6JJdXI0cJdNPbCRmcyBx8Bg67la/wAgNizuKilYK3URP3TFo5JDIW5IeQxohHPb2z7LFr7mU1ZuzSnX9B6AIPxZXMs5+qRjZHFUCefA8/vQUe0SdJo4NHF8KoADOatj4F0PuaCgVzQA8ZxigfUHdMu2HgpCfJo2Hk/xxH4HzZ4UOpr1bIQCunSRZFc8NIyHcNo+EsD3H6qNCucu8YwGMYwGMYwGMYwGMYwGMYwKL1nphJphGxO1poVamZbVpo1ItSDyCc6tT6VUuJVkPcC7Ud1VmUcnaJF2ybbrjf8AH75c9Q0YlTYWK+5WBWrBRgw8ivKjjIuzVJdNFKOaDBom/S3G4H/2jArl02sh3BT3Vrj3liD/ANsnJ4/9XM91mbWvLU1dggXG0csSDk2GZSySHg/VJt5FqeL2L9YMf+tDKn/UqmZfgeYwSOT+YDJOk6lDIaSRGP8ASGG778r5GBi9N1VFVwomjhjsB026wsBYblNwhFqBtsfsudei1kbMI4mTdJ7hp4JHimII8ymyBW0/IrbwWvadtq+kwyG3iUtVbqpx+zj3D+xyv1XpiNze5zyT+JU31Ag8yhiBz8EeMCnMKkbJIxJsG2u0Ghj55uWMAmgOQQPykquQtfZ00rpLZ7bAaju2o9p9sUUrHbZ4Ju/sT8SZfRTqAsb+wEe2OSSEcE1cbb0arB/LyMrevdI1Msci6mJZwTQeWASbFDE+wQsxU7TQbaDxzeBTekiX0Gn1TKjXFLcMI1EW/bIxHc1AJC7abg2Tfk+D0dR6pqptJpjBCS2rUxKWKTCFdtlI4iu5SF3jcSDaDyKr5DppNIsUGm04jh7gaQxvvDKrbm7isO47FbUApQsAeA2XM3XbVpCi94FlUaqNYpXIJpIdvMIfa1MQSKvmiwCD6R1MTo8EREjxkCVXabTbZFLDdJJbJI/s+keeTbckaPV6kg3IJGRztO6PT6gyGzQFEFIQATZoU1kryThPQOplSXXKIiC2oZu6JRNGpYDtq4UEak8naEtixNhPqz0/o3pdS7Tzou9qJBVAzEVRkK8ECuIxair9x92BX9K9PNOyOwWOJVpREGjjK/GyPdV8X3COL9n9eayWaPToiBa/LHGotmP2A+fuT8CyT5ONb1AIyxIpeVuQg+Fut7H8q/7mqAOND0/Yxkdt8xFFyKoXe1R+Rf0+aFk+cDp0mhd3E2oILjmOMfRHf6/neiQX/wAAc3z1nV0Ru2oaWWr7cYsgc1uJ9qA1xuIvI3UNZI+o/lIwyDtiSSexwpZ12IP6yUHPwGvzV2ej0iRLsRaHn7kk+SSeWJ+SeTgVPUE1s0TrGU0slHtyblm5rjchiqv2P+fGZrovqXUaXVQ6TqMyyd+1hn7fauRWb2EBQosbQBZN1ydwr0LMp699Kx62AqVF8Esqr3Pb9Lq3ncltQuiGYfNgNXjMD/Dz1Y7O3TdYf/Nwj2SWK1EVe2Vfuaqx/wDNgb7AYxjAYxjAYxjAYxjAYxjAZF1vTopRUsSOP+pQ36fI44JyVjAqv/Btv+jPLGP6dwkX4+JA1DjwpHk58B1aVYhmHyRuhaq80dwJuvkZbYwKr/xxV/1o5IeLJdbTxz+IhKCv1Iyw0+pSQbkdXH3Uhh/kZkf4ua54emTSwzdqdCrRncqkkOoYC/PsZuB9hnb6W6XHPF/MSmOVnIMbxkbo17calO8gDO25WJN+Wr4wNRqdJHINsiK4+zKGH+DlbP6agbgKyrRGxXYIQfIMV7D/AHX5OZfpPqFtRvXQNMJFSXbHqdkiF4WCAFt/cXc1gHdxRseLu9J1vU914WgSV40QymJ9tM9+0CQUTQv6vGBz9MdDWHeWO9kkZYiVRQifAVEUKpIPuYC2N/FATtXrmZjFAV3A08h5WM1dV+d6Nhf7kjgHPaXVTBHWVJtOkmqa2bYZWEz2iR7XO2gaZj4CkLZphmfVrxQeoelmKMhhG0b3G5Tad7KUoe5/fLyL5PPzgeo6HQpECFHJ5dzyzH7s3yf+PAocZKz4p4z7gZz1GxTU6R/dT9yI0SKOzvKTXnnT7ar8+aFGBAI8EWMp/VEFpC4FmLURPX3BcRt//MhP9si9Y69/LLHBGhk1DCkQ3QUHaHb73VADlj9gGZQvtVqkjUvI6og8sxCgf3OZ/V+tIQQsaPIW+m9sQPk2BIQzigTaqwI8XlJrunFX08utnbuPIDsABIVQWNNYWBRwWMfIHBd+DnL0/wCp44TtmhSASNJJabaWIFQjyMSGLOzEeD8+ALwKr1noF1AjlXTSpKsoKS6f/UQsSWa3RQEv3HnzZ53HNF/D/wBcJrlaGT8PWREiSIjaxUEASBT4BsWLNE19ibzpXXIpn2B03FRJGgb3mJlQ7ytccvVC/wAvPNZ1ep+nI0bagBV1ECM8M1e5SFJq/lD4Kngg4F3jI/TtR3Io5CK3orV9twBr/fJGAxjGAxjGAxjGAxjGAxjGAxjGBH1+lSWN45EWRGBBRgCrfobHjOnpGnePTxo+0OF+la2KfhFoD2r4HF0MnZlvWXVbjbSQsO/NHIFYOV2lVP5l5DFqUDg+T8YFN6W6DqtJp9e0zaXTtLNLMJgS+1XO4sznbSqoYj/JrxndL6sjjEiNKAkkccemlQbppXZGuVhVIpOxVL1ZBPIIOQOpwSyxiDU/jsUdg++ONVPu/DLkDeKQe5PjfuPjdD670NdPJpW1Cd9t6qqr3Am4+0PYUuZSdh9zEt21A+aDSejevR6iMd0AKshXS9we7bDGq27eBIbdqNHa448nLbq80h1GnjV0RC98ld8lAsRGS18Kp3DabVj45OecxzTQBE06e3ljGUeMjYsu0MsouQlim5Uf6j8jhpnpjUOJIXiAtNOb3ky7VkZ5GpmYbPpCEUCSARtVaIer4yq6H1UyqO4ojkZdwQNvG3gEhtosbj/gqeLAy1wIPXYN+mmSytxt7lFkcHkC+SPtlN6Mg7sY10gBlmG4MCWpGqlHxQ8CvgD7m9McofTWsSNE0UjBdRCgXYTRdEAUSqPzKRXI8GwawK31bRn7aMElaNNzAAsYxMoKWBuXcW2Ag1+IxI4zEdN0DTCTUzSQ6Z5t4coweXeHXdGIhwHSEMvzXdXPUet9H/mNg3bFEgaQqXV3VVYbN6MCOSvPPAPHgjHnpKaSUyyOq9wnTwBSf/L9zcAxk/Mz7Erct7uA3jAo9J1WaOPqTQRrpNXJT6RXXdujWIyt9XHeKh5GsUGbmzeaqDrDa/QaWIAGTVQqZgaakoCQkKbAPNeBzXkgZkOihmMza1Gkm0anT6lmf4LM25CZE2mYSVuu63CqPOv9LL/KTnSQ6UR6cvaAMDIqOm8u3LMQZGIpttbSBdCw28UYVQo4AFAfoM5YxgMYxgMYxgMYxgMYxgMYxgM69ROqKXY0oFk/oP8AnOzK/rmgM0LRqVDGtrMu4KQfqA8Ejki+LrApZNcH1S1q3ELxqxQqqoA4pVDkBlkcsGABsbeQLGQ9dpVjmY6aBDLGxkcRhO4QVrfW4K0je9QWA8NZ+/3XdD1jEHcJTEFTT9xgQWABbVSKKG8G6UBgKU1knp3R59OJu17ndlUM5QbiQO5qXoe5j8L+ngWbDq1mo766cpCRbKgPEzxDf7nNPtA/CA3WSDdjznBIxr5lkXawhlLqXglidGQFYqbcpdSS5PkENQrNXqBIEGwKW+SSVH6nhTzfx+uU8HWkSCTvlBsTcQOCyECyFIFksSOBySPF4FBqPSiTsZ3/ABhuO93FLzJ+IkSgjYF2MQSvJKm285OHTVm07Irbo2YvHOo7q7KpgQGtrUstklmYufnND02MSaZVeEIhXb2vgJ4UEVx7a9vxdZOaMEFSBRFEfFHzgec+m9RFqJVeCTUo0qEq1uVYokY7j7grMAAlFhTFpPqHOanU+o+yyRSxs0jVtEdNYNlnN0VVQOSQOeBzQy9iiVQFUAAAAAfAHgftkWfpUTsWddxLBqJJFqBQq6rgGvFgHA69D1iOQR+VMl7FYc0tnmvHAujnd1HpkU67Jo1ceRY5B+4PlT+ozmuhjEhlEadw0C+0biAKHu8+Dneq0KGBQL6ShDBg84ANhe85X9qJ8fp4yi67HoYBJoFVjqJYHlUEPIfwwzK43mmYN4C2ePGb3PPP4w9C3QR9QiCifROJrJKlo0NtHuHjnn+xHzgR9P6e1cHUItTEETTS6eOLVNI4LF0oq5jYUHO1Yxy1bryf1Q7BNF3SmsmRZ9SYy+1I02I4V1XcpokqPcxqh8VJ6n6gaXQRaiHtkTSICZ/bHGtgs1EBmI2nb8kspHxlZqfWGi02olLIQxILypE8n0kJF3GBLrXPBUcji65DVemNVJKpdmGwqgjiJuRdqAPv+d28njmgB8kjLzMb0z1bpHHs1UUu0HbUiLIedxDb9oDNxxXFHnNbp51cBlZWBANqQw5/UfGB24xjAYxjAYxjAYxjAYxjAYxjAYxjAZGTQRK29Y1VrssoCk8EckfVwT5yTjAYxjAYxkXWdQji/wBRwt+B5Y/so5P9hgSs+E5nG9RSS2umgZj8O23aBxyQG/f2sUPGdb+n59Qb1U/s+IlArz8g+w39mVqv6vBwLPWeoYIwfxA1GvaQRf8ASWJ2g8eCbzP9fil1kYEsUMWlW3kacD2gLwRvHBB8natfDZpNJ0qCAblUCh9bEsQP+5iSB/fM36h9X6N1KKn82FNnb/oBlI27pT7GO6vau82Pp4NBnDqtKraSKCWLUTzNsh3SFURF+Tb91lIQgAlgSaF5YHq3a6jqEh/ERNOqdiBO2qJ3Htt1EySjkAJQskGtpbMb1T1TqGcsWESb9jRx2rhlVT2xKY9y0FH4abDchP6Gj0ccOsKIsEjMoaSylMTs3MGUgq2/tsd60fdfnwHoHROlQzzxn+V7ncQSOjbGijViili/a2yyEKxHLWd3PgjVT/w56czb10/af4aGSSE3d37GAJ/cfJzxLo+o1YCpp9QulDsBG6zN2tri9qqGIDWHJB9xL0APy3ut9ddRgkEenmMyqYRulOmcN3LQBQKeXcylw4YcHkAEEh6a/ouRWJg6jrIh8LuWVePipFP3/wBh5zivSurRm110Mw/plgEfF/1Ri7A+fnnj5FA38Q9XGUj7UM77CzrbwONrhOVG8Dk8jmv98sNJ/FBDtEukmjskbg0bxiiRe/cAF9rHcaHtJ8USE6TrPVYqD9PjmHy0M4F18hXF8/APg/5xF64kB2zdL10Z82sQlSr871PHHPIGS4P4gaBvOoCfrIjoOa/MV217l5uvcPvkxvV2h7ZkGqhdfjY6yE+eAqkljweAPg4EGH+IXTySG1AjIAJEitGQD8ncOACQCfi8v+n9RinXdDKki/JRgw+/weOMx2tim6raCLsaM8NK4HdkFflHwtN5B/cnlTdemelLBJqhHewuiiyWJKQoCSSefIHx9P2rA0OMYwGMYwGMYwGMYwGMYwGUms9TQrI8SfiSR8yKtDYKvknya/KoZv0y7yn6dDFOku+NWHfkFMAeVcoTz4+n/jAq9BrtVrF3xvHHETwykHj9SCWJBsVURsZZaX01CDukuVqo7+Qf1Kn6zx5fcR9846r02hbfG7I9UDe7i7+qxJX6BwMq+qaHqIjdIpzzVOqo7LXmleiLH3Zz/wAYGl1/UIdOm+WRI0HyxCj9h9/2GYTqn8Tdyg6KHfGbrUS2iHaD9MQ/Fk5ocADnzmffou2VmnV9RPsNGZml+kchIGHcBIo+NtjgjyeuKZkDeJCvMhIBb21w1EBEBVSbYi2+v8uBw108+rJWd5tQdrN2KEabfctrELEnm7bd9Qo2LNJHoGVyqR7xJ/8Aa7rQq03u2hSpogm+SSpFG1y/ibbMrhUKbTKoVSrxe1lMkRZB7RcZ3EgAE+9vivkEp3xStpyyPE7R9trKagEKFohgQuwbrd9wHgfUFJrYo3khZY1LqF2TUy8RttCTJyJXJQx71IY7Ru+zWiSSSLp+/FtfcUcRrC34dNQj2qSA7WtkhGYfHGSJNMCjyKkcUR0/vWEAPtkNEGUGiC0iNvbg7b4N5WaTQRaeFUJjR2koygtTwQg7AUcAdxpSCy3yt7gvGBxj2wuIEfTTIEmkeLswvFG6qQgYr75JGYRrX3YBSQKMLSenpZ1ZYRseK1eZnLF3v3FSSKI7aDYLpfJJ8SundKBlJlQBRsRF2KDsjG8hh7V3BioO8k8UQDzlj1KI98he4pnUrFI7Rt29kYDKVO1gESIna/t4B5JBwModM0TuYpnYrPW2XlHJVQnJ4LnusfdSkeT8G6h3LCiy6Y6dTECXbfOkg9xEm5TaMKdtrluN20ecnPGZSsnahaXYI9w37W2/iCwRbMXKjadyjj6gVI0Pp/0T3ZNyI0aA82dpUgi1LREBuV+gc+QzrbBgo9FC+p4iTksBt9rpuvdSi9rsB2xSn2/O0A16N6T/AIfxQVJN+JKQN273X/3n89HkL9I44JAbNB0ro8GjjJFCl98jbV9q8/ACqo80AB5PmznHfLqfpLQwf1/TLJ/23/poePcfceaC8Ngd2r6kSxh06h5R9RP+nHxxvP38ewcn9Bznf0zQ9pCCxd2Ys7nyzHyaHCjgAAeABndpNIkSBI1CqPAH68k/qSeSfnO7AYxjAYxjAYxjAYxjAYxjAZAl6ShYshaNybLRtts8cleVY8eSDk/GBVXqoz4SdPuD2pK/aijHz8pnNOtxXUm6FvAEq7AT9g59jH/tJyyzi6AgggEHyDyMDhPAki7XVXU+QwDA/wBjxlNr/ScEgFAqRW3w4UrypCuCFIIBG2jkt+jqOYXeE/ZCNnP/AKbAp/cAH9c+NJqY6tEnHyUPacefCMSrfH5l84Ga6p6QcmxUg5NfO+mpqZgS3uPuMt80KzJaz04IWZ3AjLB9xI7ays25qlYgCrIJKB/pG0CrPq0XWYi2xm7cn9EnsY/tfD/upOTJGXhWI910prnjnj54wPG9JoyiyRhTSwgooV7hCE1tIUSAlABuonwbazkDQ8RwgxgdpW7IRD3npiyEPusMKkG0eaFWNy57BrvTkEnldv6Dlf8A9bXGf7rmb6z6FLqQrK48kMSpJ5N2dyi7PCqo/wBqDzfTa9DP1IKzRKssew7TIkSm2J+EjXumz7lJ3E8UQdInT6AREjTx+HGC0ZNUhcBdzWCWWNBZDWAtHJOg9KO0sunYMFZS00bXtYPaIxclio2oy7UZi3FlKBG/6F6fi0ygKBYFChtVRzwiDhBzz8n8xbzgUHQPQ8SMZGjEYIoqvDEULHk9tSbO1SSb5avbmn1OtjgCRqtsRUcMYG4gccLwFUcWxoCxznU/UjKSmm2sRw0x5jU3RHB97Cj7QePkjJOh0Cx2eWkP1yNyzfufgWTSigPgYEPT9OeVhJqtpKm0hUlo0I8MSQDI/wA2RS/A/MbfGMBjGMBjGMBjGMBjGMBjGMBjGMBjGMBjGMBjGMDq1GnV1KuoZT5DAEf4PGYnrWrXTa/R6LT92OTUbytMphAjG5j2nsD2h6CbM3eYf1p0bVSa7p00CxlYpJDJK3JRGj2spA9zKwsDb4NX5sBd6jq8kBRZhHJuNKUdY3Y8cCKRqJ5H0ufPjJ0HWYWIXfsf+iQGN/8A2tRP7jjPP/4ndUhh13SHJk7sc5qNY3a45FCswFe4gheBZ58ZvpdMssZ3qWQi9roH3Db8xsvHJ+mgbXAjPq449RPI7AARRgnyT7pdoAHLEkmgBZvi8j6LVjXmQb6hRijxKQWYgmxIwJ2jjmMEH4byVzv0fSNLBIZEWnpUUFmIUeFVFY0gt64r6q/TKP0DDqE1XUt8MsenfUmSISlPqYfi0FJJBfm/FVXzQbWOMKAFAAHgAUP8ZyxjAYxjAYxjAYxjAYxjAYxjAYxjAYxjAYxjAYxjAYxjAZ0MyjnwFPJNgc/82Tna91xV/rnQ6uBIy2zEe1CVABH2NcX55JwORVWKkgMQdykrZU1XHHBon9eTlX1GaRQFgRr5vtrHtFAUrbjY9pB2gX45+82KCUBNzLusdx1SiaH2JNWR/YGh98466FgZHQ7biIZ1Uu9r9O1eQSAX4o2SvnxgQk18sRYuveiHu3pRdeSCmxRb0aqueG8kC7mCdXBKkGjR+4P2I+DyODlf1BWfZGkjDn3sDGaC3wQf6mFEAfB8ZkYtFrIGm7UzyNQf2xxhTtdyyiMALvbuAWzgmrviwHoWMz/ROuSuAmp07xS0N21WdL3OCLA44UHyQN688i7rT6pHAZHVgfBVgwPAPkfoQf74HdjGMBjGMBjGMBjGMBjGMBjGMBjGMBjGMBjGMBjGMBjGMBjGMCL/ACQ7nc3Pz+Xd7ePmv7//ADnDt7HQAk7i17juPI3UCfAuuP0GMYHDqGnRYpmCj3A7uW5sV8Hjj7VjU9LQoFS4qPBiCqarbQO017eLHPAojGMCeq0APt/f/f5z7jGAxjGB/9k="/>
          <p:cNvSpPr>
            <a:spLocks noChangeAspect="1" noChangeArrowheads="1"/>
          </p:cNvSpPr>
          <p:nvPr/>
        </p:nvSpPr>
        <p:spPr bwMode="auto">
          <a:xfrm>
            <a:off x="1475656" y="3877814"/>
            <a:ext cx="1224136" cy="12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eg;base64,/9j/4AAQSkZJRgABAQAAAQABAAD/2wCEAAkGBxQTERMSExMWFhMXFh8YFRUYFxgXGRwZFxoaGxwYIBgdHTQhGRwlHBYXITEhJSosMC4uFx8zODMsQzQtLisBCgoKBQUFDgUFDisZExkrKysrKysrKysrKysrKysrKysrKysrKysrKysrKysrKysrKysrKysrKysrKysrKysrK//AABEIAOQA3QMBIgACEQEDEQH/xAAbAAEAAwADAQAAAAAAAAAAAAAABAUGAgMHAf/EADsQAAICAQMDAwIEBQMCBQUAAAECAxEABBIhBRMxBiJBMlEjQmFxBxRSgZEzobFichUkY5LBNENzk6L/xAAUAQEAAAAAAAAAAAAAAAAAAAAA/8QAFBEBAAAAAAAAAAAAAAAAAAAAAP/aAAwDAQACEQMRAD8A9xxjGAz4zAAkmgPJz7mZ6tKdTqP5RSQijdI3kXwfHhqBAAPBLE87CCHbrPUDMwTTrvJAIIG9iDdER2AFNfW7Ip4q8rOp9C6lLJHLHr2hAADwbEkVq43bhsKE8kgE0fBzW6PSLGu1BXyT5JPyxPlmP3Od+BifSXqsic9N1kn/AJtB+HIVCCdRdlaJUuNpuvP2HIG2zNesPR0WvUByUdeY5F+tG+GU/wDI/vwaOVXTPVTaSRNL1ByA3EWoelHHG12IANkGpKF2AwU/UG6xgHGAxnyvnPuAxjGAxjGAxjGAxjGAxjGAxjGAxjGAxjGAxjGAylWIQ6x2A4nQEn/rh4PPxaNdf9DZdZUepoSYRIOGhkWUGifapqQUPNxNIP74FvnVqdQsaM7sFRRbMxAAH3JOdE+rWGFpJCFVAfFni6UAeSx4AA5JNDMe5k1V6rUExadSOzGNpbduABUn279xAMh4BNIVAMjhaaj1SznZpoSzcUXBuj4PaHuAIFgydsUbs+DB6l0TXapFWSSMe4Fg0cJBWwWGwpJTEWt7zV3RyTFPqYV1ckUEfZjswRG4i3b3iQs20lt5AIav15HJ7/TnqtdXBpdRGt99eY96Aoymn4ai+03df0jjnAq+gw6/p1xzAanRgsRIhJmiBNgduhvjUcUnI+BVKNtp51dVdGDIwtWBsEHwQc5k5R+i0I0igm/xJaPj2meQr/gED+2Be4xjAYxjAYxjAYxjAYxjAYxjAYxjAYxjAYxjAYxjAZ8Iz7jAxw0neki0bg7NObIU8UCRFZ//ABV+oY38Ai06302BB/NNEC0SBQRXEYYMVCt7R4H28DkeQOnSHXNMeBPEqbj9IeMnj9GdWH79kfplxPEGABUNRBAPix8+POBjeq9Rm0Eqmnl0i6VnkVY7buq8Y3GUk7ncufZ54Y8/OBXVr0/rM+jgUuksy6lEhVTIKVmeDeXHbX5P6LVU2bj+J34UUGrljE8cEwM0dkDts4pxFdO6+0WfFk/fLXpEglmWYyLqI9QpkgbtqoiiC7SgNWSe4t2bPv4HjAlwaN/5cru3SS7/AHksRTl3UFqsKA1f7D4Ofeh9PWB5j3942oAm7iNEUjlboFnErFgBfj4yDpNVHDBqpTI4jidkSRtzm1ABKrwGJlZlpfNAZFgC6SRYwqyCUQRSrS2gdnALICWJdnkNkAexuTycDZg59yPpdSj7wjBtjbGr4YAEr+/I/wA5IwGMYwGMYwGMYwGMYwGMYwGMYwGMYwGMYwGMYwGMYwOrVaZJEaORFdGFMrAMpH2IPByFpukCMbY5ZVT4XfvA88DeCQOfF1lllb1LrcUNhm3OPyLyefFk+1L+NxF4EeboMapYVpnUe1ZZn2kjxYNqP32nPOPR0c2lWfTay9LFH3mgijJeZI3IYukoJJVfpFIPLEkVR3a6nWak+xezEeQ54JHn5G4/agqfo+cOm+lF0yyMN+qmkcszTvuHI4FHihVDi+fPk4FJ0fXapdLGsMD7NwYtO7uT3HAW5JB7T7gx2q/INVYOS9Dqp11EqCTSNqmCmVQwLqEFC07gYgBj8L5+Lyp636qWKBiJnl1DyR3ssQRbZEYh5XARRQ5Z+fgAAVnB+qrqBVSx6hQO8HvUod7Mo2JFqArksjcqDQ44+Q0XSvUU7rIYtHvF2CGEYbcT77tuGq/6gCLUWMsB1+UOEbRzAbb3KGcfYCwlX54v4yA/quBZY4F1AjESK04OmmAo0qruNLHuPge48EZZN6w0IbY2rhV7rY7qjWfgq1Ef4wOuL1bHZDxyxkX9abeF8n3EUP3z7H6z0ZUt3eF+ogFgP7qCP8Zbxa6J62yI18CmU/24OdhgU+VB/teBD03XdNINyTxkf9wH/OSI9fE17ZENeaZTX++RtR0HSybg+nhbdRa40N1VXxz4H+MpOs9H6fBTnTL3GIVEjDAsaoe1DzwKuvCgc8DA1gN59zzrSenXgMepkZomk1cJXTo5KoCyx7CdxBG3yoJG6zz7QvogwPuMYwGMYwGMYwGMYwGMYwGM+E5n+p+rIk9sX4rk0tXsLfYMATIfuI1cjiwMDQ5Va7r0UdgHewbYQtcN/STdA/8ATy36HKxNHq9TzK/ajN+3wfJr2An9PrdgflB4y36b0aKGiq24XaHblq+QD4UEi9qgD9MCoRdbqfqqGI/HuU1+1h2+fJj+LBy26f0WKGjW5h4ZqNX52gDan67QL+byH1H1TEm5YQZ5F8pGRQPPBYmibFbVtv0zP9SknnITUOyhj7dPGrI+36TuNMlE8gyEAgjhCLwNFrvU0anZErTyE0BGrFePNyAECqri+aGYf1Pr55nSN9QpcbpJNHFKiRLEgNNPI1MQX2KVB591A/H31HrexD24YPxC2wiFZHAIt98kulIkugW2bVvcfjkcelJ39ErP/wCW3ujzLMdyDYVPbWOdbkJCqAbobuCaIwKWLWsul0k0cbRqdVar2XijP4M6orxxsTI8j9sgAVTIov5n6fuz6sxlN6LCY552ZRqFS0IEndULEjjcdqAEj9raZqtJtle9O4t9PKA0ZErbZEDENpyViCmGNjwBx8Y6nG+rfsu5TSxlQRFLG8Ujs25hsZRJOeQpX5Lk8kAYFLofQcMoX8TUiI6lpgY6UaqxHskjRBtjjDb6c1Smx5FXfVZnkMkVPKY5owUWWKVbFyAKJ1BlkbaqktYH5fDXWT9RniX8T2qUaSaFUkSQkbpY1eSqT2FD/LgigHsgWc0WmSWQxStIVMuno9po2dnU8JEHH4US72O6r9q2RXuCt1+liib/AOmEk/cDur6dm2mNQQ8jxHtykGVT5AHcNnxVpp+kacV7Y0Zjuepu1I7A3ZVk9q8cDj5FeQeX8tpoJXmZUhSLYiGSJ44kLnuMyzL7ZHZnUFifqX9Oe6JJdXI0cJdNPbCRmcyBx8Bg67la/wAgNizuKilYK3URP3TFo5JDIW5IeQxohHPb2z7LFr7mU1ZuzSnX9B6AIPxZXMs5+qRjZHFUCefA8/vQUe0SdJo4NHF8KoADOatj4F0PuaCgVzQA8ZxigfUHdMu2HgpCfJo2Hk/xxH4HzZ4UOpr1bIQCunSRZFc8NIyHcNo+EsD3H6qNCucu8YwGMYwGMYwGMYwGMYwGMYwKL1nphJphGxO1poVamZbVpo1ItSDyCc6tT6VUuJVkPcC7Ud1VmUcnaJF2ybbrjf8AH75c9Q0YlTYWK+5WBWrBRgw8ivKjjIuzVJdNFKOaDBom/S3G4H/2jArl02sh3BT3Vrj3liD/ANsnJ4/9XM91mbWvLU1dggXG0csSDk2GZSySHg/VJt5FqeL2L9YMf+tDKn/UqmZfgeYwSOT+YDJOk6lDIaSRGP8ASGG778r5GBi9N1VFVwomjhjsB026wsBYblNwhFqBtsfsudei1kbMI4mTdJ7hp4JHimII8ymyBW0/IrbwWvadtq+kwyG3iUtVbqpx+zj3D+xyv1XpiNze5zyT+JU31Ag8yhiBz8EeMCnMKkbJIxJsG2u0Ghj55uWMAmgOQQPykquQtfZ00rpLZ7bAaju2o9p9sUUrHbZ4Ju/sT8SZfRTqAsb+wEe2OSSEcE1cbb0arB/LyMrevdI1Msci6mJZwTQeWASbFDE+wQsxU7TQbaDxzeBTekiX0Gn1TKjXFLcMI1EW/bIxHc1AJC7abg2Tfk+D0dR6pqptJpjBCS2rUxKWKTCFdtlI4iu5SF3jcSDaDyKr5DppNIsUGm04jh7gaQxvvDKrbm7isO47FbUApQsAeA2XM3XbVpCi94FlUaqNYpXIJpIdvMIfa1MQSKvmiwCD6R1MTo8EREjxkCVXabTbZFLDdJJbJI/s+keeTbckaPV6kg3IJGRztO6PT6gyGzQFEFIQATZoU1kryThPQOplSXXKIiC2oZu6JRNGpYDtq4UEak8naEtixNhPqz0/o3pdS7Tzou9qJBVAzEVRkK8ECuIxair9x92BX9K9PNOyOwWOJVpREGjjK/GyPdV8X3COL9n9eayWaPToiBa/LHGotmP2A+fuT8CyT5ONb1AIyxIpeVuQg+Fut7H8q/7mqAOND0/Yxkdt8xFFyKoXe1R+Rf0+aFk+cDp0mhd3E2oILjmOMfRHf6/neiQX/wAAc3z1nV0Ru2oaWWr7cYsgc1uJ9qA1xuIvI3UNZI+o/lIwyDtiSSexwpZ12IP6yUHPwGvzV2ej0iRLsRaHn7kk+SSeWJ+SeTgVPUE1s0TrGU0slHtyblm5rjchiqv2P+fGZrovqXUaXVQ6TqMyyd+1hn7fauRWb2EBQosbQBZN1ydwr0LMp699Kx62AqVF8Esqr3Pb9Lq3ncltQuiGYfNgNXjMD/Dz1Y7O3TdYf/Nwj2SWK1EVe2Vfuaqx/wDNgb7AYxjAYxjAYxjAYxjAYxjAZF1vTopRUsSOP+pQ36fI44JyVjAqv/Btv+jPLGP6dwkX4+JA1DjwpHk58B1aVYhmHyRuhaq80dwJuvkZbYwKr/xxV/1o5IeLJdbTxz+IhKCv1Iyw0+pSQbkdXH3Uhh/kZkf4ua54emTSwzdqdCrRncqkkOoYC/PsZuB9hnb6W6XHPF/MSmOVnIMbxkbo17calO8gDO25WJN+Wr4wNRqdJHINsiK4+zKGH+DlbP6agbgKyrRGxXYIQfIMV7D/AHX5OZfpPqFtRvXQNMJFSXbHqdkiF4WCAFt/cXc1gHdxRseLu9J1vU914WgSV40QymJ9tM9+0CQUTQv6vGBz9MdDWHeWO9kkZYiVRQifAVEUKpIPuYC2N/FATtXrmZjFAV3A08h5WM1dV+d6Nhf7kjgHPaXVTBHWVJtOkmqa2bYZWEz2iR7XO2gaZj4CkLZphmfVrxQeoelmKMhhG0b3G5Tad7KUoe5/fLyL5PPzgeo6HQpECFHJ5dzyzH7s3yf+PAocZKz4p4z7gZz1GxTU6R/dT9yI0SKOzvKTXnnT7ar8+aFGBAI8EWMp/VEFpC4FmLURPX3BcRt//MhP9si9Y69/LLHBGhk1DCkQ3QUHaHb73VADlj9gGZQvtVqkjUvI6og8sxCgf3OZ/V+tIQQsaPIW+m9sQPk2BIQzigTaqwI8XlJrunFX08utnbuPIDsABIVQWNNYWBRwWMfIHBd+DnL0/wCp44TtmhSASNJJabaWIFQjyMSGLOzEeD8+ALwKr1noF1AjlXTSpKsoKS6f/UQsSWa3RQEv3HnzZ53HNF/D/wBcJrlaGT8PWREiSIjaxUEASBT4BsWLNE19ibzpXXIpn2B03FRJGgb3mJlQ7ytccvVC/wAvPNZ1ep+nI0bagBV1ECM8M1e5SFJq/lD4Kngg4F3jI/TtR3Io5CK3orV9twBr/fJGAxjGAxjGAxjGAxjGAxjGAxjGBH1+lSWN45EWRGBBRgCrfobHjOnpGnePTxo+0OF+la2KfhFoD2r4HF0MnZlvWXVbjbSQsO/NHIFYOV2lVP5l5DFqUDg+T8YFN6W6DqtJp9e0zaXTtLNLMJgS+1XO4sznbSqoYj/JrxndL6sjjEiNKAkkccemlQbppXZGuVhVIpOxVL1ZBPIIOQOpwSyxiDU/jsUdg++ONVPu/DLkDeKQe5PjfuPjdD670NdPJpW1Cd9t6qqr3Am4+0PYUuZSdh9zEt21A+aDSejevR6iMd0AKshXS9we7bDGq27eBIbdqNHa448nLbq80h1GnjV0RC98ld8lAsRGS18Kp3DabVj45OecxzTQBE06e3ljGUeMjYsu0MsouQlim5Uf6j8jhpnpjUOJIXiAtNOb3ky7VkZ5GpmYbPpCEUCSARtVaIer4yq6H1UyqO4ojkZdwQNvG3gEhtosbj/gqeLAy1wIPXYN+mmSytxt7lFkcHkC+SPtlN6Mg7sY10gBlmG4MCWpGqlHxQ8CvgD7m9McofTWsSNE0UjBdRCgXYTRdEAUSqPzKRXI8GwawK31bRn7aMElaNNzAAsYxMoKWBuXcW2Ag1+IxI4zEdN0DTCTUzSQ6Z5t4coweXeHXdGIhwHSEMvzXdXPUet9H/mNg3bFEgaQqXV3VVYbN6MCOSvPPAPHgjHnpKaSUyyOq9wnTwBSf/L9zcAxk/Mz7Erct7uA3jAo9J1WaOPqTQRrpNXJT6RXXdujWIyt9XHeKh5GsUGbmzeaqDrDa/QaWIAGTVQqZgaakoCQkKbAPNeBzXkgZkOihmMza1Gkm0anT6lmf4LM25CZE2mYSVuu63CqPOv9LL/KTnSQ6UR6cvaAMDIqOm8u3LMQZGIpttbSBdCw28UYVQo4AFAfoM5YxgMYxgMYxgMYxgMYxgMYxgM69ROqKXY0oFk/oP8AnOzK/rmgM0LRqVDGtrMu4KQfqA8Ejki+LrApZNcH1S1q3ELxqxQqqoA4pVDkBlkcsGABsbeQLGQ9dpVjmY6aBDLGxkcRhO4QVrfW4K0je9QWA8NZ+/3XdD1jEHcJTEFTT9xgQWABbVSKKG8G6UBgKU1knp3R59OJu17ndlUM5QbiQO5qXoe5j8L+ngWbDq1mo766cpCRbKgPEzxDf7nNPtA/CA3WSDdjznBIxr5lkXawhlLqXglidGQFYqbcpdSS5PkENQrNXqBIEGwKW+SSVH6nhTzfx+uU8HWkSCTvlBsTcQOCyECyFIFksSOBySPF4FBqPSiTsZ3/ABhuO93FLzJ+IkSgjYF2MQSvJKm285OHTVm07Irbo2YvHOo7q7KpgQGtrUstklmYufnND02MSaZVeEIhXb2vgJ4UEVx7a9vxdZOaMEFSBRFEfFHzgec+m9RFqJVeCTUo0qEq1uVYokY7j7grMAAlFhTFpPqHOanU+o+yyRSxs0jVtEdNYNlnN0VVQOSQOeBzQy9iiVQFUAAAAAfAHgftkWfpUTsWddxLBqJJFqBQq6rgGvFgHA69D1iOQR+VMl7FYc0tnmvHAujnd1HpkU67Jo1ceRY5B+4PlT+ozmuhjEhlEadw0C+0biAKHu8+Dneq0KGBQL6ShDBg84ANhe85X9qJ8fp4yi67HoYBJoFVjqJYHlUEPIfwwzK43mmYN4C2ePGb3PPP4w9C3QR9QiCifROJrJKlo0NtHuHjnn+xHzgR9P6e1cHUItTEETTS6eOLVNI4LF0oq5jYUHO1Yxy1bryf1Q7BNF3SmsmRZ9SYy+1I02I4V1XcpokqPcxqh8VJ6n6gaXQRaiHtkTSICZ/bHGtgs1EBmI2nb8kspHxlZqfWGi02olLIQxILypE8n0kJF3GBLrXPBUcji65DVemNVJKpdmGwqgjiJuRdqAPv+d28njmgB8kjLzMb0z1bpHHs1UUu0HbUiLIedxDb9oDNxxXFHnNbp51cBlZWBANqQw5/UfGB24xjAYxjAYxjAYxjAYxjAYxjAYxjAZGTQRK29Y1VrssoCk8EckfVwT5yTjAYxjAYxkXWdQji/wBRwt+B5Y/so5P9hgSs+E5nG9RSS2umgZj8O23aBxyQG/f2sUPGdb+n59Qb1U/s+IlArz8g+w39mVqv6vBwLPWeoYIwfxA1GvaQRf8ASWJ2g8eCbzP9fil1kYEsUMWlW3kacD2gLwRvHBB8natfDZpNJ0qCAblUCh9bEsQP+5iSB/fM36h9X6N1KKn82FNnb/oBlI27pT7GO6vau82Pp4NBnDqtKraSKCWLUTzNsh3SFURF+Tb91lIQgAlgSaF5YHq3a6jqEh/ERNOqdiBO2qJ3Htt1EySjkAJQskGtpbMb1T1TqGcsWESb9jRx2rhlVT2xKY9y0FH4abDchP6Gj0ccOsKIsEjMoaSylMTs3MGUgq2/tsd60fdfnwHoHROlQzzxn+V7ncQSOjbGijViili/a2yyEKxHLWd3PgjVT/w56czb10/af4aGSSE3d37GAJ/cfJzxLo+o1YCpp9QulDsBG6zN2tri9qqGIDWHJB9xL0APy3ut9ddRgkEenmMyqYRulOmcN3LQBQKeXcylw4YcHkAEEh6a/ouRWJg6jrIh8LuWVePipFP3/wBh5zivSurRm110Mw/plgEfF/1Ri7A+fnnj5FA38Q9XGUj7UM77CzrbwONrhOVG8Dk8jmv98sNJ/FBDtEukmjskbg0bxiiRe/cAF9rHcaHtJ8USE6TrPVYqD9PjmHy0M4F18hXF8/APg/5xF64kB2zdL10Z82sQlSr871PHHPIGS4P4gaBvOoCfrIjoOa/MV217l5uvcPvkxvV2h7ZkGqhdfjY6yE+eAqkljweAPg4EGH+IXTySG1AjIAJEitGQD8ncOACQCfi8v+n9RinXdDKki/JRgw+/weOMx2tim6raCLsaM8NK4HdkFflHwtN5B/cnlTdemelLBJqhHewuiiyWJKQoCSSefIHx9P2rA0OMYwGMYwGMYwGMYwGMYwGUms9TQrI8SfiSR8yKtDYKvknya/KoZv0y7yn6dDFOku+NWHfkFMAeVcoTz4+n/jAq9BrtVrF3xvHHETwykHj9SCWJBsVURsZZaX01CDukuVqo7+Qf1Kn6zx5fcR9846r02hbfG7I9UDe7i7+qxJX6BwMq+qaHqIjdIpzzVOqo7LXmleiLH3Zz/wAYGl1/UIdOm+WRI0HyxCj9h9/2GYTqn8Tdyg6KHfGbrUS2iHaD9MQ/Fk5ocADnzmffou2VmnV9RPsNGZml+kchIGHcBIo+NtjgjyeuKZkDeJCvMhIBb21w1EBEBVSbYi2+v8uBw108+rJWd5tQdrN2KEabfctrELEnm7bd9Qo2LNJHoGVyqR7xJ/8Aa7rQq03u2hSpogm+SSpFG1y/ibbMrhUKbTKoVSrxe1lMkRZB7RcZ3EgAE+9vivkEp3xStpyyPE7R9trKagEKFohgQuwbrd9wHgfUFJrYo3khZY1LqF2TUy8RttCTJyJXJQx71IY7Ru+zWiSSSLp+/FtfcUcRrC34dNQj2qSA7WtkhGYfHGSJNMCjyKkcUR0/vWEAPtkNEGUGiC0iNvbg7b4N5WaTQRaeFUJjR2koygtTwQg7AUcAdxpSCy3yt7gvGBxj2wuIEfTTIEmkeLswvFG6qQgYr75JGYRrX3YBSQKMLSenpZ1ZYRseK1eZnLF3v3FSSKI7aDYLpfJJ8SundKBlJlQBRsRF2KDsjG8hh7V3BioO8k8UQDzlj1KI98he4pnUrFI7Rt29kYDKVO1gESIna/t4B5JBwModM0TuYpnYrPW2XlHJVQnJ4LnusfdSkeT8G6h3LCiy6Y6dTECXbfOkg9xEm5TaMKdtrluN20ecnPGZSsnahaXYI9w37W2/iCwRbMXKjadyjj6gVI0Pp/0T3ZNyI0aA82dpUgi1LREBuV+gc+QzrbBgo9FC+p4iTksBt9rpuvdSi9rsB2xSn2/O0A16N6T/AIfxQVJN+JKQN273X/3n89HkL9I44JAbNB0ro8GjjJFCl98jbV9q8/ACqo80AB5PmznHfLqfpLQwf1/TLJ/23/poePcfceaC8Ngd2r6kSxh06h5R9RP+nHxxvP38ewcn9Bznf0zQ9pCCxd2Ys7nyzHyaHCjgAAeABndpNIkSBI1CqPAH68k/qSeSfnO7AYxjAYxjAYxjAYxjAYxjAZAl6ShYshaNybLRtts8cleVY8eSDk/GBVXqoz4SdPuD2pK/aijHz8pnNOtxXUm6FvAEq7AT9g59jH/tJyyzi6AgggEHyDyMDhPAki7XVXU+QwDA/wBjxlNr/ScEgFAqRW3w4UrypCuCFIIBG2jkt+jqOYXeE/ZCNnP/AKbAp/cAH9c+NJqY6tEnHyUPacefCMSrfH5l84Ga6p6QcmxUg5NfO+mpqZgS3uPuMt80KzJaz04IWZ3AjLB9xI7ays25qlYgCrIJKB/pG0CrPq0XWYi2xm7cn9EnsY/tfD/upOTJGXhWI910prnjnj54wPG9JoyiyRhTSwgooV7hCE1tIUSAlABuonwbazkDQ8RwgxgdpW7IRD3npiyEPusMKkG0eaFWNy57BrvTkEnldv6Dlf8A9bXGf7rmb6z6FLqQrK48kMSpJ5N2dyi7PCqo/wBqDzfTa9DP1IKzRKssew7TIkSm2J+EjXumz7lJ3E8UQdInT6AREjTx+HGC0ZNUhcBdzWCWWNBZDWAtHJOg9KO0sunYMFZS00bXtYPaIxclio2oy7UZi3FlKBG/6F6fi0ygKBYFChtVRzwiDhBzz8n8xbzgUHQPQ8SMZGjEYIoqvDEULHk9tSbO1SSb5avbmn1OtjgCRqtsRUcMYG4gccLwFUcWxoCxznU/UjKSmm2sRw0x5jU3RHB97Cj7QePkjJOh0Cx2eWkP1yNyzfufgWTSigPgYEPT9OeVhJqtpKm0hUlo0I8MSQDI/wA2RS/A/MbfGMBjGMBjGMBjGMBjGMBjGMBjGMBjGMBjGMBjGMDq1GnV1KuoZT5DAEf4PGYnrWrXTa/R6LT92OTUbytMphAjG5j2nsD2h6CbM3eYf1p0bVSa7p00CxlYpJDJK3JRGj2spA9zKwsDb4NX5sBd6jq8kBRZhHJuNKUdY3Y8cCKRqJ5H0ufPjJ0HWYWIXfsf+iQGN/8A2tRP7jjPP/4ndUhh13SHJk7sc5qNY3a45FCswFe4gheBZ58ZvpdMssZ3qWQi9roH3Db8xsvHJ+mgbXAjPq449RPI7AARRgnyT7pdoAHLEkmgBZvi8j6LVjXmQb6hRijxKQWYgmxIwJ2jjmMEH4byVzv0fSNLBIZEWnpUUFmIUeFVFY0gt64r6q/TKP0DDqE1XUt8MsenfUmSISlPqYfi0FJJBfm/FVXzQbWOMKAFAAHgAUP8ZyxjAYxjAYxjAYxjAYxjAYxjAYxjAYxjAYxjAYxjAYxjAZ0MyjnwFPJNgc/82Tna91xV/rnQ6uBIy2zEe1CVABH2NcX55JwORVWKkgMQdykrZU1XHHBon9eTlX1GaRQFgRr5vtrHtFAUrbjY9pB2gX45+82KCUBNzLusdx1SiaH2JNWR/YGh98466FgZHQ7biIZ1Uu9r9O1eQSAX4o2SvnxgQk18sRYuveiHu3pRdeSCmxRb0aqueG8kC7mCdXBKkGjR+4P2I+DyODlf1BWfZGkjDn3sDGaC3wQf6mFEAfB8ZkYtFrIGm7UzyNQf2xxhTtdyyiMALvbuAWzgmrviwHoWMz/ROuSuAmp07xS0N21WdL3OCLA44UHyQN688i7rT6pHAZHVgfBVgwPAPkfoQf74HdjGMBjGMBjGMBjGMBjGMBjGMBjGMBjGMBjGMBjGMBjGMBjGMCL/ACQ7nc3Pz+Xd7ePmv7//ADnDt7HQAk7i17juPI3UCfAuuP0GMYHDqGnRYpmCj3A7uW5sV8Hjj7VjU9LQoFS4qPBiCqarbQO017eLHPAojGMCeq0APt/f/f5z7jGAxj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8</a:t>
            </a:fld>
            <a:endParaRPr lang="es-ES"/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2909569707"/>
              </p:ext>
            </p:extLst>
          </p:nvPr>
        </p:nvGraphicFramePr>
        <p:xfrm>
          <a:off x="-684584" y="188528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23 CuadroTexto"/>
          <p:cNvSpPr txBox="1"/>
          <p:nvPr/>
        </p:nvSpPr>
        <p:spPr>
          <a:xfrm>
            <a:off x="6804248" y="472514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latin typeface="Imprint MT Shadow" pitchFamily="82" charset="0"/>
                <a:cs typeface="Courier New" pitchFamily="49" charset="0"/>
              </a:rPr>
              <a:t>Fe-GAC</a:t>
            </a:r>
            <a:endParaRPr lang="es-CO" b="1" dirty="0">
              <a:latin typeface="Imprint MT Shadow" pitchFamily="82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716301" y="175300"/>
            <a:ext cx="461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RMSExMWFhMXFh8YFRUYFxgXGRwZFxoaGxwYIBgdHTQhGRwlHBYXITEhJSosMC4uFx8zODMsQzQtLisBCgoKBQUFDgUFDisZExkrKysrKysrKysrKysrKysrKysrKysrKysrKysrKysrKysrKysrKysrKysrKysrKysrK//AABEIAOQA3QMBIgACEQEDEQH/xAAbAAEAAwADAQAAAAAAAAAAAAAABAUGAgMHAf/EADsQAAICAQMDAwIEBQMCBQUAAAECAxEABBIhBRMxBiJBMlEjQmFxBxRSgZEzobFichUkY5LBNENzk6L/xAAUAQEAAAAAAAAAAAAAAAAAAAAA/8QAFBEBAAAAAAAAAAAAAAAAAAAAAP/aAAwDAQACEQMRAD8A9xxjGAz4zAAkmgPJz7mZ6tKdTqP5RSQijdI3kXwfHhqBAAPBLE87CCHbrPUDMwTTrvJAIIG9iDdER2AFNfW7Ip4q8rOp9C6lLJHLHr2hAADwbEkVq43bhsKE8kgE0fBzW6PSLGu1BXyT5JPyxPlmP3Od+BifSXqsic9N1kn/AJtB+HIVCCdRdlaJUuNpuvP2HIG2zNesPR0WvUByUdeY5F+tG+GU/wDI/vwaOVXTPVTaSRNL1ByA3EWoelHHG12IANkGpKF2AwU/UG6xgHGAxnyvnPuAxjGAxjGAxjGAxjGAxjGAxjGAxjGAxjGAxjGAylWIQ6x2A4nQEn/rh4PPxaNdf9DZdZUepoSYRIOGhkWUGifapqQUPNxNIP74FvnVqdQsaM7sFRRbMxAAH3JOdE+rWGFpJCFVAfFni6UAeSx4AA5JNDMe5k1V6rUExadSOzGNpbduABUn279xAMh4BNIVAMjhaaj1SznZpoSzcUXBuj4PaHuAIFgydsUbs+DB6l0TXapFWSSMe4Fg0cJBWwWGwpJTEWt7zV3RyTFPqYV1ckUEfZjswRG4i3b3iQs20lt5AIav15HJ7/TnqtdXBpdRGt99eY96Aoymn4ai+03df0jjnAq+gw6/p1xzAanRgsRIhJmiBNgduhvjUcUnI+BVKNtp51dVdGDIwtWBsEHwQc5k5R+i0I0igm/xJaPj2meQr/gED+2Be4xjAYxjAYxjAYxjAYxjAYxjAYxjAYxjAYxjAYxjAZ8Iz7jAxw0neki0bg7NObIU8UCRFZ//ABV+oY38Ai06302BB/NNEC0SBQRXEYYMVCt7R4H28DkeQOnSHXNMeBPEqbj9IeMnj9GdWH79kfplxPEGABUNRBAPix8+POBjeq9Rm0Eqmnl0i6VnkVY7buq8Y3GUk7ncufZ54Y8/OBXVr0/rM+jgUuksy6lEhVTIKVmeDeXHbX5P6LVU2bj+J34UUGrljE8cEwM0dkDts4pxFdO6+0WfFk/fLXpEglmWYyLqI9QpkgbtqoiiC7SgNWSe4t2bPv4HjAlwaN/5cru3SS7/AHksRTl3UFqsKA1f7D4Ofeh9PWB5j3942oAm7iNEUjlboFnErFgBfj4yDpNVHDBqpTI4jidkSRtzm1ABKrwGJlZlpfNAZFgC6SRYwqyCUQRSrS2gdnALICWJdnkNkAexuTycDZg59yPpdSj7wjBtjbGr4YAEr+/I/wA5IwGMYwGMYwGMYwGMYwGMYwGMYwGMYwGMYwGMYwGMYwOrVaZJEaORFdGFMrAMpH2IPByFpukCMbY5ZVT4XfvA88DeCQOfF1lllb1LrcUNhm3OPyLyefFk+1L+NxF4EeboMapYVpnUe1ZZn2kjxYNqP32nPOPR0c2lWfTay9LFH3mgijJeZI3IYukoJJVfpFIPLEkVR3a6nWak+xezEeQ54JHn5G4/agqfo+cOm+lF0yyMN+qmkcszTvuHI4FHihVDi+fPk4FJ0fXapdLGsMD7NwYtO7uT3HAW5JB7T7gx2q/INVYOS9Dqp11EqCTSNqmCmVQwLqEFC07gYgBj8L5+Lyp636qWKBiJnl1DyR3ssQRbZEYh5XARRQ5Z+fgAAVnB+qrqBVSx6hQO8HvUod7Mo2JFqArksjcqDQ44+Q0XSvUU7rIYtHvF2CGEYbcT77tuGq/6gCLUWMsB1+UOEbRzAbb3KGcfYCwlX54v4yA/quBZY4F1AjESK04OmmAo0qruNLHuPge48EZZN6w0IbY2rhV7rY7qjWfgq1Ef4wOuL1bHZDxyxkX9abeF8n3EUP3z7H6z0ZUt3eF+ogFgP7qCP8Zbxa6J62yI18CmU/24OdhgU+VB/teBD03XdNINyTxkf9wH/OSI9fE17ZENeaZTX++RtR0HSybg+nhbdRa40N1VXxz4H+MpOs9H6fBTnTL3GIVEjDAsaoe1DzwKuvCgc8DA1gN59zzrSenXgMepkZomk1cJXTo5KoCyx7CdxBG3yoJG6zz7QvogwPuMYwGMYwGMYwGMYwGMYwGM+E5n+p+rIk9sX4rk0tXsLfYMATIfuI1cjiwMDQ5Va7r0UdgHewbYQtcN/STdA/8ATy36HKxNHq9TzK/ajN+3wfJr2An9PrdgflB4y36b0aKGiq24XaHblq+QD4UEi9qgD9MCoRdbqfqqGI/HuU1+1h2+fJj+LBy26f0WKGjW5h4ZqNX52gDan67QL+byH1H1TEm5YQZ5F8pGRQPPBYmibFbVtv0zP9SknnITUOyhj7dPGrI+36TuNMlE8gyEAgjhCLwNFrvU0anZErTyE0BGrFePNyAECqri+aGYf1Pr55nSN9QpcbpJNHFKiRLEgNNPI1MQX2KVB591A/H31HrexD24YPxC2wiFZHAIt98kulIkugW2bVvcfjkcelJ39ErP/wCW3ujzLMdyDYVPbWOdbkJCqAbobuCaIwKWLWsul0k0cbRqdVar2XijP4M6orxxsTI8j9sgAVTIov5n6fuz6sxlN6LCY552ZRqFS0IEndULEjjcdqAEj9raZqtJtle9O4t9PKA0ZErbZEDENpyViCmGNjwBx8Y6nG+rfsu5TSxlQRFLG8Ujs25hsZRJOeQpX5Lk8kAYFLofQcMoX8TUiI6lpgY6UaqxHskjRBtjjDb6c1Smx5FXfVZnkMkVPKY5owUWWKVbFyAKJ1BlkbaqktYH5fDXWT9RniX8T2qUaSaFUkSQkbpY1eSqT2FD/LgigHsgWc0WmSWQxStIVMuno9po2dnU8JEHH4US72O6r9q2RXuCt1+liib/AOmEk/cDur6dm2mNQQ8jxHtykGVT5AHcNnxVpp+kacV7Y0Zjuepu1I7A3ZVk9q8cDj5FeQeX8tpoJXmZUhSLYiGSJ44kLnuMyzL7ZHZnUFifqX9Oe6JJdXI0cJdNPbCRmcyBx8Bg67la/wAgNizuKilYK3URP3TFo5JDIW5IeQxohHPb2z7LFr7mU1ZuzSnX9B6AIPxZXMs5+qRjZHFUCefA8/vQUe0SdJo4NHF8KoADOatj4F0PuaCgVzQA8ZxigfUHdMu2HgpCfJo2Hk/xxH4HzZ4UOpr1bIQCunSRZFc8NIyHcNo+EsD3H6qNCucu8YwGMYwGMYwGMYwGMYwGMYwKL1nphJphGxO1poVamZbVpo1ItSDyCc6tT6VUuJVkPcC7Ud1VmUcnaJF2ybbrjf8AH75c9Q0YlTYWK+5WBWrBRgw8ivKjjIuzVJdNFKOaDBom/S3G4H/2jArl02sh3BT3Vrj3liD/ANsnJ4/9XM91mbWvLU1dggXG0csSDk2GZSySHg/VJt5FqeL2L9YMf+tDKn/UqmZfgeYwSOT+YDJOk6lDIaSRGP8ASGG778r5GBi9N1VFVwomjhjsB026wsBYblNwhFqBtsfsudei1kbMI4mTdJ7hp4JHimII8ymyBW0/IrbwWvadtq+kwyG3iUtVbqpx+zj3D+xyv1XpiNze5zyT+JU31Ag8yhiBz8EeMCnMKkbJIxJsG2u0Ghj55uWMAmgOQQPykquQtfZ00rpLZ7bAaju2o9p9sUUrHbZ4Ju/sT8SZfRTqAsb+wEe2OSSEcE1cbb0arB/LyMrevdI1Msci6mJZwTQeWASbFDE+wQsxU7TQbaDxzeBTekiX0Gn1TKjXFLcMI1EW/bIxHc1AJC7abg2Tfk+D0dR6pqptJpjBCS2rUxKWKTCFdtlI4iu5SF3jcSDaDyKr5DppNIsUGm04jh7gaQxvvDKrbm7isO47FbUApQsAeA2XM3XbVpCi94FlUaqNYpXIJpIdvMIfa1MQSKvmiwCD6R1MTo8EREjxkCVXabTbZFLDdJJbJI/s+keeTbckaPV6kg3IJGRztO6PT6gyGzQFEFIQATZoU1kryThPQOplSXXKIiC2oZu6JRNGpYDtq4UEak8naEtixNhPqz0/o3pdS7Tzou9qJBVAzEVRkK8ECuIxair9x92BX9K9PNOyOwWOJVpREGjjK/GyPdV8X3COL9n9eayWaPToiBa/LHGotmP2A+fuT8CyT5ONb1AIyxIpeVuQg+Fut7H8q/7mqAOND0/Yxkdt8xFFyKoXe1R+Rf0+aFk+cDp0mhd3E2oILjmOMfRHf6/neiQX/wAAc3z1nV0Ru2oaWWr7cYsgc1uJ9qA1xuIvI3UNZI+o/lIwyDtiSSexwpZ12IP6yUHPwGvzV2ej0iRLsRaHn7kk+SSeWJ+SeTgVPUE1s0TrGU0slHtyblm5rjchiqv2P+fGZrovqXUaXVQ6TqMyyd+1hn7fauRWb2EBQosbQBZN1ydwr0LMp699Kx62AqVF8Esqr3Pb9Lq3ncltQuiGYfNgNXjMD/Dz1Y7O3TdYf/Nwj2SWK1EVe2Vfuaqx/wDNgb7AYxjAYxjAYxjAYxjAYxjAZF1vTopRUsSOP+pQ36fI44JyVjAqv/Btv+jPLGP6dwkX4+JA1DjwpHk58B1aVYhmHyRuhaq80dwJuvkZbYwKr/xxV/1o5IeLJdbTxz+IhKCv1Iyw0+pSQbkdXH3Uhh/kZkf4ua54emTSwzdqdCrRncqkkOoYC/PsZuB9hnb6W6XHPF/MSmOVnIMbxkbo17calO8gDO25WJN+Wr4wNRqdJHINsiK4+zKGH+DlbP6agbgKyrRGxXYIQfIMV7D/AHX5OZfpPqFtRvXQNMJFSXbHqdkiF4WCAFt/cXc1gHdxRseLu9J1vU914WgSV40QymJ9tM9+0CQUTQv6vGBz9MdDWHeWO9kkZYiVRQifAVEUKpIPuYC2N/FATtXrmZjFAV3A08h5WM1dV+d6Nhf7kjgHPaXVTBHWVJtOkmqa2bYZWEz2iR7XO2gaZj4CkLZphmfVrxQeoelmKMhhG0b3G5Tad7KUoe5/fLyL5PPzgeo6HQpECFHJ5dzyzH7s3yf+PAocZKz4p4z7gZz1GxTU6R/dT9yI0SKOzvKTXnnT7ar8+aFGBAI8EWMp/VEFpC4FmLURPX3BcRt//MhP9si9Y69/LLHBGhk1DCkQ3QUHaHb73VADlj9gGZQvtVqkjUvI6og8sxCgf3OZ/V+tIQQsaPIW+m9sQPk2BIQzigTaqwI8XlJrunFX08utnbuPIDsABIVQWNNYWBRwWMfIHBd+DnL0/wCp44TtmhSASNJJabaWIFQjyMSGLOzEeD8+ALwKr1noF1AjlXTSpKsoKS6f/UQsSWa3RQEv3HnzZ53HNF/D/wBcJrlaGT8PWREiSIjaxUEASBT4BsWLNE19ibzpXXIpn2B03FRJGgb3mJlQ7ytccvVC/wAvPNZ1ep+nI0bagBV1ECM8M1e5SFJq/lD4Kngg4F3jI/TtR3Io5CK3orV9twBr/fJGAxjGAxjGAxjGAxjGAxjGAxjGBH1+lSWN45EWRGBBRgCrfobHjOnpGnePTxo+0OF+la2KfhFoD2r4HF0MnZlvWXVbjbSQsO/NHIFYOV2lVP5l5DFqUDg+T8YFN6W6DqtJp9e0zaXTtLNLMJgS+1XO4sznbSqoYj/JrxndL6sjjEiNKAkkccemlQbppXZGuVhVIpOxVL1ZBPIIOQOpwSyxiDU/jsUdg++ONVPu/DLkDeKQe5PjfuPjdD670NdPJpW1Cd9t6qqr3Am4+0PYUuZSdh9zEt21A+aDSejevR6iMd0AKshXS9we7bDGq27eBIbdqNHa448nLbq80h1GnjV0RC98ld8lAsRGS18Kp3DabVj45OecxzTQBE06e3ljGUeMjYsu0MsouQlim5Uf6j8jhpnpjUOJIXiAtNOb3ky7VkZ5GpmYbPpCEUCSARtVaIer4yq6H1UyqO4ojkZdwQNvG3gEhtosbj/gqeLAy1wIPXYN+mmSytxt7lFkcHkC+SPtlN6Mg7sY10gBlmG4MCWpGqlHxQ8CvgD7m9McofTWsSNE0UjBdRCgXYTRdEAUSqPzKRXI8GwawK31bRn7aMElaNNzAAsYxMoKWBuXcW2Ag1+IxI4zEdN0DTCTUzSQ6Z5t4coweXeHXdGIhwHSEMvzXdXPUet9H/mNg3bFEgaQqXV3VVYbN6MCOSvPPAPHgjHnpKaSUyyOq9wnTwBSf/L9zcAxk/Mz7Erct7uA3jAo9J1WaOPqTQRrpNXJT6RXXdujWIyt9XHeKh5GsUGbmzeaqDrDa/QaWIAGTVQqZgaakoCQkKbAPNeBzXkgZkOihmMza1Gkm0anT6lmf4LM25CZE2mYSVuu63CqPOv9LL/KTnSQ6UR6cvaAMDIqOm8u3LMQZGIpttbSBdCw28UYVQo4AFAfoM5YxgMYxgMYxgMYxgMYxgMYxgM69ROqKXY0oFk/oP8AnOzK/rmgM0LRqVDGtrMu4KQfqA8Ejki+LrApZNcH1S1q3ELxqxQqqoA4pVDkBlkcsGABsbeQLGQ9dpVjmY6aBDLGxkcRhO4QVrfW4K0je9QWA8NZ+/3XdD1jEHcJTEFTT9xgQWABbVSKKG8G6UBgKU1knp3R59OJu17ndlUM5QbiQO5qXoe5j8L+ngWbDq1mo766cpCRbKgPEzxDf7nNPtA/CA3WSDdjznBIxr5lkXawhlLqXglidGQFYqbcpdSS5PkENQrNXqBIEGwKW+SSVH6nhTzfx+uU8HWkSCTvlBsTcQOCyECyFIFksSOBySPF4FBqPSiTsZ3/ABhuO93FLzJ+IkSgjYF2MQSvJKm285OHTVm07Irbo2YvHOo7q7KpgQGtrUstklmYufnND02MSaZVeEIhXb2vgJ4UEVx7a9vxdZOaMEFSBRFEfFHzgec+m9RFqJVeCTUo0qEq1uVYokY7j7grMAAlFhTFpPqHOanU+o+yyRSxs0jVtEdNYNlnN0VVQOSQOeBzQy9iiVQFUAAAAAfAHgftkWfpUTsWddxLBqJJFqBQq6rgGvFgHA69D1iOQR+VMl7FYc0tnmvHAujnd1HpkU67Jo1ceRY5B+4PlT+ozmuhjEhlEadw0C+0biAKHu8+Dneq0KGBQL6ShDBg84ANhe85X9qJ8fp4yi67HoYBJoFVjqJYHlUEPIfwwzK43mmYN4C2ePGb3PPP4w9C3QR9QiCifROJrJKlo0NtHuHjnn+xHzgR9P6e1cHUItTEETTS6eOLVNI4LF0oq5jYUHO1Yxy1bryf1Q7BNF3SmsmRZ9SYy+1I02I4V1XcpokqPcxqh8VJ6n6gaXQRaiHtkTSICZ/bHGtgs1EBmI2nb8kspHxlZqfWGi02olLIQxILypE8n0kJF3GBLrXPBUcji65DVemNVJKpdmGwqgjiJuRdqAPv+d28njmgB8kjLzMb0z1bpHHs1UUu0HbUiLIedxDb9oDNxxXFHnNbp51cBlZWBANqQw5/UfGB24xjAYxjAYxjAYxjAYxjAYxjAYxjAZGTQRK29Y1VrssoCk8EckfVwT5yTjAYxjAYxkXWdQji/wBRwt+B5Y/so5P9hgSs+E5nG9RSS2umgZj8O23aBxyQG/f2sUPGdb+n59Qb1U/s+IlArz8g+w39mVqv6vBwLPWeoYIwfxA1GvaQRf8ASWJ2g8eCbzP9fil1kYEsUMWlW3kacD2gLwRvHBB8natfDZpNJ0qCAblUCh9bEsQP+5iSB/fM36h9X6N1KKn82FNnb/oBlI27pT7GO6vau82Pp4NBnDqtKraSKCWLUTzNsh3SFURF+Tb91lIQgAlgSaF5YHq3a6jqEh/ERNOqdiBO2qJ3Htt1EySjkAJQskGtpbMb1T1TqGcsWESb9jRx2rhlVT2xKY9y0FH4abDchP6Gj0ccOsKIsEjMoaSylMTs3MGUgq2/tsd60fdfnwHoHROlQzzxn+V7ncQSOjbGijViili/a2yyEKxHLWd3PgjVT/w56czb10/af4aGSSE3d37GAJ/cfJzxLo+o1YCpp9QulDsBG6zN2tri9qqGIDWHJB9xL0APy3ut9ddRgkEenmMyqYRulOmcN3LQBQKeXcylw4YcHkAEEh6a/ouRWJg6jrIh8LuWVePipFP3/wBh5zivSurRm110Mw/plgEfF/1Ri7A+fnnj5FA38Q9XGUj7UM77CzrbwONrhOVG8Dk8jmv98sNJ/FBDtEukmjskbg0bxiiRe/cAF9rHcaHtJ8USE6TrPVYqD9PjmHy0M4F18hXF8/APg/5xF64kB2zdL10Z82sQlSr871PHHPIGS4P4gaBvOoCfrIjoOa/MV217l5uvcPvkxvV2h7ZkGqhdfjY6yE+eAqkljweAPg4EGH+IXTySG1AjIAJEitGQD8ncOACQCfi8v+n9RinXdDKki/JRgw+/weOMx2tim6raCLsaM8NK4HdkFflHwtN5B/cnlTdemelLBJqhHewuiiyWJKQoCSSefIHx9P2rA0OMYwGMYwGMYwGMYwGMYwGUms9TQrI8SfiSR8yKtDYKvknya/KoZv0y7yn6dDFOku+NWHfkFMAeVcoTz4+n/jAq9BrtVrF3xvHHETwykHj9SCWJBsVURsZZaX01CDukuVqo7+Qf1Kn6zx5fcR9846r02hbfG7I9UDe7i7+qxJX6BwMq+qaHqIjdIpzzVOqo7LXmleiLH3Zz/wAYGl1/UIdOm+WRI0HyxCj9h9/2GYTqn8Tdyg6KHfGbrUS2iHaD9MQ/Fk5ocADnzmffou2VmnV9RPsNGZml+kchIGHcBIo+NtjgjyeuKZkDeJCvMhIBb21w1EBEBVSbYi2+v8uBw108+rJWd5tQdrN2KEabfctrELEnm7bd9Qo2LNJHoGVyqR7xJ/8Aa7rQq03u2hSpogm+SSpFG1y/ibbMrhUKbTKoVSrxe1lMkRZB7RcZ3EgAE+9vivkEp3xStpyyPE7R9trKagEKFohgQuwbrd9wHgfUFJrYo3khZY1LqF2TUy8RttCTJyJXJQx71IY7Ru+zWiSSSLp+/FtfcUcRrC34dNQj2qSA7WtkhGYfHGSJNMCjyKkcUR0/vWEAPtkNEGUGiC0iNvbg7b4N5WaTQRaeFUJjR2koygtTwQg7AUcAdxpSCy3yt7gvGBxj2wuIEfTTIEmkeLswvFG6qQgYr75JGYRrX3YBSQKMLSenpZ1ZYRseK1eZnLF3v3FSSKI7aDYLpfJJ8SundKBlJlQBRsRF2KDsjG8hh7V3BioO8k8UQDzlj1KI98he4pnUrFI7Rt29kYDKVO1gESIna/t4B5JBwModM0TuYpnYrPW2XlHJVQnJ4LnusfdSkeT8G6h3LCiy6Y6dTECXbfOkg9xEm5TaMKdtrluN20ecnPGZSsnahaXYI9w37W2/iCwRbMXKjadyjj6gVI0Pp/0T3ZNyI0aA82dpUgi1LREBuV+gc+QzrbBgo9FC+p4iTksBt9rpuvdSi9rsB2xSn2/O0A16N6T/AIfxQVJN+JKQN273X/3n89HkL9I44JAbNB0ro8GjjJFCl98jbV9q8/ACqo80AB5PmznHfLqfpLQwf1/TLJ/23/poePcfceaC8Ngd2r6kSxh06h5R9RP+nHxxvP38ewcn9Bznf0zQ9pCCxd2Ys7nyzHyaHCjgAAeABndpNIkSBI1CqPAH68k/qSeSfnO7AYxjAYxjAYxjAYxjAYxjAZAl6ShYshaNybLRtts8cleVY8eSDk/GBVXqoz4SdPuD2pK/aijHz8pnNOtxXUm6FvAEq7AT9g59jH/tJyyzi6AgggEHyDyMDhPAki7XVXU+QwDA/wBjxlNr/ScEgFAqRW3w4UrypCuCFIIBG2jkt+jqOYXeE/ZCNnP/AKbAp/cAH9c+NJqY6tEnHyUPacefCMSrfH5l84Ga6p6QcmxUg5NfO+mpqZgS3uPuMt80KzJaz04IWZ3AjLB9xI7ays25qlYgCrIJKB/pG0CrPq0XWYi2xm7cn9EnsY/tfD/upOTJGXhWI910prnjnj54wPG9JoyiyRhTSwgooV7hCE1tIUSAlABuonwbazkDQ8RwgxgdpW7IRD3npiyEPusMKkG0eaFWNy57BrvTkEnldv6Dlf8A9bXGf7rmb6z6FLqQrK48kMSpJ5N2dyi7PCqo/wBqDzfTa9DP1IKzRKssew7TIkSm2J+EjXumz7lJ3E8UQdInT6AREjTx+HGC0ZNUhcBdzWCWWNBZDWAtHJOg9KO0sunYMFZS00bXtYPaIxclio2oy7UZi3FlKBG/6F6fi0ygKBYFChtVRzwiDhBzz8n8xbzgUHQPQ8SMZGjEYIoqvDEULHk9tSbO1SSb5avbmn1OtjgCRqtsRUcMYG4gccLwFUcWxoCxznU/UjKSmm2sRw0x5jU3RHB97Cj7QePkjJOh0Cx2eWkP1yNyzfufgWTSigPgYEPT9OeVhJqtpKm0hUlo0I8MSQDI/wA2RS/A/MbfGMBjGMBjGMBjGMBjGMBjGMBjGMBjGMBjGMBjGMDq1GnV1KuoZT5DAEf4PGYnrWrXTa/R6LT92OTUbytMphAjG5j2nsD2h6CbM3eYf1p0bVSa7p00CxlYpJDJK3JRGj2spA9zKwsDb4NX5sBd6jq8kBRZhHJuNKUdY3Y8cCKRqJ5H0ufPjJ0HWYWIXfsf+iQGN/8A2tRP7jjPP/4ndUhh13SHJk7sc5qNY3a45FCswFe4gheBZ58ZvpdMssZ3qWQi9roH3Db8xsvHJ+mgbXAjPq449RPI7AARRgnyT7pdoAHLEkmgBZvi8j6LVjXmQb6hRijxKQWYgmxIwJ2jjmMEH4byVzv0fSNLBIZEWnpUUFmIUeFVFY0gt64r6q/TKP0DDqE1XUt8MsenfUmSISlPqYfi0FJJBfm/FVXzQbWOMKAFAAHgAUP8ZyxjAYxjAYxjAYxjAYxjAYxjAYxjAYxjAYxjAYxjAYxjAZ0MyjnwFPJNgc/82Tna91xV/rnQ6uBIy2zEe1CVABH2NcX55JwORVWKkgMQdykrZU1XHHBon9eTlX1GaRQFgRr5vtrHtFAUrbjY9pB2gX45+82KCUBNzLusdx1SiaH2JNWR/YGh98466FgZHQ7biIZ1Uu9r9O1eQSAX4o2SvnxgQk18sRYuveiHu3pRdeSCmxRb0aqueG8kC7mCdXBKkGjR+4P2I+DyODlf1BWfZGkjDn3sDGaC3wQf6mFEAfB8ZkYtFrIGm7UzyNQf2xxhTtdyyiMALvbuAWzgmrviwHoWMz/ROuSuAmp07xS0N21WdL3OCLA44UHyQN688i7rT6pHAZHVgfBVgwPAPkfoQf74HdjGMBjGMBjGMBjGMBjGMBjGMBjGMBjGMBjGMBjGMBjGMBjGMCL/ACQ7nc3Pz+Xd7ePmv7//ADnDt7HQAk7i17juPI3UCfAuuP0GMYHDqGnRYpmCj3A7uW5sV8Hjj7VjU9LQoFS4qPBiCqarbQO017eLHPAojGMCeq0APt/f/f5z7jGAxjGB/9k="/>
          <p:cNvSpPr>
            <a:spLocks noChangeAspect="1" noChangeArrowheads="1"/>
          </p:cNvSpPr>
          <p:nvPr/>
        </p:nvSpPr>
        <p:spPr bwMode="auto">
          <a:xfrm>
            <a:off x="1475656" y="3877814"/>
            <a:ext cx="1224136" cy="12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eg;base64,/9j/4AAQSkZJRgABAQAAAQABAAD/2wCEAAkGBxQTERMSExMWFhMXFh8YFRUYFxgXGRwZFxoaGxwYIBgdHTQhGRwlHBYXITEhJSosMC4uFx8zODMsQzQtLisBCgoKBQUFDgUFDisZExkrKysrKysrKysrKysrKysrKysrKysrKysrKysrKysrKysrKysrKysrKysrKysrKysrK//AABEIAOQA3QMBIgACEQEDEQH/xAAbAAEAAwADAQAAAAAAAAAAAAAABAUGAgMHAf/EADsQAAICAQMDAwIEBQMCBQUAAAECAxEABBIhBRMxBiJBMlEjQmFxBxRSgZEzobFichUkY5LBNENzk6L/xAAUAQEAAAAAAAAAAAAAAAAAAAAA/8QAFBEBAAAAAAAAAAAAAAAAAAAAAP/aAAwDAQACEQMRAD8A9xxjGAz4zAAkmgPJz7mZ6tKdTqP5RSQijdI3kXwfHhqBAAPBLE87CCHbrPUDMwTTrvJAIIG9iDdER2AFNfW7Ip4q8rOp9C6lLJHLHr2hAADwbEkVq43bhsKE8kgE0fBzW6PSLGu1BXyT5JPyxPlmP3Od+BifSXqsic9N1kn/AJtB+HIVCCdRdlaJUuNpuvP2HIG2zNesPR0WvUByUdeY5F+tG+GU/wDI/vwaOVXTPVTaSRNL1ByA3EWoelHHG12IANkGpKF2AwU/UG6xgHGAxnyvnPuAxjGAxjGAxjGAxjGAxjGAxjGAxjGAxjGAxjGAylWIQ6x2A4nQEn/rh4PPxaNdf9DZdZUepoSYRIOGhkWUGifapqQUPNxNIP74FvnVqdQsaM7sFRRbMxAAH3JOdE+rWGFpJCFVAfFni6UAeSx4AA5JNDMe5k1V6rUExadSOzGNpbduABUn279xAMh4BNIVAMjhaaj1SznZpoSzcUXBuj4PaHuAIFgydsUbs+DB6l0TXapFWSSMe4Fg0cJBWwWGwpJTEWt7zV3RyTFPqYV1ckUEfZjswRG4i3b3iQs20lt5AIav15HJ7/TnqtdXBpdRGt99eY96Aoymn4ai+03df0jjnAq+gw6/p1xzAanRgsRIhJmiBNgduhvjUcUnI+BVKNtp51dVdGDIwtWBsEHwQc5k5R+i0I0igm/xJaPj2meQr/gED+2Be4xjAYxjAYxjAYxjAYxjAYxjAYxjAYxjAYxjAYxjAZ8Iz7jAxw0neki0bg7NObIU8UCRFZ//ABV+oY38Ai06302BB/NNEC0SBQRXEYYMVCt7R4H28DkeQOnSHXNMeBPEqbj9IeMnj9GdWH79kfplxPEGABUNRBAPix8+POBjeq9Rm0Eqmnl0i6VnkVY7buq8Y3GUk7ncufZ54Y8/OBXVr0/rM+jgUuksy6lEhVTIKVmeDeXHbX5P6LVU2bj+J34UUGrljE8cEwM0dkDts4pxFdO6+0WfFk/fLXpEglmWYyLqI9QpkgbtqoiiC7SgNWSe4t2bPv4HjAlwaN/5cru3SS7/AHksRTl3UFqsKA1f7D4Ofeh9PWB5j3942oAm7iNEUjlboFnErFgBfj4yDpNVHDBqpTI4jidkSRtzm1ABKrwGJlZlpfNAZFgC6SRYwqyCUQRSrS2gdnALICWJdnkNkAexuTycDZg59yPpdSj7wjBtjbGr4YAEr+/I/wA5IwGMYwGMYwGMYwGMYwGMYwGMYwGMYwGMYwGMYwGMYwOrVaZJEaORFdGFMrAMpH2IPByFpukCMbY5ZVT4XfvA88DeCQOfF1lllb1LrcUNhm3OPyLyefFk+1L+NxF4EeboMapYVpnUe1ZZn2kjxYNqP32nPOPR0c2lWfTay9LFH3mgijJeZI3IYukoJJVfpFIPLEkVR3a6nWak+xezEeQ54JHn5G4/agqfo+cOm+lF0yyMN+qmkcszTvuHI4FHihVDi+fPk4FJ0fXapdLGsMD7NwYtO7uT3HAW5JB7T7gx2q/INVYOS9Dqp11EqCTSNqmCmVQwLqEFC07gYgBj8L5+Lyp636qWKBiJnl1DyR3ssQRbZEYh5XARRQ5Z+fgAAVnB+qrqBVSx6hQO8HvUod7Mo2JFqArksjcqDQ44+Q0XSvUU7rIYtHvF2CGEYbcT77tuGq/6gCLUWMsB1+UOEbRzAbb3KGcfYCwlX54v4yA/quBZY4F1AjESK04OmmAo0qruNLHuPge48EZZN6w0IbY2rhV7rY7qjWfgq1Ef4wOuL1bHZDxyxkX9abeF8n3EUP3z7H6z0ZUt3eF+ogFgP7qCP8Zbxa6J62yI18CmU/24OdhgU+VB/teBD03XdNINyTxkf9wH/OSI9fE17ZENeaZTX++RtR0HSybg+nhbdRa40N1VXxz4H+MpOs9H6fBTnTL3GIVEjDAsaoe1DzwKuvCgc8DA1gN59zzrSenXgMepkZomk1cJXTo5KoCyx7CdxBG3yoJG6zz7QvogwPuMYwGMYwGMYwGMYwGMYwGM+E5n+p+rIk9sX4rk0tXsLfYMATIfuI1cjiwMDQ5Va7r0UdgHewbYQtcN/STdA/8ATy36HKxNHq9TzK/ajN+3wfJr2An9PrdgflB4y36b0aKGiq24XaHblq+QD4UEi9qgD9MCoRdbqfqqGI/HuU1+1h2+fJj+LBy26f0WKGjW5h4ZqNX52gDan67QL+byH1H1TEm5YQZ5F8pGRQPPBYmibFbVtv0zP9SknnITUOyhj7dPGrI+36TuNMlE8gyEAgjhCLwNFrvU0anZErTyE0BGrFePNyAECqri+aGYf1Pr55nSN9QpcbpJNHFKiRLEgNNPI1MQX2KVB591A/H31HrexD24YPxC2wiFZHAIt98kulIkugW2bVvcfjkcelJ39ErP/wCW3ujzLMdyDYVPbWOdbkJCqAbobuCaIwKWLWsul0k0cbRqdVar2XijP4M6orxxsTI8j9sgAVTIov5n6fuz6sxlN6LCY552ZRqFS0IEndULEjjcdqAEj9raZqtJtle9O4t9PKA0ZErbZEDENpyViCmGNjwBx8Y6nG+rfsu5TSxlQRFLG8Ujs25hsZRJOeQpX5Lk8kAYFLofQcMoX8TUiI6lpgY6UaqxHskjRBtjjDb6c1Smx5FXfVZnkMkVPKY5owUWWKVbFyAKJ1BlkbaqktYH5fDXWT9RniX8T2qUaSaFUkSQkbpY1eSqT2FD/LgigHsgWc0WmSWQxStIVMuno9po2dnU8JEHH4US72O6r9q2RXuCt1+liib/AOmEk/cDur6dm2mNQQ8jxHtykGVT5AHcNnxVpp+kacV7Y0Zjuepu1I7A3ZVk9q8cDj5FeQeX8tpoJXmZUhSLYiGSJ44kLnuMyzL7ZHZnUFifqX9Oe6JJdXI0cJdNPbCRmcyBx8Bg67la/wAgNizuKilYK3URP3TFo5JDIW5IeQxohHPb2z7LFr7mU1ZuzSnX9B6AIPxZXMs5+qRjZHFUCefA8/vQUe0SdJo4NHF8KoADOatj4F0PuaCgVzQA8ZxigfUHdMu2HgpCfJo2Hk/xxH4HzZ4UOpr1bIQCunSRZFc8NIyHcNo+EsD3H6qNCucu8YwGMYwGMYwGMYwGMYwGMYwKL1nphJphGxO1poVamZbVpo1ItSDyCc6tT6VUuJVkPcC7Ud1VmUcnaJF2ybbrjf8AH75c9Q0YlTYWK+5WBWrBRgw8ivKjjIuzVJdNFKOaDBom/S3G4H/2jArl02sh3BT3Vrj3liD/ANsnJ4/9XM91mbWvLU1dggXG0csSDk2GZSySHg/VJt5FqeL2L9YMf+tDKn/UqmZfgeYwSOT+YDJOk6lDIaSRGP8ASGG778r5GBi9N1VFVwomjhjsB026wsBYblNwhFqBtsfsudei1kbMI4mTdJ7hp4JHimII8ymyBW0/IrbwWvadtq+kwyG3iUtVbqpx+zj3D+xyv1XpiNze5zyT+JU31Ag8yhiBz8EeMCnMKkbJIxJsG2u0Ghj55uWMAmgOQQPykquQtfZ00rpLZ7bAaju2o9p9sUUrHbZ4Ju/sT8SZfRTqAsb+wEe2OSSEcE1cbb0arB/LyMrevdI1Msci6mJZwTQeWASbFDE+wQsxU7TQbaDxzeBTekiX0Gn1TKjXFLcMI1EW/bIxHc1AJC7abg2Tfk+D0dR6pqptJpjBCS2rUxKWKTCFdtlI4iu5SF3jcSDaDyKr5DppNIsUGm04jh7gaQxvvDKrbm7isO47FbUApQsAeA2XM3XbVpCi94FlUaqNYpXIJpIdvMIfa1MQSKvmiwCD6R1MTo8EREjxkCVXabTbZFLDdJJbJI/s+keeTbckaPV6kg3IJGRztO6PT6gyGzQFEFIQATZoU1kryThPQOplSXXKIiC2oZu6JRNGpYDtq4UEak8naEtixNhPqz0/o3pdS7Tzou9qJBVAzEVRkK8ECuIxair9x92BX9K9PNOyOwWOJVpREGjjK/GyPdV8X3COL9n9eayWaPToiBa/LHGotmP2A+fuT8CyT5ONb1AIyxIpeVuQg+Fut7H8q/7mqAOND0/Yxkdt8xFFyKoXe1R+Rf0+aFk+cDp0mhd3E2oILjmOMfRHf6/neiQX/wAAc3z1nV0Ru2oaWWr7cYsgc1uJ9qA1xuIvI3UNZI+o/lIwyDtiSSexwpZ12IP6yUHPwGvzV2ej0iRLsRaHn7kk+SSeWJ+SeTgVPUE1s0TrGU0slHtyblm5rjchiqv2P+fGZrovqXUaXVQ6TqMyyd+1hn7fauRWb2EBQosbQBZN1ydwr0LMp699Kx62AqVF8Esqr3Pb9Lq3ncltQuiGYfNgNXjMD/Dz1Y7O3TdYf/Nwj2SWK1EVe2Vfuaqx/wDNgb7AYxjAYxjAYxjAYxjAYxjAZF1vTopRUsSOP+pQ36fI44JyVjAqv/Btv+jPLGP6dwkX4+JA1DjwpHk58B1aVYhmHyRuhaq80dwJuvkZbYwKr/xxV/1o5IeLJdbTxz+IhKCv1Iyw0+pSQbkdXH3Uhh/kZkf4ua54emTSwzdqdCrRncqkkOoYC/PsZuB9hnb6W6XHPF/MSmOVnIMbxkbo17calO8gDO25WJN+Wr4wNRqdJHINsiK4+zKGH+DlbP6agbgKyrRGxXYIQfIMV7D/AHX5OZfpPqFtRvXQNMJFSXbHqdkiF4WCAFt/cXc1gHdxRseLu9J1vU914WgSV40QymJ9tM9+0CQUTQv6vGBz9MdDWHeWO9kkZYiVRQifAVEUKpIPuYC2N/FATtXrmZjFAV3A08h5WM1dV+d6Nhf7kjgHPaXVTBHWVJtOkmqa2bYZWEz2iR7XO2gaZj4CkLZphmfVrxQeoelmKMhhG0b3G5Tad7KUoe5/fLyL5PPzgeo6HQpECFHJ5dzyzH7s3yf+PAocZKz4p4z7gZz1GxTU6R/dT9yI0SKOzvKTXnnT7ar8+aFGBAI8EWMp/VEFpC4FmLURPX3BcRt//MhP9si9Y69/LLHBGhk1DCkQ3QUHaHb73VADlj9gGZQvtVqkjUvI6og8sxCgf3OZ/V+tIQQsaPIW+m9sQPk2BIQzigTaqwI8XlJrunFX08utnbuPIDsABIVQWNNYWBRwWMfIHBd+DnL0/wCp44TtmhSASNJJabaWIFQjyMSGLOzEeD8+ALwKr1noF1AjlXTSpKsoKS6f/UQsSWa3RQEv3HnzZ53HNF/D/wBcJrlaGT8PWREiSIjaxUEASBT4BsWLNE19ibzpXXIpn2B03FRJGgb3mJlQ7ytccvVC/wAvPNZ1ep+nI0bagBV1ECM8M1e5SFJq/lD4Kngg4F3jI/TtR3Io5CK3orV9twBr/fJGAxjGAxjGAxjGAxjGAxjGAxjGBH1+lSWN45EWRGBBRgCrfobHjOnpGnePTxo+0OF+la2KfhFoD2r4HF0MnZlvWXVbjbSQsO/NHIFYOV2lVP5l5DFqUDg+T8YFN6W6DqtJp9e0zaXTtLNLMJgS+1XO4sznbSqoYj/JrxndL6sjjEiNKAkkccemlQbppXZGuVhVIpOxVL1ZBPIIOQOpwSyxiDU/jsUdg++ONVPu/DLkDeKQe5PjfuPjdD670NdPJpW1Cd9t6qqr3Am4+0PYUuZSdh9zEt21A+aDSejevR6iMd0AKshXS9we7bDGq27eBIbdqNHa448nLbq80h1GnjV0RC98ld8lAsRGS18Kp3DabVj45OecxzTQBE06e3ljGUeMjYsu0MsouQlim5Uf6j8jhpnpjUOJIXiAtNOb3ky7VkZ5GpmYbPpCEUCSARtVaIer4yq6H1UyqO4ojkZdwQNvG3gEhtosbj/gqeLAy1wIPXYN+mmSytxt7lFkcHkC+SPtlN6Mg7sY10gBlmG4MCWpGqlHxQ8CvgD7m9McofTWsSNE0UjBdRCgXYTRdEAUSqPzKRXI8GwawK31bRn7aMElaNNzAAsYxMoKWBuXcW2Ag1+IxI4zEdN0DTCTUzSQ6Z5t4coweXeHXdGIhwHSEMvzXdXPUet9H/mNg3bFEgaQqXV3VVYbN6MCOSvPPAPHgjHnpKaSUyyOq9wnTwBSf/L9zcAxk/Mz7Erct7uA3jAo9J1WaOPqTQRrpNXJT6RXXdujWIyt9XHeKh5GsUGbmzeaqDrDa/QaWIAGTVQqZgaakoCQkKbAPNeBzXkgZkOihmMza1Gkm0anT6lmf4LM25CZE2mYSVuu63CqPOv9LL/KTnSQ6UR6cvaAMDIqOm8u3LMQZGIpttbSBdCw28UYVQo4AFAfoM5YxgMYxgMYxgMYxgMYxgMYxgM69ROqKXY0oFk/oP8AnOzK/rmgM0LRqVDGtrMu4KQfqA8Ejki+LrApZNcH1S1q3ELxqxQqqoA4pVDkBlkcsGABsbeQLGQ9dpVjmY6aBDLGxkcRhO4QVrfW4K0je9QWA8NZ+/3XdD1jEHcJTEFTT9xgQWABbVSKKG8G6UBgKU1knp3R59OJu17ndlUM5QbiQO5qXoe5j8L+ngWbDq1mo766cpCRbKgPEzxDf7nNPtA/CA3WSDdjznBIxr5lkXawhlLqXglidGQFYqbcpdSS5PkENQrNXqBIEGwKW+SSVH6nhTzfx+uU8HWkSCTvlBsTcQOCyECyFIFksSOBySPF4FBqPSiTsZ3/ABhuO93FLzJ+IkSgjYF2MQSvJKm285OHTVm07Irbo2YvHOo7q7KpgQGtrUstklmYufnND02MSaZVeEIhXb2vgJ4UEVx7a9vxdZOaMEFSBRFEfFHzgec+m9RFqJVeCTUo0qEq1uVYokY7j7grMAAlFhTFpPqHOanU+o+yyRSxs0jVtEdNYNlnN0VVQOSQOeBzQy9iiVQFUAAAAAfAHgftkWfpUTsWddxLBqJJFqBQq6rgGvFgHA69D1iOQR+VMl7FYc0tnmvHAujnd1HpkU67Jo1ceRY5B+4PlT+ozmuhjEhlEadw0C+0biAKHu8+Dneq0KGBQL6ShDBg84ANhe85X9qJ8fp4yi67HoYBJoFVjqJYHlUEPIfwwzK43mmYN4C2ePGb3PPP4w9C3QR9QiCifROJrJKlo0NtHuHjnn+xHzgR9P6e1cHUItTEETTS6eOLVNI4LF0oq5jYUHO1Yxy1bryf1Q7BNF3SmsmRZ9SYy+1I02I4V1XcpokqPcxqh8VJ6n6gaXQRaiHtkTSICZ/bHGtgs1EBmI2nb8kspHxlZqfWGi02olLIQxILypE8n0kJF3GBLrXPBUcji65DVemNVJKpdmGwqgjiJuRdqAPv+d28njmgB8kjLzMb0z1bpHHs1UUu0HbUiLIedxDb9oDNxxXFHnNbp51cBlZWBANqQw5/UfGB24xjAYxjAYxjAYxjAYxjAYxjAYxjAZGTQRK29Y1VrssoCk8EckfVwT5yTjAYxjAYxkXWdQji/wBRwt+B5Y/so5P9hgSs+E5nG9RSS2umgZj8O23aBxyQG/f2sUPGdb+n59Qb1U/s+IlArz8g+w39mVqv6vBwLPWeoYIwfxA1GvaQRf8ASWJ2g8eCbzP9fil1kYEsUMWlW3kacD2gLwRvHBB8natfDZpNJ0qCAblUCh9bEsQP+5iSB/fM36h9X6N1KKn82FNnb/oBlI27pT7GO6vau82Pp4NBnDqtKraSKCWLUTzNsh3SFURF+Tb91lIQgAlgSaF5YHq3a6jqEh/ERNOqdiBO2qJ3Htt1EySjkAJQskGtpbMb1T1TqGcsWESb9jRx2rhlVT2xKY9y0FH4abDchP6Gj0ccOsKIsEjMoaSylMTs3MGUgq2/tsd60fdfnwHoHROlQzzxn+V7ncQSOjbGijViili/a2yyEKxHLWd3PgjVT/w56czb10/af4aGSSE3d37GAJ/cfJzxLo+o1YCpp9QulDsBG6zN2tri9qqGIDWHJB9xL0APy3ut9ddRgkEenmMyqYRulOmcN3LQBQKeXcylw4YcHkAEEh6a/ouRWJg6jrIh8LuWVePipFP3/wBh5zivSurRm110Mw/plgEfF/1Ri7A+fnnj5FA38Q9XGUj7UM77CzrbwONrhOVG8Dk8jmv98sNJ/FBDtEukmjskbg0bxiiRe/cAF9rHcaHtJ8USE6TrPVYqD9PjmHy0M4F18hXF8/APg/5xF64kB2zdL10Z82sQlSr871PHHPIGS4P4gaBvOoCfrIjoOa/MV217l5uvcPvkxvV2h7ZkGqhdfjY6yE+eAqkljweAPg4EGH+IXTySG1AjIAJEitGQD8ncOACQCfi8v+n9RinXdDKki/JRgw+/weOMx2tim6raCLsaM8NK4HdkFflHwtN5B/cnlTdemelLBJqhHewuiiyWJKQoCSSefIHx9P2rA0OMYwGMYwGMYwGMYwGMYwGUms9TQrI8SfiSR8yKtDYKvknya/KoZv0y7yn6dDFOku+NWHfkFMAeVcoTz4+n/jAq9BrtVrF3xvHHETwykHj9SCWJBsVURsZZaX01CDukuVqo7+Qf1Kn6zx5fcR9846r02hbfG7I9UDe7i7+qxJX6BwMq+qaHqIjdIpzzVOqo7LXmleiLH3Zz/wAYGl1/UIdOm+WRI0HyxCj9h9/2GYTqn8Tdyg6KHfGbrUS2iHaD9MQ/Fk5ocADnzmffou2VmnV9RPsNGZml+kchIGHcBIo+NtjgjyeuKZkDeJCvMhIBb21w1EBEBVSbYi2+v8uBw108+rJWd5tQdrN2KEabfctrELEnm7bd9Qo2LNJHoGVyqR7xJ/8Aa7rQq03u2hSpogm+SSpFG1y/ibbMrhUKbTKoVSrxe1lMkRZB7RcZ3EgAE+9vivkEp3xStpyyPE7R9trKagEKFohgQuwbrd9wHgfUFJrYo3khZY1LqF2TUy8RttCTJyJXJQx71IY7Ru+zWiSSSLp+/FtfcUcRrC34dNQj2qSA7WtkhGYfHGSJNMCjyKkcUR0/vWEAPtkNEGUGiC0iNvbg7b4N5WaTQRaeFUJjR2koygtTwQg7AUcAdxpSCy3yt7gvGBxj2wuIEfTTIEmkeLswvFG6qQgYr75JGYRrX3YBSQKMLSenpZ1ZYRseK1eZnLF3v3FSSKI7aDYLpfJJ8SundKBlJlQBRsRF2KDsjG8hh7V3BioO8k8UQDzlj1KI98he4pnUrFI7Rt29kYDKVO1gESIna/t4B5JBwModM0TuYpnYrPW2XlHJVQnJ4LnusfdSkeT8G6h3LCiy6Y6dTECXbfOkg9xEm5TaMKdtrluN20ecnPGZSsnahaXYI9w37W2/iCwRbMXKjadyjj6gVI0Pp/0T3ZNyI0aA82dpUgi1LREBuV+gc+QzrbBgo9FC+p4iTksBt9rpuvdSi9rsB2xSn2/O0A16N6T/AIfxQVJN+JKQN273X/3n89HkL9I44JAbNB0ro8GjjJFCl98jbV9q8/ACqo80AB5PmznHfLqfpLQwf1/TLJ/23/poePcfceaC8Ngd2r6kSxh06h5R9RP+nHxxvP38ewcn9Bznf0zQ9pCCxd2Ys7nyzHyaHCjgAAeABndpNIkSBI1CqPAH68k/qSeSfnO7AYxjAYxjAYxjAYxjAYxjAZAl6ShYshaNybLRtts8cleVY8eSDk/GBVXqoz4SdPuD2pK/aijHz8pnNOtxXUm6FvAEq7AT9g59jH/tJyyzi6AgggEHyDyMDhPAki7XVXU+QwDA/wBjxlNr/ScEgFAqRW3w4UrypCuCFIIBG2jkt+jqOYXeE/ZCNnP/AKbAp/cAH9c+NJqY6tEnHyUPacefCMSrfH5l84Ga6p6QcmxUg5NfO+mpqZgS3uPuMt80KzJaz04IWZ3AjLB9xI7ays25qlYgCrIJKB/pG0CrPq0XWYi2xm7cn9EnsY/tfD/upOTJGXhWI910prnjnj54wPG9JoyiyRhTSwgooV7hCE1tIUSAlABuonwbazkDQ8RwgxgdpW7IRD3npiyEPusMKkG0eaFWNy57BrvTkEnldv6Dlf8A9bXGf7rmb6z6FLqQrK48kMSpJ5N2dyi7PCqo/wBqDzfTa9DP1IKzRKssew7TIkSm2J+EjXumz7lJ3E8UQdInT6AREjTx+HGC0ZNUhcBdzWCWWNBZDWAtHJOg9KO0sunYMFZS00bXtYPaIxclio2oy7UZi3FlKBG/6F6fi0ygKBYFChtVRzwiDhBzz8n8xbzgUHQPQ8SMZGjEYIoqvDEULHk9tSbO1SSb5avbmn1OtjgCRqtsRUcMYG4gccLwFUcWxoCxznU/UjKSmm2sRw0x5jU3RHB97Cj7QePkjJOh0Cx2eWkP1yNyzfufgWTSigPgYEPT9OeVhJqtpKm0hUlo0I8MSQDI/wA2RS/A/MbfGMBjGMBjGMBjGMBjGMBjGMBjGMBjGMBjGMBjGMDq1GnV1KuoZT5DAEf4PGYnrWrXTa/R6LT92OTUbytMphAjG5j2nsD2h6CbM3eYf1p0bVSa7p00CxlYpJDJK3JRGj2spA9zKwsDb4NX5sBd6jq8kBRZhHJuNKUdY3Y8cCKRqJ5H0ufPjJ0HWYWIXfsf+iQGN/8A2tRP7jjPP/4ndUhh13SHJk7sc5qNY3a45FCswFe4gheBZ58ZvpdMssZ3qWQi9roH3Db8xsvHJ+mgbXAjPq449RPI7AARRgnyT7pdoAHLEkmgBZvi8j6LVjXmQb6hRijxKQWYgmxIwJ2jjmMEH4byVzv0fSNLBIZEWnpUUFmIUeFVFY0gt64r6q/TKP0DDqE1XUt8MsenfUmSISlPqYfi0FJJBfm/FVXzQbWOMKAFAAHgAUP8ZyxjAYxjAYxjAYxjAYxjAYxjAYxjAYxjAYxjAYxjAYxjAZ0MyjnwFPJNgc/82Tna91xV/rnQ6uBIy2zEe1CVABH2NcX55JwORVWKkgMQdykrZU1XHHBon9eTlX1GaRQFgRr5vtrHtFAUrbjY9pB2gX45+82KCUBNzLusdx1SiaH2JNWR/YGh98466FgZHQ7biIZ1Uu9r9O1eQSAX4o2SvnxgQk18sRYuveiHu3pRdeSCmxRb0aqueG8kC7mCdXBKkGjR+4P2I+DyODlf1BWfZGkjDn3sDGaC3wQf6mFEAfB8ZkYtFrIGm7UzyNQf2xxhTtdyyiMALvbuAWzgmrviwHoWMz/ROuSuAmp07xS0N21WdL3OCLA44UHyQN688i7rT6pHAZHVgfBVgwPAPkfoQf74HdjGMBjGMBjGMBjGMBjGMBjGMBjGMBjGMBjGMBjGMBjGMBjGMCL/ACQ7nc3Pz+Xd7ePmv7//ADnDt7HQAk7i17juPI3UCfAuuP0GMYHDqGnRYpmCj3A7uW5sV8Hjj7VjU9LQoFS4qPBiCqarbQO017eLHPAojGMCeq0APt/f/f5z7jGAxjG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880-D3E6-41F8-878F-CFFA806A8BB8}" type="slidenum">
              <a:rPr lang="es-ES" smtClean="0"/>
              <a:t>9</a:t>
            </a:fld>
            <a:endParaRPr lang="es-ES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476821554"/>
              </p:ext>
            </p:extLst>
          </p:nvPr>
        </p:nvGraphicFramePr>
        <p:xfrm>
          <a:off x="460374" y="1052736"/>
          <a:ext cx="8144073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39552" y="80709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Caracterización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580494" y="5661248"/>
            <a:ext cx="7745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GAC: Carbón Activado Granular.</a:t>
            </a:r>
          </a:p>
          <a:p>
            <a:r>
              <a:rPr lang="es-CO" dirty="0" smtClean="0"/>
              <a:t>GAC-</a:t>
            </a:r>
            <a:r>
              <a:rPr lang="es-CO" dirty="0" err="1" smtClean="0"/>
              <a:t>HCl</a:t>
            </a:r>
            <a:r>
              <a:rPr lang="es-CO" dirty="0" smtClean="0"/>
              <a:t> : Carbón Activado Granular, pre-tratamiento </a:t>
            </a:r>
            <a:r>
              <a:rPr lang="es-CO" dirty="0" err="1" smtClean="0"/>
              <a:t>HCl</a:t>
            </a:r>
            <a:r>
              <a:rPr lang="es-CO" dirty="0" smtClean="0"/>
              <a:t>.</a:t>
            </a:r>
          </a:p>
          <a:p>
            <a:r>
              <a:rPr lang="es-CO" dirty="0" smtClean="0"/>
              <a:t>Fe-GAC: Carbón Activado Granular </a:t>
            </a:r>
            <a:r>
              <a:rPr lang="es-CO" dirty="0" err="1" smtClean="0"/>
              <a:t>funcionalizado</a:t>
            </a:r>
            <a:r>
              <a:rPr lang="es-CO" dirty="0" smtClean="0"/>
              <a:t> con Fe.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57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</TotalTime>
  <Words>1210</Words>
  <Application>Microsoft Office PowerPoint</Application>
  <PresentationFormat>Presentación en pantalla (4:3)</PresentationFormat>
  <Paragraphs>258</Paragraphs>
  <Slides>19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</dc:creator>
  <cp:lastModifiedBy>Catherine Yela Bastidas</cp:lastModifiedBy>
  <cp:revision>159</cp:revision>
  <dcterms:created xsi:type="dcterms:W3CDTF">2013-04-20T21:31:30Z</dcterms:created>
  <dcterms:modified xsi:type="dcterms:W3CDTF">2015-09-09T12:21:09Z</dcterms:modified>
</cp:coreProperties>
</file>