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696" r:id="rId3"/>
  </p:sldMasterIdLst>
  <p:sldIdLst>
    <p:sldId id="256" r:id="rId4"/>
    <p:sldId id="307" r:id="rId5"/>
    <p:sldId id="283" r:id="rId6"/>
    <p:sldId id="260" r:id="rId7"/>
    <p:sldId id="267" r:id="rId8"/>
    <p:sldId id="261" r:id="rId9"/>
    <p:sldId id="271" r:id="rId10"/>
    <p:sldId id="279" r:id="rId11"/>
    <p:sldId id="264" r:id="rId12"/>
    <p:sldId id="263" r:id="rId13"/>
    <p:sldId id="280" r:id="rId14"/>
    <p:sldId id="266" r:id="rId15"/>
    <p:sldId id="287" r:id="rId16"/>
    <p:sldId id="288" r:id="rId17"/>
    <p:sldId id="284" r:id="rId18"/>
    <p:sldId id="308" r:id="rId19"/>
    <p:sldId id="257" r:id="rId20"/>
    <p:sldId id="281" r:id="rId21"/>
    <p:sldId id="259" r:id="rId22"/>
    <p:sldId id="282" r:id="rId23"/>
    <p:sldId id="268" r:id="rId24"/>
    <p:sldId id="285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288"/>
    <a:srgbClr val="1876DE"/>
    <a:srgbClr val="1E6070"/>
    <a:srgbClr val="125AAA"/>
    <a:srgbClr val="006600"/>
    <a:srgbClr val="1D5E6D"/>
    <a:srgbClr val="2578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E5DAB-DAB0-4D21-852A-6C74309977E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460887D-48E0-4181-B698-246E5C042D2E}">
      <dgm:prSet phldrT="[Texto]" custT="1"/>
      <dgm:spPr/>
      <dgm:t>
        <a:bodyPr/>
        <a:lstStyle/>
        <a:p>
          <a:pPr algn="l"/>
          <a:r>
            <a:rPr lang="es-CO" sz="6600" dirty="0" smtClean="0">
              <a:solidFill>
                <a:schemeClr val="accent6">
                  <a:lumMod val="75000"/>
                </a:schemeClr>
              </a:solidFill>
            </a:rPr>
            <a:t>Realidades</a:t>
          </a:r>
          <a:endParaRPr lang="es-ES" sz="6600" dirty="0">
            <a:solidFill>
              <a:schemeClr val="accent6">
                <a:lumMod val="75000"/>
              </a:schemeClr>
            </a:solidFill>
          </a:endParaRPr>
        </a:p>
      </dgm:t>
    </dgm:pt>
    <dgm:pt modelId="{51A65EF0-C30B-4CB5-B7CB-3132D611243C}" type="parTrans" cxnId="{F04CE2A7-BC9F-4225-8CAF-6E83FDBE3AD7}">
      <dgm:prSet/>
      <dgm:spPr/>
      <dgm:t>
        <a:bodyPr/>
        <a:lstStyle/>
        <a:p>
          <a:endParaRPr lang="es-ES"/>
        </a:p>
      </dgm:t>
    </dgm:pt>
    <dgm:pt modelId="{46754599-4F26-4FF6-A16D-34FCF05C6ADF}" type="sibTrans" cxnId="{F04CE2A7-BC9F-4225-8CAF-6E83FDBE3AD7}">
      <dgm:prSet/>
      <dgm:spPr/>
      <dgm:t>
        <a:bodyPr/>
        <a:lstStyle/>
        <a:p>
          <a:endParaRPr lang="es-ES"/>
        </a:p>
      </dgm:t>
    </dgm:pt>
    <dgm:pt modelId="{A4C1387D-917D-48D4-8097-296579A40DC7}">
      <dgm:prSet phldrT="[Texto]"/>
      <dgm:spPr/>
      <dgm:t>
        <a:bodyPr/>
        <a:lstStyle/>
        <a:p>
          <a:pPr algn="l"/>
          <a:r>
            <a:rPr lang="es-CO" dirty="0" smtClean="0"/>
            <a:t>La conciencia (Representación mental).</a:t>
          </a:r>
          <a:endParaRPr lang="es-ES" dirty="0"/>
        </a:p>
      </dgm:t>
    </dgm:pt>
    <dgm:pt modelId="{0C11EB7E-BC6B-4A4A-B754-8AE8C43884E7}" type="parTrans" cxnId="{A9BA4B0A-E6B5-49A1-A854-6D26ABF29027}">
      <dgm:prSet/>
      <dgm:spPr/>
      <dgm:t>
        <a:bodyPr/>
        <a:lstStyle/>
        <a:p>
          <a:endParaRPr lang="es-ES"/>
        </a:p>
      </dgm:t>
    </dgm:pt>
    <dgm:pt modelId="{9DC59573-0E7E-4D07-9AAE-3AC66E44B86F}" type="sibTrans" cxnId="{A9BA4B0A-E6B5-49A1-A854-6D26ABF29027}">
      <dgm:prSet/>
      <dgm:spPr/>
      <dgm:t>
        <a:bodyPr/>
        <a:lstStyle/>
        <a:p>
          <a:endParaRPr lang="es-ES"/>
        </a:p>
      </dgm:t>
    </dgm:pt>
    <dgm:pt modelId="{F4FFAF35-CADC-4A8B-8BCC-AB565670361A}">
      <dgm:prSet phldrT="[Texto]"/>
      <dgm:spPr/>
      <dgm:t>
        <a:bodyPr/>
        <a:lstStyle/>
        <a:p>
          <a:pPr algn="l"/>
          <a:r>
            <a:rPr lang="es-CO" dirty="0" smtClean="0"/>
            <a:t>La información del medio viajando en potenciales de acción en el sistema nervioso.</a:t>
          </a:r>
          <a:endParaRPr lang="es-ES" dirty="0"/>
        </a:p>
      </dgm:t>
    </dgm:pt>
    <dgm:pt modelId="{0E5F749C-3365-4C12-B353-54BF618ADFCE}" type="parTrans" cxnId="{B06C31CA-070D-42EA-9A58-9CB1602AF245}">
      <dgm:prSet/>
      <dgm:spPr/>
      <dgm:t>
        <a:bodyPr/>
        <a:lstStyle/>
        <a:p>
          <a:endParaRPr lang="es-ES"/>
        </a:p>
      </dgm:t>
    </dgm:pt>
    <dgm:pt modelId="{AACDD6DD-9DAF-4280-885B-5C305C40BD44}" type="sibTrans" cxnId="{B06C31CA-070D-42EA-9A58-9CB1602AF245}">
      <dgm:prSet/>
      <dgm:spPr/>
      <dgm:t>
        <a:bodyPr/>
        <a:lstStyle/>
        <a:p>
          <a:endParaRPr lang="es-ES"/>
        </a:p>
      </dgm:t>
    </dgm:pt>
    <dgm:pt modelId="{223EBE73-EF87-4960-AE60-59F28D273DB9}">
      <dgm:prSet phldrT="[Texto]"/>
      <dgm:spPr/>
      <dgm:t>
        <a:bodyPr/>
        <a:lstStyle/>
        <a:p>
          <a:pPr algn="l"/>
          <a:r>
            <a:rPr lang="es-CO" dirty="0" smtClean="0"/>
            <a:t>Lo que existe en el medio.</a:t>
          </a:r>
          <a:endParaRPr lang="es-ES" dirty="0"/>
        </a:p>
      </dgm:t>
    </dgm:pt>
    <dgm:pt modelId="{E1873EF4-6015-4114-B6B9-7627818D2A0A}" type="sibTrans" cxnId="{179444E8-3A84-42AE-803A-D24CD209AEB6}">
      <dgm:prSet/>
      <dgm:spPr/>
      <dgm:t>
        <a:bodyPr/>
        <a:lstStyle/>
        <a:p>
          <a:endParaRPr lang="es-ES"/>
        </a:p>
      </dgm:t>
    </dgm:pt>
    <dgm:pt modelId="{D7B9C298-B18F-45E6-A8CC-20BAC85A7AE3}" type="parTrans" cxnId="{179444E8-3A84-42AE-803A-D24CD209AEB6}">
      <dgm:prSet/>
      <dgm:spPr/>
      <dgm:t>
        <a:bodyPr/>
        <a:lstStyle/>
        <a:p>
          <a:endParaRPr lang="es-ES"/>
        </a:p>
      </dgm:t>
    </dgm:pt>
    <dgm:pt modelId="{D2163595-EF87-4A2E-BA5E-EB966CDA6536}" type="pres">
      <dgm:prSet presAssocID="{718E5DAB-DAB0-4D21-852A-6C74309977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B19FCC-E419-449F-AF74-FA0B95A423DB}" type="pres">
      <dgm:prSet presAssocID="{E460887D-48E0-4181-B698-246E5C042D2E}" presName="circle1" presStyleLbl="node1" presStyleIdx="0" presStyleCnt="4"/>
      <dgm:spPr/>
    </dgm:pt>
    <dgm:pt modelId="{4D21D542-61A2-4903-8590-4F896561EBFD}" type="pres">
      <dgm:prSet presAssocID="{E460887D-48E0-4181-B698-246E5C042D2E}" presName="space" presStyleCnt="0"/>
      <dgm:spPr/>
    </dgm:pt>
    <dgm:pt modelId="{1D908421-C482-4203-9D5C-0472A0E1F0B1}" type="pres">
      <dgm:prSet presAssocID="{E460887D-48E0-4181-B698-246E5C042D2E}" presName="rect1" presStyleLbl="alignAcc1" presStyleIdx="0" presStyleCnt="4"/>
      <dgm:spPr/>
      <dgm:t>
        <a:bodyPr/>
        <a:lstStyle/>
        <a:p>
          <a:endParaRPr lang="es-ES"/>
        </a:p>
      </dgm:t>
    </dgm:pt>
    <dgm:pt modelId="{45B0DF45-F502-4F67-936E-A24C68497D64}" type="pres">
      <dgm:prSet presAssocID="{223EBE73-EF87-4960-AE60-59F28D273DB9}" presName="vertSpace2" presStyleLbl="node1" presStyleIdx="0" presStyleCnt="4"/>
      <dgm:spPr/>
    </dgm:pt>
    <dgm:pt modelId="{1997730F-8317-4AA2-AAD7-195A03FC15E4}" type="pres">
      <dgm:prSet presAssocID="{223EBE73-EF87-4960-AE60-59F28D273DB9}" presName="circle2" presStyleLbl="node1" presStyleIdx="1" presStyleCnt="4"/>
      <dgm:spPr/>
    </dgm:pt>
    <dgm:pt modelId="{48E194E1-65B5-43C1-9D3F-9AE8A67F6C64}" type="pres">
      <dgm:prSet presAssocID="{223EBE73-EF87-4960-AE60-59F28D273DB9}" presName="rect2" presStyleLbl="alignAcc1" presStyleIdx="1" presStyleCnt="4"/>
      <dgm:spPr/>
      <dgm:t>
        <a:bodyPr/>
        <a:lstStyle/>
        <a:p>
          <a:endParaRPr lang="es-ES"/>
        </a:p>
      </dgm:t>
    </dgm:pt>
    <dgm:pt modelId="{194A5FBD-DAAF-4DFD-8521-58F963FA80DF}" type="pres">
      <dgm:prSet presAssocID="{F4FFAF35-CADC-4A8B-8BCC-AB565670361A}" presName="vertSpace3" presStyleLbl="node1" presStyleIdx="1" presStyleCnt="4"/>
      <dgm:spPr/>
    </dgm:pt>
    <dgm:pt modelId="{8CE91CFF-CA52-433C-973F-6C69FE6F34B1}" type="pres">
      <dgm:prSet presAssocID="{F4FFAF35-CADC-4A8B-8BCC-AB565670361A}" presName="circle3" presStyleLbl="node1" presStyleIdx="2" presStyleCnt="4"/>
      <dgm:spPr/>
    </dgm:pt>
    <dgm:pt modelId="{897F8BAB-F69B-4D82-8DAE-0EBB91C1AF35}" type="pres">
      <dgm:prSet presAssocID="{F4FFAF35-CADC-4A8B-8BCC-AB565670361A}" presName="rect3" presStyleLbl="alignAcc1" presStyleIdx="2" presStyleCnt="4"/>
      <dgm:spPr/>
      <dgm:t>
        <a:bodyPr/>
        <a:lstStyle/>
        <a:p>
          <a:endParaRPr lang="es-ES"/>
        </a:p>
      </dgm:t>
    </dgm:pt>
    <dgm:pt modelId="{994D5DBF-9C57-4148-99E9-861F64160955}" type="pres">
      <dgm:prSet presAssocID="{A4C1387D-917D-48D4-8097-296579A40DC7}" presName="vertSpace4" presStyleLbl="node1" presStyleIdx="2" presStyleCnt="4"/>
      <dgm:spPr/>
    </dgm:pt>
    <dgm:pt modelId="{66AE93CB-EA37-41DC-B551-548F5B0BEA12}" type="pres">
      <dgm:prSet presAssocID="{A4C1387D-917D-48D4-8097-296579A40DC7}" presName="circle4" presStyleLbl="node1" presStyleIdx="3" presStyleCnt="4"/>
      <dgm:spPr/>
    </dgm:pt>
    <dgm:pt modelId="{0D559B7C-4D49-4A5C-A90D-0447410849E7}" type="pres">
      <dgm:prSet presAssocID="{A4C1387D-917D-48D4-8097-296579A40DC7}" presName="rect4" presStyleLbl="alignAcc1" presStyleIdx="3" presStyleCnt="4"/>
      <dgm:spPr/>
      <dgm:t>
        <a:bodyPr/>
        <a:lstStyle/>
        <a:p>
          <a:endParaRPr lang="es-ES"/>
        </a:p>
      </dgm:t>
    </dgm:pt>
    <dgm:pt modelId="{310C3995-2BF3-4678-87FD-A1561B9E6DC5}" type="pres">
      <dgm:prSet presAssocID="{E460887D-48E0-4181-B698-246E5C042D2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2BCAA-84B9-402A-9BD5-A1EAD98D2828}" type="pres">
      <dgm:prSet presAssocID="{223EBE73-EF87-4960-AE60-59F28D273DB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E4B43-6A3B-4801-BB00-B6408854C89F}" type="pres">
      <dgm:prSet presAssocID="{F4FFAF35-CADC-4A8B-8BCC-AB565670361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30522-4A14-40FE-90BF-845D7DF7DE83}" type="pres">
      <dgm:prSet presAssocID="{A4C1387D-917D-48D4-8097-296579A40DC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ADED80-3279-498F-88B9-62C93E3BBD33}" type="presOf" srcId="{F4FFAF35-CADC-4A8B-8BCC-AB565670361A}" destId="{897F8BAB-F69B-4D82-8DAE-0EBB91C1AF35}" srcOrd="0" destOrd="0" presId="urn:microsoft.com/office/officeart/2005/8/layout/target3"/>
    <dgm:cxn modelId="{A9BA4B0A-E6B5-49A1-A854-6D26ABF29027}" srcId="{718E5DAB-DAB0-4D21-852A-6C74309977E8}" destId="{A4C1387D-917D-48D4-8097-296579A40DC7}" srcOrd="3" destOrd="0" parTransId="{0C11EB7E-BC6B-4A4A-B754-8AE8C43884E7}" sibTransId="{9DC59573-0E7E-4D07-9AAE-3AC66E44B86F}"/>
    <dgm:cxn modelId="{179444E8-3A84-42AE-803A-D24CD209AEB6}" srcId="{718E5DAB-DAB0-4D21-852A-6C74309977E8}" destId="{223EBE73-EF87-4960-AE60-59F28D273DB9}" srcOrd="1" destOrd="0" parTransId="{D7B9C298-B18F-45E6-A8CC-20BAC85A7AE3}" sibTransId="{E1873EF4-6015-4114-B6B9-7627818D2A0A}"/>
    <dgm:cxn modelId="{F04CE2A7-BC9F-4225-8CAF-6E83FDBE3AD7}" srcId="{718E5DAB-DAB0-4D21-852A-6C74309977E8}" destId="{E460887D-48E0-4181-B698-246E5C042D2E}" srcOrd="0" destOrd="0" parTransId="{51A65EF0-C30B-4CB5-B7CB-3132D611243C}" sibTransId="{46754599-4F26-4FF6-A16D-34FCF05C6ADF}"/>
    <dgm:cxn modelId="{39693DD2-8DF7-41BA-B5D2-5D1372D25E04}" type="presOf" srcId="{E460887D-48E0-4181-B698-246E5C042D2E}" destId="{1D908421-C482-4203-9D5C-0472A0E1F0B1}" srcOrd="0" destOrd="0" presId="urn:microsoft.com/office/officeart/2005/8/layout/target3"/>
    <dgm:cxn modelId="{4413309E-A9C2-441E-9305-7D7FDDFA4188}" type="presOf" srcId="{A4C1387D-917D-48D4-8097-296579A40DC7}" destId="{E9530522-4A14-40FE-90BF-845D7DF7DE83}" srcOrd="1" destOrd="0" presId="urn:microsoft.com/office/officeart/2005/8/layout/target3"/>
    <dgm:cxn modelId="{A92A4D38-1A42-49BC-B15E-5F421BEFBCAC}" type="presOf" srcId="{E460887D-48E0-4181-B698-246E5C042D2E}" destId="{310C3995-2BF3-4678-87FD-A1561B9E6DC5}" srcOrd="1" destOrd="0" presId="urn:microsoft.com/office/officeart/2005/8/layout/target3"/>
    <dgm:cxn modelId="{855C8F65-47B4-4EDC-BC31-36959FF5D407}" type="presOf" srcId="{223EBE73-EF87-4960-AE60-59F28D273DB9}" destId="{48E194E1-65B5-43C1-9D3F-9AE8A67F6C64}" srcOrd="0" destOrd="0" presId="urn:microsoft.com/office/officeart/2005/8/layout/target3"/>
    <dgm:cxn modelId="{F63D1570-E68C-4E5B-9D1D-314142E498A5}" type="presOf" srcId="{223EBE73-EF87-4960-AE60-59F28D273DB9}" destId="{0B42BCAA-84B9-402A-9BD5-A1EAD98D2828}" srcOrd="1" destOrd="0" presId="urn:microsoft.com/office/officeart/2005/8/layout/target3"/>
    <dgm:cxn modelId="{D9274464-0B25-4611-AF22-7EB61B691B14}" type="presOf" srcId="{A4C1387D-917D-48D4-8097-296579A40DC7}" destId="{0D559B7C-4D49-4A5C-A90D-0447410849E7}" srcOrd="0" destOrd="0" presId="urn:microsoft.com/office/officeart/2005/8/layout/target3"/>
    <dgm:cxn modelId="{D167ED33-6923-46D8-8D04-0765E9D707BC}" type="presOf" srcId="{F4FFAF35-CADC-4A8B-8BCC-AB565670361A}" destId="{9C6E4B43-6A3B-4801-BB00-B6408854C89F}" srcOrd="1" destOrd="0" presId="urn:microsoft.com/office/officeart/2005/8/layout/target3"/>
    <dgm:cxn modelId="{8065ACC1-7F5A-4959-8342-4F37C263F310}" type="presOf" srcId="{718E5DAB-DAB0-4D21-852A-6C74309977E8}" destId="{D2163595-EF87-4A2E-BA5E-EB966CDA6536}" srcOrd="0" destOrd="0" presId="urn:microsoft.com/office/officeart/2005/8/layout/target3"/>
    <dgm:cxn modelId="{B06C31CA-070D-42EA-9A58-9CB1602AF245}" srcId="{718E5DAB-DAB0-4D21-852A-6C74309977E8}" destId="{F4FFAF35-CADC-4A8B-8BCC-AB565670361A}" srcOrd="2" destOrd="0" parTransId="{0E5F749C-3365-4C12-B353-54BF618ADFCE}" sibTransId="{AACDD6DD-9DAF-4280-885B-5C305C40BD44}"/>
    <dgm:cxn modelId="{58A0167F-E6FB-42F8-B37D-2E6A0B74F266}" type="presParOf" srcId="{D2163595-EF87-4A2E-BA5E-EB966CDA6536}" destId="{97B19FCC-E419-449F-AF74-FA0B95A423DB}" srcOrd="0" destOrd="0" presId="urn:microsoft.com/office/officeart/2005/8/layout/target3"/>
    <dgm:cxn modelId="{04F091F4-6355-44AD-A901-3DBFC2416BA3}" type="presParOf" srcId="{D2163595-EF87-4A2E-BA5E-EB966CDA6536}" destId="{4D21D542-61A2-4903-8590-4F896561EBFD}" srcOrd="1" destOrd="0" presId="urn:microsoft.com/office/officeart/2005/8/layout/target3"/>
    <dgm:cxn modelId="{52DFA167-19D8-4465-BF0A-0F3BA5040AC0}" type="presParOf" srcId="{D2163595-EF87-4A2E-BA5E-EB966CDA6536}" destId="{1D908421-C482-4203-9D5C-0472A0E1F0B1}" srcOrd="2" destOrd="0" presId="urn:microsoft.com/office/officeart/2005/8/layout/target3"/>
    <dgm:cxn modelId="{6532195B-3647-44C0-8F4D-2E858E114EA8}" type="presParOf" srcId="{D2163595-EF87-4A2E-BA5E-EB966CDA6536}" destId="{45B0DF45-F502-4F67-936E-A24C68497D64}" srcOrd="3" destOrd="0" presId="urn:microsoft.com/office/officeart/2005/8/layout/target3"/>
    <dgm:cxn modelId="{21256840-6D0B-4513-9769-F56139125F96}" type="presParOf" srcId="{D2163595-EF87-4A2E-BA5E-EB966CDA6536}" destId="{1997730F-8317-4AA2-AAD7-195A03FC15E4}" srcOrd="4" destOrd="0" presId="urn:microsoft.com/office/officeart/2005/8/layout/target3"/>
    <dgm:cxn modelId="{6EA4D219-AC37-417A-8540-36E90F32E90C}" type="presParOf" srcId="{D2163595-EF87-4A2E-BA5E-EB966CDA6536}" destId="{48E194E1-65B5-43C1-9D3F-9AE8A67F6C64}" srcOrd="5" destOrd="0" presId="urn:microsoft.com/office/officeart/2005/8/layout/target3"/>
    <dgm:cxn modelId="{210C1108-865D-4C31-80B9-3F414A73E4F8}" type="presParOf" srcId="{D2163595-EF87-4A2E-BA5E-EB966CDA6536}" destId="{194A5FBD-DAAF-4DFD-8521-58F963FA80DF}" srcOrd="6" destOrd="0" presId="urn:microsoft.com/office/officeart/2005/8/layout/target3"/>
    <dgm:cxn modelId="{6F3979EA-B222-484C-9B07-1A35C899B14E}" type="presParOf" srcId="{D2163595-EF87-4A2E-BA5E-EB966CDA6536}" destId="{8CE91CFF-CA52-433C-973F-6C69FE6F34B1}" srcOrd="7" destOrd="0" presId="urn:microsoft.com/office/officeart/2005/8/layout/target3"/>
    <dgm:cxn modelId="{83B3266D-EFDF-4AA4-9B7B-B7E2D9B901B6}" type="presParOf" srcId="{D2163595-EF87-4A2E-BA5E-EB966CDA6536}" destId="{897F8BAB-F69B-4D82-8DAE-0EBB91C1AF35}" srcOrd="8" destOrd="0" presId="urn:microsoft.com/office/officeart/2005/8/layout/target3"/>
    <dgm:cxn modelId="{69B177C8-862E-4BCE-9D16-41C650DC1275}" type="presParOf" srcId="{D2163595-EF87-4A2E-BA5E-EB966CDA6536}" destId="{994D5DBF-9C57-4148-99E9-861F64160955}" srcOrd="9" destOrd="0" presId="urn:microsoft.com/office/officeart/2005/8/layout/target3"/>
    <dgm:cxn modelId="{C03DBC64-8730-4BD9-B117-3BC58CF509AC}" type="presParOf" srcId="{D2163595-EF87-4A2E-BA5E-EB966CDA6536}" destId="{66AE93CB-EA37-41DC-B551-548F5B0BEA12}" srcOrd="10" destOrd="0" presId="urn:microsoft.com/office/officeart/2005/8/layout/target3"/>
    <dgm:cxn modelId="{758A559A-5F64-454E-9895-A9315998C04B}" type="presParOf" srcId="{D2163595-EF87-4A2E-BA5E-EB966CDA6536}" destId="{0D559B7C-4D49-4A5C-A90D-0447410849E7}" srcOrd="11" destOrd="0" presId="urn:microsoft.com/office/officeart/2005/8/layout/target3"/>
    <dgm:cxn modelId="{D22E9793-53AC-4BA6-9943-346211449660}" type="presParOf" srcId="{D2163595-EF87-4A2E-BA5E-EB966CDA6536}" destId="{310C3995-2BF3-4678-87FD-A1561B9E6DC5}" srcOrd="12" destOrd="0" presId="urn:microsoft.com/office/officeart/2005/8/layout/target3"/>
    <dgm:cxn modelId="{E52EB7D0-BBD6-4A7B-BCA3-1072A8EF9A3C}" type="presParOf" srcId="{D2163595-EF87-4A2E-BA5E-EB966CDA6536}" destId="{0B42BCAA-84B9-402A-9BD5-A1EAD98D2828}" srcOrd="13" destOrd="0" presId="urn:microsoft.com/office/officeart/2005/8/layout/target3"/>
    <dgm:cxn modelId="{607C3A87-0934-4487-A2B6-666E3163EC30}" type="presParOf" srcId="{D2163595-EF87-4A2E-BA5E-EB966CDA6536}" destId="{9C6E4B43-6A3B-4801-BB00-B6408854C89F}" srcOrd="14" destOrd="0" presId="urn:microsoft.com/office/officeart/2005/8/layout/target3"/>
    <dgm:cxn modelId="{5ECA204A-E0CD-49C5-9DE0-9EF6546E8939}" type="presParOf" srcId="{D2163595-EF87-4A2E-BA5E-EB966CDA6536}" destId="{E9530522-4A14-40FE-90BF-845D7DF7DE8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9F6D8-98AE-4CF0-8E74-7090DE754C3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3D8D5FF-47AF-4567-A279-C1A87BB8E12E}">
      <dgm:prSet phldrT="[Texto]"/>
      <dgm:spPr/>
      <dgm:t>
        <a:bodyPr/>
        <a:lstStyle/>
        <a:p>
          <a:r>
            <a:rPr lang="es-CO" dirty="0" smtClean="0"/>
            <a:t>Pedagogía</a:t>
          </a:r>
          <a:endParaRPr lang="es-CO" dirty="0"/>
        </a:p>
      </dgm:t>
    </dgm:pt>
    <dgm:pt modelId="{5BE83323-F3FE-42BA-BC96-E7C8FD33C18C}" type="parTrans" cxnId="{FFAC232E-30F7-4070-9FCE-6E43478A11FD}">
      <dgm:prSet/>
      <dgm:spPr/>
      <dgm:t>
        <a:bodyPr/>
        <a:lstStyle/>
        <a:p>
          <a:endParaRPr lang="es-CO"/>
        </a:p>
      </dgm:t>
    </dgm:pt>
    <dgm:pt modelId="{805638AD-6EDE-4A36-9D53-739DDF6526D0}" type="sibTrans" cxnId="{FFAC232E-30F7-4070-9FCE-6E43478A11FD}">
      <dgm:prSet/>
      <dgm:spPr/>
      <dgm:t>
        <a:bodyPr/>
        <a:lstStyle/>
        <a:p>
          <a:endParaRPr lang="es-CO"/>
        </a:p>
      </dgm:t>
    </dgm:pt>
    <dgm:pt modelId="{4644ACB1-7737-423E-B644-1ED83596176C}">
      <dgm:prSet phldrT="[Texto]"/>
      <dgm:spPr/>
      <dgm:t>
        <a:bodyPr/>
        <a:lstStyle/>
        <a:p>
          <a:r>
            <a:rPr lang="es-CO" dirty="0" smtClean="0"/>
            <a:t>Educación inclusiva</a:t>
          </a:r>
          <a:endParaRPr lang="es-CO" dirty="0"/>
        </a:p>
      </dgm:t>
    </dgm:pt>
    <dgm:pt modelId="{583EA6C8-26AE-4A17-B1EA-5A522EAA94F0}" type="parTrans" cxnId="{601A053F-F6B7-434F-B19A-20E0014B5EDE}">
      <dgm:prSet/>
      <dgm:spPr/>
      <dgm:t>
        <a:bodyPr/>
        <a:lstStyle/>
        <a:p>
          <a:endParaRPr lang="es-CO"/>
        </a:p>
      </dgm:t>
    </dgm:pt>
    <dgm:pt modelId="{BB663DAA-232A-4612-AF94-E58470F95629}" type="sibTrans" cxnId="{601A053F-F6B7-434F-B19A-20E0014B5EDE}">
      <dgm:prSet/>
      <dgm:spPr/>
      <dgm:t>
        <a:bodyPr/>
        <a:lstStyle/>
        <a:p>
          <a:endParaRPr lang="es-CO"/>
        </a:p>
      </dgm:t>
    </dgm:pt>
    <dgm:pt modelId="{8407D6EB-9116-49C0-B761-70AB3C09591D}">
      <dgm:prSet phldrT="[Texto]"/>
      <dgm:spPr/>
      <dgm:t>
        <a:bodyPr/>
        <a:lstStyle/>
        <a:p>
          <a:r>
            <a:rPr lang="es-CO" dirty="0" smtClean="0"/>
            <a:t>Ambientes educativos </a:t>
          </a:r>
          <a:endParaRPr lang="es-CO" dirty="0"/>
        </a:p>
      </dgm:t>
    </dgm:pt>
    <dgm:pt modelId="{C9F53817-FF37-4375-951E-970065528BE1}" type="parTrans" cxnId="{018AFA06-F078-49B7-8F06-26107224457D}">
      <dgm:prSet/>
      <dgm:spPr/>
      <dgm:t>
        <a:bodyPr/>
        <a:lstStyle/>
        <a:p>
          <a:endParaRPr lang="es-CO"/>
        </a:p>
      </dgm:t>
    </dgm:pt>
    <dgm:pt modelId="{8E37D933-0957-482A-A589-F1ABF4266768}" type="sibTrans" cxnId="{018AFA06-F078-49B7-8F06-26107224457D}">
      <dgm:prSet/>
      <dgm:spPr/>
      <dgm:t>
        <a:bodyPr/>
        <a:lstStyle/>
        <a:p>
          <a:endParaRPr lang="es-CO"/>
        </a:p>
      </dgm:t>
    </dgm:pt>
    <dgm:pt modelId="{832727B4-A28D-4467-8031-5C3F19A708C8}">
      <dgm:prSet phldrT="[Texto]"/>
      <dgm:spPr/>
      <dgm:t>
        <a:bodyPr/>
        <a:lstStyle/>
        <a:p>
          <a:r>
            <a:rPr lang="es-CO" dirty="0" smtClean="0"/>
            <a:t>Informática</a:t>
          </a:r>
          <a:endParaRPr lang="es-CO" dirty="0"/>
        </a:p>
      </dgm:t>
    </dgm:pt>
    <dgm:pt modelId="{FC58C25B-DE50-4472-9D41-5DDCB4405ECD}" type="parTrans" cxnId="{17E643BE-1846-4C27-8427-8D7627A54514}">
      <dgm:prSet/>
      <dgm:spPr/>
      <dgm:t>
        <a:bodyPr/>
        <a:lstStyle/>
        <a:p>
          <a:endParaRPr lang="es-CO"/>
        </a:p>
      </dgm:t>
    </dgm:pt>
    <dgm:pt modelId="{22EEF302-B129-47CE-89FB-9039923E016D}" type="sibTrans" cxnId="{17E643BE-1846-4C27-8427-8D7627A54514}">
      <dgm:prSet/>
      <dgm:spPr/>
      <dgm:t>
        <a:bodyPr/>
        <a:lstStyle/>
        <a:p>
          <a:endParaRPr lang="es-CO"/>
        </a:p>
      </dgm:t>
    </dgm:pt>
    <dgm:pt modelId="{05161FDB-E0F9-41B7-99D8-192E3C902274}">
      <dgm:prSet phldrT="[Texto]"/>
      <dgm:spPr/>
      <dgm:t>
        <a:bodyPr/>
        <a:lstStyle/>
        <a:p>
          <a:r>
            <a:rPr lang="es-CO" dirty="0" smtClean="0"/>
            <a:t>Internet de la cosas</a:t>
          </a:r>
          <a:endParaRPr lang="es-CO" dirty="0"/>
        </a:p>
      </dgm:t>
    </dgm:pt>
    <dgm:pt modelId="{78831FC3-DC51-49D6-98F7-9147678D5C80}" type="parTrans" cxnId="{FFE0C107-936C-4F17-8434-724556AD493E}">
      <dgm:prSet/>
      <dgm:spPr/>
      <dgm:t>
        <a:bodyPr/>
        <a:lstStyle/>
        <a:p>
          <a:endParaRPr lang="es-CO"/>
        </a:p>
      </dgm:t>
    </dgm:pt>
    <dgm:pt modelId="{9D2F8A3D-92B3-49CF-8339-98B064EE5E2B}" type="sibTrans" cxnId="{FFE0C107-936C-4F17-8434-724556AD493E}">
      <dgm:prSet/>
      <dgm:spPr/>
      <dgm:t>
        <a:bodyPr/>
        <a:lstStyle/>
        <a:p>
          <a:endParaRPr lang="es-CO"/>
        </a:p>
      </dgm:t>
    </dgm:pt>
    <dgm:pt modelId="{628F60C5-3987-4715-ACD2-DB430C84E2E4}">
      <dgm:prSet phldrT="[Texto]"/>
      <dgm:spPr/>
      <dgm:t>
        <a:bodyPr/>
        <a:lstStyle/>
        <a:p>
          <a:r>
            <a:rPr lang="es-CO" dirty="0" smtClean="0"/>
            <a:t>Big Data</a:t>
          </a:r>
          <a:endParaRPr lang="es-CO" dirty="0"/>
        </a:p>
      </dgm:t>
    </dgm:pt>
    <dgm:pt modelId="{D2A6A487-9F00-461D-8672-C402663FDA00}" type="parTrans" cxnId="{21F857D3-09D1-4EFE-9D54-A339A7C444AC}">
      <dgm:prSet/>
      <dgm:spPr/>
      <dgm:t>
        <a:bodyPr/>
        <a:lstStyle/>
        <a:p>
          <a:endParaRPr lang="es-CO"/>
        </a:p>
      </dgm:t>
    </dgm:pt>
    <dgm:pt modelId="{E665E18E-4DE5-4A2E-B0EC-E0D05093A201}" type="sibTrans" cxnId="{21F857D3-09D1-4EFE-9D54-A339A7C444AC}">
      <dgm:prSet/>
      <dgm:spPr/>
      <dgm:t>
        <a:bodyPr/>
        <a:lstStyle/>
        <a:p>
          <a:endParaRPr lang="es-CO"/>
        </a:p>
      </dgm:t>
    </dgm:pt>
    <dgm:pt modelId="{5FE2B6E9-F613-4AF8-B98F-786C5DDF8365}">
      <dgm:prSet phldrT="[Texto]"/>
      <dgm:spPr/>
      <dgm:t>
        <a:bodyPr/>
        <a:lstStyle/>
        <a:p>
          <a:r>
            <a:rPr lang="es-ES" dirty="0" smtClean="0"/>
            <a:t>Cognitivismo</a:t>
          </a:r>
          <a:endParaRPr lang="es-CO" dirty="0"/>
        </a:p>
      </dgm:t>
    </dgm:pt>
    <dgm:pt modelId="{B6D8C2B9-C946-49CF-8683-2C04A33C97AA}" type="parTrans" cxnId="{484B6739-19BE-47EA-B3D4-353ED08E6503}">
      <dgm:prSet/>
      <dgm:spPr/>
      <dgm:t>
        <a:bodyPr/>
        <a:lstStyle/>
        <a:p>
          <a:endParaRPr lang="es-CO"/>
        </a:p>
      </dgm:t>
    </dgm:pt>
    <dgm:pt modelId="{DE113D36-B258-4D92-AA1A-2F18BB9B5759}" type="sibTrans" cxnId="{484B6739-19BE-47EA-B3D4-353ED08E6503}">
      <dgm:prSet/>
      <dgm:spPr/>
      <dgm:t>
        <a:bodyPr/>
        <a:lstStyle/>
        <a:p>
          <a:endParaRPr lang="es-CO"/>
        </a:p>
      </dgm:t>
    </dgm:pt>
    <dgm:pt modelId="{CFA7C2DF-A366-4A53-8D13-EB21FDBA7C20}">
      <dgm:prSet phldrT="[Texto]"/>
      <dgm:spPr/>
      <dgm:t>
        <a:bodyPr/>
        <a:lstStyle/>
        <a:p>
          <a:r>
            <a:rPr lang="es-CO" dirty="0" smtClean="0"/>
            <a:t>Inteligencia artificial</a:t>
          </a:r>
          <a:endParaRPr lang="es-CO" dirty="0"/>
        </a:p>
      </dgm:t>
    </dgm:pt>
    <dgm:pt modelId="{5151D01C-796F-4C46-804D-129CCA304AE5}" type="parTrans" cxnId="{73FA0655-78AF-40B5-954B-0B3BAC8ED672}">
      <dgm:prSet/>
      <dgm:spPr/>
      <dgm:t>
        <a:bodyPr/>
        <a:lstStyle/>
        <a:p>
          <a:endParaRPr lang="es-CO"/>
        </a:p>
      </dgm:t>
    </dgm:pt>
    <dgm:pt modelId="{E752A9E0-431C-4DD7-9E2F-DE927878012D}" type="sibTrans" cxnId="{73FA0655-78AF-40B5-954B-0B3BAC8ED672}">
      <dgm:prSet/>
      <dgm:spPr/>
      <dgm:t>
        <a:bodyPr/>
        <a:lstStyle/>
        <a:p>
          <a:endParaRPr lang="es-CO"/>
        </a:p>
      </dgm:t>
    </dgm:pt>
    <dgm:pt modelId="{17997D13-A3D6-4EF0-AE06-D5F0CE6BE5B6}">
      <dgm:prSet phldrT="[Texto]"/>
      <dgm:spPr/>
      <dgm:t>
        <a:bodyPr/>
        <a:lstStyle/>
        <a:p>
          <a:r>
            <a:rPr lang="es-CO" dirty="0" smtClean="0"/>
            <a:t>Robótica</a:t>
          </a:r>
          <a:endParaRPr lang="es-CO" dirty="0"/>
        </a:p>
      </dgm:t>
    </dgm:pt>
    <dgm:pt modelId="{5473D59D-23CF-4902-9E42-924BA0204FA2}" type="parTrans" cxnId="{CF0B8581-FB73-47DA-BE1B-A9D038599945}">
      <dgm:prSet/>
      <dgm:spPr/>
      <dgm:t>
        <a:bodyPr/>
        <a:lstStyle/>
        <a:p>
          <a:endParaRPr lang="es-CO"/>
        </a:p>
      </dgm:t>
    </dgm:pt>
    <dgm:pt modelId="{0C0C2382-8F9A-4C6A-99FF-4B3B1CACC008}" type="sibTrans" cxnId="{CF0B8581-FB73-47DA-BE1B-A9D038599945}">
      <dgm:prSet/>
      <dgm:spPr/>
      <dgm:t>
        <a:bodyPr/>
        <a:lstStyle/>
        <a:p>
          <a:endParaRPr lang="es-CO"/>
        </a:p>
      </dgm:t>
    </dgm:pt>
    <dgm:pt modelId="{9CE243A1-2066-43FF-86DC-7CC968980B1E}" type="pres">
      <dgm:prSet presAssocID="{3529F6D8-98AE-4CF0-8E74-7090DE754C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57D64BB-8881-4269-AA1D-E44159F870D7}" type="pres">
      <dgm:prSet presAssocID="{83D8D5FF-47AF-4567-A279-C1A87BB8E12E}" presName="circle1" presStyleLbl="node1" presStyleIdx="0" presStyleCnt="3"/>
      <dgm:spPr/>
    </dgm:pt>
    <dgm:pt modelId="{9AF7ABF9-4943-420D-A733-E84C3889098C}" type="pres">
      <dgm:prSet presAssocID="{83D8D5FF-47AF-4567-A279-C1A87BB8E12E}" presName="space" presStyleCnt="0"/>
      <dgm:spPr/>
    </dgm:pt>
    <dgm:pt modelId="{BD83CAEF-F1C8-405F-9D0D-983E634D862B}" type="pres">
      <dgm:prSet presAssocID="{83D8D5FF-47AF-4567-A279-C1A87BB8E12E}" presName="rect1" presStyleLbl="alignAcc1" presStyleIdx="0" presStyleCnt="3"/>
      <dgm:spPr/>
      <dgm:t>
        <a:bodyPr/>
        <a:lstStyle/>
        <a:p>
          <a:endParaRPr lang="es-CO"/>
        </a:p>
      </dgm:t>
    </dgm:pt>
    <dgm:pt modelId="{1037C1CC-D49D-400E-99EA-ECC44A6F9E26}" type="pres">
      <dgm:prSet presAssocID="{832727B4-A28D-4467-8031-5C3F19A708C8}" presName="vertSpace2" presStyleLbl="node1" presStyleIdx="0" presStyleCnt="3"/>
      <dgm:spPr/>
    </dgm:pt>
    <dgm:pt modelId="{D240E071-C504-41BF-B1AD-E96072D58E77}" type="pres">
      <dgm:prSet presAssocID="{832727B4-A28D-4467-8031-5C3F19A708C8}" presName="circle2" presStyleLbl="node1" presStyleIdx="1" presStyleCnt="3"/>
      <dgm:spPr/>
    </dgm:pt>
    <dgm:pt modelId="{FA7C86C0-B752-4AA1-893E-0F8407D39EAD}" type="pres">
      <dgm:prSet presAssocID="{832727B4-A28D-4467-8031-5C3F19A708C8}" presName="rect2" presStyleLbl="alignAcc1" presStyleIdx="1" presStyleCnt="3"/>
      <dgm:spPr/>
    </dgm:pt>
    <dgm:pt modelId="{BC9EACCB-5B0D-4EE9-B307-D05A56893FB3}" type="pres">
      <dgm:prSet presAssocID="{5FE2B6E9-F613-4AF8-B98F-786C5DDF8365}" presName="vertSpace3" presStyleLbl="node1" presStyleIdx="1" presStyleCnt="3"/>
      <dgm:spPr/>
    </dgm:pt>
    <dgm:pt modelId="{3F4E315C-B092-4FF9-A855-955EB8EF49C4}" type="pres">
      <dgm:prSet presAssocID="{5FE2B6E9-F613-4AF8-B98F-786C5DDF8365}" presName="circle3" presStyleLbl="node1" presStyleIdx="2" presStyleCnt="3"/>
      <dgm:spPr/>
    </dgm:pt>
    <dgm:pt modelId="{E72562A4-4C9B-4540-9515-59427DA89916}" type="pres">
      <dgm:prSet presAssocID="{5FE2B6E9-F613-4AF8-B98F-786C5DDF8365}" presName="rect3" presStyleLbl="alignAcc1" presStyleIdx="2" presStyleCnt="3"/>
      <dgm:spPr/>
      <dgm:t>
        <a:bodyPr/>
        <a:lstStyle/>
        <a:p>
          <a:endParaRPr lang="es-CO"/>
        </a:p>
      </dgm:t>
    </dgm:pt>
    <dgm:pt modelId="{86BBF886-DB19-4388-B7C9-0E322AF8CC98}" type="pres">
      <dgm:prSet presAssocID="{83D8D5FF-47AF-4567-A279-C1A87BB8E12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73E0CE-5C6F-4E41-A23C-74E733FC4367}" type="pres">
      <dgm:prSet presAssocID="{83D8D5FF-47AF-4567-A279-C1A87BB8E12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99D352-8070-41D2-8D4A-E9B2E9AA0F15}" type="pres">
      <dgm:prSet presAssocID="{832727B4-A28D-4467-8031-5C3F19A708C8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191A8E6-32A7-4C07-BB88-A88F48454FA4}" type="pres">
      <dgm:prSet presAssocID="{832727B4-A28D-4467-8031-5C3F19A708C8}" presName="rect2ChTx" presStyleLbl="alignAcc1" presStyleIdx="2" presStyleCnt="3">
        <dgm:presLayoutVars>
          <dgm:bulletEnabled val="1"/>
        </dgm:presLayoutVars>
      </dgm:prSet>
      <dgm:spPr/>
    </dgm:pt>
    <dgm:pt modelId="{1359B15E-0C11-4070-A9FE-CE39437E16A0}" type="pres">
      <dgm:prSet presAssocID="{5FE2B6E9-F613-4AF8-B98F-786C5DDF836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B800AC-2BA7-4BB0-A533-0F9BB98804D4}" type="pres">
      <dgm:prSet presAssocID="{5FE2B6E9-F613-4AF8-B98F-786C5DDF836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E53E6F0-87AD-4183-BACC-43AA20C130A3}" type="presOf" srcId="{83D8D5FF-47AF-4567-A279-C1A87BB8E12E}" destId="{BD83CAEF-F1C8-405F-9D0D-983E634D862B}" srcOrd="0" destOrd="0" presId="urn:microsoft.com/office/officeart/2005/8/layout/target3"/>
    <dgm:cxn modelId="{018AFA06-F078-49B7-8F06-26107224457D}" srcId="{83D8D5FF-47AF-4567-A279-C1A87BB8E12E}" destId="{8407D6EB-9116-49C0-B761-70AB3C09591D}" srcOrd="1" destOrd="0" parTransId="{C9F53817-FF37-4375-951E-970065528BE1}" sibTransId="{8E37D933-0957-482A-A589-F1ABF4266768}"/>
    <dgm:cxn modelId="{FFE0C107-936C-4F17-8434-724556AD493E}" srcId="{832727B4-A28D-4467-8031-5C3F19A708C8}" destId="{05161FDB-E0F9-41B7-99D8-192E3C902274}" srcOrd="0" destOrd="0" parTransId="{78831FC3-DC51-49D6-98F7-9147678D5C80}" sibTransId="{9D2F8A3D-92B3-49CF-8339-98B064EE5E2B}"/>
    <dgm:cxn modelId="{21F857D3-09D1-4EFE-9D54-A339A7C444AC}" srcId="{832727B4-A28D-4467-8031-5C3F19A708C8}" destId="{628F60C5-3987-4715-ACD2-DB430C84E2E4}" srcOrd="1" destOrd="0" parTransId="{D2A6A487-9F00-461D-8672-C402663FDA00}" sibTransId="{E665E18E-4DE5-4A2E-B0EC-E0D05093A201}"/>
    <dgm:cxn modelId="{CF65B080-8BD1-46D4-80A2-EB6B49022721}" type="presOf" srcId="{5FE2B6E9-F613-4AF8-B98F-786C5DDF8365}" destId="{E72562A4-4C9B-4540-9515-59427DA89916}" srcOrd="0" destOrd="0" presId="urn:microsoft.com/office/officeart/2005/8/layout/target3"/>
    <dgm:cxn modelId="{847CDA54-B5ED-4CBB-94C0-195B898A2592}" type="presOf" srcId="{CFA7C2DF-A366-4A53-8D13-EB21FDBA7C20}" destId="{B2B800AC-2BA7-4BB0-A533-0F9BB98804D4}" srcOrd="0" destOrd="0" presId="urn:microsoft.com/office/officeart/2005/8/layout/target3"/>
    <dgm:cxn modelId="{F02CC9AB-D720-41E1-9317-95E70E6791C8}" type="presOf" srcId="{5FE2B6E9-F613-4AF8-B98F-786C5DDF8365}" destId="{1359B15E-0C11-4070-A9FE-CE39437E16A0}" srcOrd="1" destOrd="0" presId="urn:microsoft.com/office/officeart/2005/8/layout/target3"/>
    <dgm:cxn modelId="{73FA0655-78AF-40B5-954B-0B3BAC8ED672}" srcId="{5FE2B6E9-F613-4AF8-B98F-786C5DDF8365}" destId="{CFA7C2DF-A366-4A53-8D13-EB21FDBA7C20}" srcOrd="0" destOrd="0" parTransId="{5151D01C-796F-4C46-804D-129CCA304AE5}" sibTransId="{E752A9E0-431C-4DD7-9E2F-DE927878012D}"/>
    <dgm:cxn modelId="{CF0B8581-FB73-47DA-BE1B-A9D038599945}" srcId="{5FE2B6E9-F613-4AF8-B98F-786C5DDF8365}" destId="{17997D13-A3D6-4EF0-AE06-D5F0CE6BE5B6}" srcOrd="1" destOrd="0" parTransId="{5473D59D-23CF-4902-9E42-924BA0204FA2}" sibTransId="{0C0C2382-8F9A-4C6A-99FF-4B3B1CACC008}"/>
    <dgm:cxn modelId="{F7CAFCC3-F2DB-4B55-B6B3-42C39BFDAD4B}" type="presOf" srcId="{8407D6EB-9116-49C0-B761-70AB3C09591D}" destId="{2273E0CE-5C6F-4E41-A23C-74E733FC4367}" srcOrd="0" destOrd="1" presId="urn:microsoft.com/office/officeart/2005/8/layout/target3"/>
    <dgm:cxn modelId="{3DD124CB-7315-4880-8268-DA3CDB192897}" type="presOf" srcId="{628F60C5-3987-4715-ACD2-DB430C84E2E4}" destId="{B191A8E6-32A7-4C07-BB88-A88F48454FA4}" srcOrd="0" destOrd="1" presId="urn:microsoft.com/office/officeart/2005/8/layout/target3"/>
    <dgm:cxn modelId="{3BA9B05D-C3D6-4DD1-B9ED-6CF6DA308446}" type="presOf" srcId="{05161FDB-E0F9-41B7-99D8-192E3C902274}" destId="{B191A8E6-32A7-4C07-BB88-A88F48454FA4}" srcOrd="0" destOrd="0" presId="urn:microsoft.com/office/officeart/2005/8/layout/target3"/>
    <dgm:cxn modelId="{D59EC1C9-6D5B-423C-A928-98DE89701A7A}" type="presOf" srcId="{832727B4-A28D-4467-8031-5C3F19A708C8}" destId="{FA7C86C0-B752-4AA1-893E-0F8407D39EAD}" srcOrd="0" destOrd="0" presId="urn:microsoft.com/office/officeart/2005/8/layout/target3"/>
    <dgm:cxn modelId="{063C46C3-80BD-473E-9087-D837582AD5D0}" type="presOf" srcId="{3529F6D8-98AE-4CF0-8E74-7090DE754C33}" destId="{9CE243A1-2066-43FF-86DC-7CC968980B1E}" srcOrd="0" destOrd="0" presId="urn:microsoft.com/office/officeart/2005/8/layout/target3"/>
    <dgm:cxn modelId="{484B6739-19BE-47EA-B3D4-353ED08E6503}" srcId="{3529F6D8-98AE-4CF0-8E74-7090DE754C33}" destId="{5FE2B6E9-F613-4AF8-B98F-786C5DDF8365}" srcOrd="2" destOrd="0" parTransId="{B6D8C2B9-C946-49CF-8683-2C04A33C97AA}" sibTransId="{DE113D36-B258-4D92-AA1A-2F18BB9B5759}"/>
    <dgm:cxn modelId="{E79D797C-53BC-4E70-8CBE-2913F1B458FA}" type="presOf" srcId="{832727B4-A28D-4467-8031-5C3F19A708C8}" destId="{0D99D352-8070-41D2-8D4A-E9B2E9AA0F15}" srcOrd="1" destOrd="0" presId="urn:microsoft.com/office/officeart/2005/8/layout/target3"/>
    <dgm:cxn modelId="{601A053F-F6B7-434F-B19A-20E0014B5EDE}" srcId="{83D8D5FF-47AF-4567-A279-C1A87BB8E12E}" destId="{4644ACB1-7737-423E-B644-1ED83596176C}" srcOrd="0" destOrd="0" parTransId="{583EA6C8-26AE-4A17-B1EA-5A522EAA94F0}" sibTransId="{BB663DAA-232A-4612-AF94-E58470F95629}"/>
    <dgm:cxn modelId="{E2FFF7D7-2ED6-4381-BDC9-4F37F0C9CE48}" type="presOf" srcId="{4644ACB1-7737-423E-B644-1ED83596176C}" destId="{2273E0CE-5C6F-4E41-A23C-74E733FC4367}" srcOrd="0" destOrd="0" presId="urn:microsoft.com/office/officeart/2005/8/layout/target3"/>
    <dgm:cxn modelId="{EFD0431D-8B50-466F-8A4E-C407830D5068}" type="presOf" srcId="{83D8D5FF-47AF-4567-A279-C1A87BB8E12E}" destId="{86BBF886-DB19-4388-B7C9-0E322AF8CC98}" srcOrd="1" destOrd="0" presId="urn:microsoft.com/office/officeart/2005/8/layout/target3"/>
    <dgm:cxn modelId="{FFAC232E-30F7-4070-9FCE-6E43478A11FD}" srcId="{3529F6D8-98AE-4CF0-8E74-7090DE754C33}" destId="{83D8D5FF-47AF-4567-A279-C1A87BB8E12E}" srcOrd="0" destOrd="0" parTransId="{5BE83323-F3FE-42BA-BC96-E7C8FD33C18C}" sibTransId="{805638AD-6EDE-4A36-9D53-739DDF6526D0}"/>
    <dgm:cxn modelId="{17E643BE-1846-4C27-8427-8D7627A54514}" srcId="{3529F6D8-98AE-4CF0-8E74-7090DE754C33}" destId="{832727B4-A28D-4467-8031-5C3F19A708C8}" srcOrd="1" destOrd="0" parTransId="{FC58C25B-DE50-4472-9D41-5DDCB4405ECD}" sibTransId="{22EEF302-B129-47CE-89FB-9039923E016D}"/>
    <dgm:cxn modelId="{E1373718-60C4-406D-9D5C-BA59E5069360}" type="presOf" srcId="{17997D13-A3D6-4EF0-AE06-D5F0CE6BE5B6}" destId="{B2B800AC-2BA7-4BB0-A533-0F9BB98804D4}" srcOrd="0" destOrd="1" presId="urn:microsoft.com/office/officeart/2005/8/layout/target3"/>
    <dgm:cxn modelId="{974078BA-9191-4E6E-8DAF-48AD82F9F6E9}" type="presParOf" srcId="{9CE243A1-2066-43FF-86DC-7CC968980B1E}" destId="{657D64BB-8881-4269-AA1D-E44159F870D7}" srcOrd="0" destOrd="0" presId="urn:microsoft.com/office/officeart/2005/8/layout/target3"/>
    <dgm:cxn modelId="{7B2228EB-E615-4B17-8A15-78E9ADA68E31}" type="presParOf" srcId="{9CE243A1-2066-43FF-86DC-7CC968980B1E}" destId="{9AF7ABF9-4943-420D-A733-E84C3889098C}" srcOrd="1" destOrd="0" presId="urn:microsoft.com/office/officeart/2005/8/layout/target3"/>
    <dgm:cxn modelId="{591B4AA3-05B1-4EEE-B222-924725637952}" type="presParOf" srcId="{9CE243A1-2066-43FF-86DC-7CC968980B1E}" destId="{BD83CAEF-F1C8-405F-9D0D-983E634D862B}" srcOrd="2" destOrd="0" presId="urn:microsoft.com/office/officeart/2005/8/layout/target3"/>
    <dgm:cxn modelId="{5D951D6C-4C7F-49A3-8477-9898809D4DCD}" type="presParOf" srcId="{9CE243A1-2066-43FF-86DC-7CC968980B1E}" destId="{1037C1CC-D49D-400E-99EA-ECC44A6F9E26}" srcOrd="3" destOrd="0" presId="urn:microsoft.com/office/officeart/2005/8/layout/target3"/>
    <dgm:cxn modelId="{0915708B-148A-4BF3-AC16-4906155657FB}" type="presParOf" srcId="{9CE243A1-2066-43FF-86DC-7CC968980B1E}" destId="{D240E071-C504-41BF-B1AD-E96072D58E77}" srcOrd="4" destOrd="0" presId="urn:microsoft.com/office/officeart/2005/8/layout/target3"/>
    <dgm:cxn modelId="{FC38AEF6-4876-4359-8B0D-BA5DFA4945A6}" type="presParOf" srcId="{9CE243A1-2066-43FF-86DC-7CC968980B1E}" destId="{FA7C86C0-B752-4AA1-893E-0F8407D39EAD}" srcOrd="5" destOrd="0" presId="urn:microsoft.com/office/officeart/2005/8/layout/target3"/>
    <dgm:cxn modelId="{B283A374-4063-4B42-8D96-C93A81791710}" type="presParOf" srcId="{9CE243A1-2066-43FF-86DC-7CC968980B1E}" destId="{BC9EACCB-5B0D-4EE9-B307-D05A56893FB3}" srcOrd="6" destOrd="0" presId="urn:microsoft.com/office/officeart/2005/8/layout/target3"/>
    <dgm:cxn modelId="{DE3C7209-F9F4-4FB7-B314-F850A2393079}" type="presParOf" srcId="{9CE243A1-2066-43FF-86DC-7CC968980B1E}" destId="{3F4E315C-B092-4FF9-A855-955EB8EF49C4}" srcOrd="7" destOrd="0" presId="urn:microsoft.com/office/officeart/2005/8/layout/target3"/>
    <dgm:cxn modelId="{FC0E552E-21C5-4E1D-AD16-3339F284198A}" type="presParOf" srcId="{9CE243A1-2066-43FF-86DC-7CC968980B1E}" destId="{E72562A4-4C9B-4540-9515-59427DA89916}" srcOrd="8" destOrd="0" presId="urn:microsoft.com/office/officeart/2005/8/layout/target3"/>
    <dgm:cxn modelId="{123490B6-7AB5-4396-87D6-64D02ECB88E2}" type="presParOf" srcId="{9CE243A1-2066-43FF-86DC-7CC968980B1E}" destId="{86BBF886-DB19-4388-B7C9-0E322AF8CC98}" srcOrd="9" destOrd="0" presId="urn:microsoft.com/office/officeart/2005/8/layout/target3"/>
    <dgm:cxn modelId="{DBEF0996-E97B-43A6-A1D9-E4B5CAA6E43D}" type="presParOf" srcId="{9CE243A1-2066-43FF-86DC-7CC968980B1E}" destId="{2273E0CE-5C6F-4E41-A23C-74E733FC4367}" srcOrd="10" destOrd="0" presId="urn:microsoft.com/office/officeart/2005/8/layout/target3"/>
    <dgm:cxn modelId="{287E3C49-AFA1-4F42-8101-762F6ECD5E83}" type="presParOf" srcId="{9CE243A1-2066-43FF-86DC-7CC968980B1E}" destId="{0D99D352-8070-41D2-8D4A-E9B2E9AA0F15}" srcOrd="11" destOrd="0" presId="urn:microsoft.com/office/officeart/2005/8/layout/target3"/>
    <dgm:cxn modelId="{910E9753-54F6-496B-B608-76744EAC1657}" type="presParOf" srcId="{9CE243A1-2066-43FF-86DC-7CC968980B1E}" destId="{B191A8E6-32A7-4C07-BB88-A88F48454FA4}" srcOrd="12" destOrd="0" presId="urn:microsoft.com/office/officeart/2005/8/layout/target3"/>
    <dgm:cxn modelId="{2000ECAB-58D2-4579-BC7D-27EABE66C366}" type="presParOf" srcId="{9CE243A1-2066-43FF-86DC-7CC968980B1E}" destId="{1359B15E-0C11-4070-A9FE-CE39437E16A0}" srcOrd="13" destOrd="0" presId="urn:microsoft.com/office/officeart/2005/8/layout/target3"/>
    <dgm:cxn modelId="{00143ADB-0834-48B0-9DD5-3BE688459912}" type="presParOf" srcId="{9CE243A1-2066-43FF-86DC-7CC968980B1E}" destId="{B2B800AC-2BA7-4BB0-A533-0F9BB98804D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AE138-E13D-42E4-8AC2-055C03E17EFC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B202AC1-60B3-4FE7-B893-19144765F018}">
      <dgm:prSet/>
      <dgm:spPr/>
      <dgm:t>
        <a:bodyPr/>
        <a:lstStyle/>
        <a:p>
          <a:pPr rtl="0"/>
          <a:r>
            <a:rPr lang="es-ES" dirty="0" smtClean="0"/>
            <a:t>Kevin </a:t>
          </a:r>
          <a:r>
            <a:rPr lang="es-ES" dirty="0" err="1" smtClean="0"/>
            <a:t>Ashton</a:t>
          </a:r>
          <a:r>
            <a:rPr lang="es-ES" dirty="0" smtClean="0"/>
            <a:t>, ingeniero del Instituto Tecnológico de </a:t>
          </a:r>
          <a:r>
            <a:rPr lang="es-ES" dirty="0" err="1" smtClean="0"/>
            <a:t>Massachutts</a:t>
          </a:r>
          <a:r>
            <a:rPr lang="es-ES" dirty="0" smtClean="0"/>
            <a:t> (MIT) usó el termino </a:t>
          </a:r>
          <a:r>
            <a:rPr lang="es-ES" i="1" dirty="0" smtClean="0"/>
            <a:t>Internet of </a:t>
          </a:r>
          <a:r>
            <a:rPr lang="es-ES" i="1" dirty="0" err="1" smtClean="0"/>
            <a:t>Things</a:t>
          </a:r>
          <a:r>
            <a:rPr lang="es-ES" dirty="0" smtClean="0"/>
            <a:t> – Internet de las Cosas – para referirse a la relación entre tecnología RFID (</a:t>
          </a:r>
          <a:r>
            <a:rPr lang="es-ES" i="1" dirty="0" smtClean="0"/>
            <a:t>Radio </a:t>
          </a:r>
          <a:r>
            <a:rPr lang="es-ES" i="1" dirty="0" err="1" smtClean="0"/>
            <a:t>Frecuency</a:t>
          </a:r>
          <a:r>
            <a:rPr lang="es-ES" i="1" dirty="0" smtClean="0"/>
            <a:t> </a:t>
          </a:r>
          <a:r>
            <a:rPr lang="es-ES" i="1" dirty="0" err="1" smtClean="0"/>
            <a:t>Identification</a:t>
          </a:r>
          <a:r>
            <a:rPr lang="es-ES" i="1" dirty="0" smtClean="0"/>
            <a:t> </a:t>
          </a:r>
          <a:r>
            <a:rPr lang="es-ES" i="1" dirty="0" err="1" smtClean="0"/>
            <a:t>Device</a:t>
          </a:r>
          <a:r>
            <a:rPr lang="es-ES" dirty="0" smtClean="0"/>
            <a:t>).</a:t>
          </a:r>
          <a:endParaRPr lang="es-ES" dirty="0"/>
        </a:p>
      </dgm:t>
    </dgm:pt>
    <dgm:pt modelId="{2E82AFED-7BDF-4C5C-9A6F-7CA6332EA84D}" type="parTrans" cxnId="{D9E2EC3A-DC1A-42B5-B9A3-CBA6CBCB7ECA}">
      <dgm:prSet/>
      <dgm:spPr/>
      <dgm:t>
        <a:bodyPr/>
        <a:lstStyle/>
        <a:p>
          <a:endParaRPr lang="es-ES"/>
        </a:p>
      </dgm:t>
    </dgm:pt>
    <dgm:pt modelId="{CC685761-2394-47CF-8053-177A612269D2}" type="sibTrans" cxnId="{D9E2EC3A-DC1A-42B5-B9A3-CBA6CBCB7ECA}">
      <dgm:prSet/>
      <dgm:spPr/>
      <dgm:t>
        <a:bodyPr/>
        <a:lstStyle/>
        <a:p>
          <a:endParaRPr lang="es-ES"/>
        </a:p>
      </dgm:t>
    </dgm:pt>
    <dgm:pt modelId="{E0765BB7-4FFC-4966-9D06-AF013F98512C}">
      <dgm:prSet/>
      <dgm:spPr/>
      <dgm:t>
        <a:bodyPr/>
        <a:lstStyle/>
        <a:p>
          <a:pPr rtl="0"/>
          <a:r>
            <a:rPr lang="es-ES" smtClean="0"/>
            <a:t>La tecnología de identificación por radiofrecuencia permite reconocer de forma automática cualquier objeto, animal, o persona por medio de etiquetas electrónicas (</a:t>
          </a:r>
          <a:r>
            <a:rPr lang="es-ES" i="1" smtClean="0"/>
            <a:t>tags</a:t>
          </a:r>
          <a:r>
            <a:rPr lang="es-ES" smtClean="0"/>
            <a:t>) que portan.</a:t>
          </a:r>
          <a:endParaRPr lang="es-ES"/>
        </a:p>
      </dgm:t>
    </dgm:pt>
    <dgm:pt modelId="{3FBFF0C0-6AC0-4DFE-9D3F-6FA5112A85FC}" type="parTrans" cxnId="{2BF353A6-602E-4F75-A60E-CF2A2B15236E}">
      <dgm:prSet/>
      <dgm:spPr/>
      <dgm:t>
        <a:bodyPr/>
        <a:lstStyle/>
        <a:p>
          <a:endParaRPr lang="es-ES"/>
        </a:p>
      </dgm:t>
    </dgm:pt>
    <dgm:pt modelId="{872DCB5E-5E3C-432C-BF62-4DDF41CF1373}" type="sibTrans" cxnId="{2BF353A6-602E-4F75-A60E-CF2A2B15236E}">
      <dgm:prSet/>
      <dgm:spPr/>
      <dgm:t>
        <a:bodyPr/>
        <a:lstStyle/>
        <a:p>
          <a:endParaRPr lang="es-ES"/>
        </a:p>
      </dgm:t>
    </dgm:pt>
    <dgm:pt modelId="{84F7A865-726E-4122-A536-0A30FF390673}">
      <dgm:prSet/>
      <dgm:spPr/>
      <dgm:t>
        <a:bodyPr/>
        <a:lstStyle/>
        <a:p>
          <a:pPr rtl="0"/>
          <a:r>
            <a:rPr lang="es-ES" dirty="0" smtClean="0"/>
            <a:t>La tecnología RFID que conectada al protocolo de Internet IP, esta cambiando el mundo.</a:t>
          </a:r>
          <a:endParaRPr lang="es-ES" dirty="0"/>
        </a:p>
      </dgm:t>
    </dgm:pt>
    <dgm:pt modelId="{C67E27EA-C686-4652-AD6E-8186C792EC6C}" type="parTrans" cxnId="{B8930F0C-475C-4C3F-9FD0-C4CF1F017B42}">
      <dgm:prSet/>
      <dgm:spPr/>
      <dgm:t>
        <a:bodyPr/>
        <a:lstStyle/>
        <a:p>
          <a:endParaRPr lang="es-ES"/>
        </a:p>
      </dgm:t>
    </dgm:pt>
    <dgm:pt modelId="{5865E6C8-B81A-4793-90AF-F5D5CBBBD0CC}" type="sibTrans" cxnId="{B8930F0C-475C-4C3F-9FD0-C4CF1F017B42}">
      <dgm:prSet/>
      <dgm:spPr/>
      <dgm:t>
        <a:bodyPr/>
        <a:lstStyle/>
        <a:p>
          <a:endParaRPr lang="es-ES"/>
        </a:p>
      </dgm:t>
    </dgm:pt>
    <dgm:pt modelId="{A5A9409C-8A34-490C-96D6-85335EFE0CA0}" type="pres">
      <dgm:prSet presAssocID="{70FAE138-E13D-42E4-8AC2-055C03E17E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BC7203-522B-42FF-9588-3224C94F4E02}" type="pres">
      <dgm:prSet presAssocID="{4B202AC1-60B3-4FE7-B893-19144765F018}" presName="comp" presStyleCnt="0"/>
      <dgm:spPr/>
    </dgm:pt>
    <dgm:pt modelId="{C27985F3-AF78-4039-8B3B-914AB58507ED}" type="pres">
      <dgm:prSet presAssocID="{4B202AC1-60B3-4FE7-B893-19144765F018}" presName="box" presStyleLbl="node1" presStyleIdx="0" presStyleCnt="3"/>
      <dgm:spPr/>
      <dgm:t>
        <a:bodyPr/>
        <a:lstStyle/>
        <a:p>
          <a:endParaRPr lang="es-ES"/>
        </a:p>
      </dgm:t>
    </dgm:pt>
    <dgm:pt modelId="{AC965608-7270-4ACF-95F2-E06D277D1722}" type="pres">
      <dgm:prSet presAssocID="{4B202AC1-60B3-4FE7-B893-19144765F018}" presName="img" presStyleLbl="fgImgPlace1" presStyleIdx="0" presStyleCnt="3" custScaleX="717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532672-0C16-435E-85F1-E219BD06587E}" type="pres">
      <dgm:prSet presAssocID="{4B202AC1-60B3-4FE7-B893-19144765F01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2484E-1687-43B8-8211-1D85F6853042}" type="pres">
      <dgm:prSet presAssocID="{CC685761-2394-47CF-8053-177A612269D2}" presName="spacer" presStyleCnt="0"/>
      <dgm:spPr/>
    </dgm:pt>
    <dgm:pt modelId="{8DC342A3-AB55-43E9-BC01-5FFF9454E491}" type="pres">
      <dgm:prSet presAssocID="{E0765BB7-4FFC-4966-9D06-AF013F98512C}" presName="comp" presStyleCnt="0"/>
      <dgm:spPr/>
    </dgm:pt>
    <dgm:pt modelId="{18FD4C2C-78E2-4B0E-ADC6-B8719710AA18}" type="pres">
      <dgm:prSet presAssocID="{E0765BB7-4FFC-4966-9D06-AF013F98512C}" presName="box" presStyleLbl="node1" presStyleIdx="1" presStyleCnt="3"/>
      <dgm:spPr/>
      <dgm:t>
        <a:bodyPr/>
        <a:lstStyle/>
        <a:p>
          <a:endParaRPr lang="es-ES"/>
        </a:p>
      </dgm:t>
    </dgm:pt>
    <dgm:pt modelId="{A3D948E5-499D-4AFC-B02D-EB16047C5535}" type="pres">
      <dgm:prSet presAssocID="{E0765BB7-4FFC-4966-9D06-AF013F98512C}" presName="img" presStyleLbl="fgImgPlace1" presStyleIdx="1" presStyleCnt="3" custScaleX="844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5456CBD-1645-49BD-ADD1-B0003439EB87}" type="pres">
      <dgm:prSet presAssocID="{E0765BB7-4FFC-4966-9D06-AF013F98512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0DE6C-0951-4F5D-AFC3-0DB24BF01993}" type="pres">
      <dgm:prSet presAssocID="{872DCB5E-5E3C-432C-BF62-4DDF41CF1373}" presName="spacer" presStyleCnt="0"/>
      <dgm:spPr/>
    </dgm:pt>
    <dgm:pt modelId="{883F30D0-FB29-4375-824D-FCA5658404AD}" type="pres">
      <dgm:prSet presAssocID="{84F7A865-726E-4122-A536-0A30FF390673}" presName="comp" presStyleCnt="0"/>
      <dgm:spPr/>
    </dgm:pt>
    <dgm:pt modelId="{5B60E0AF-E88F-4D18-9EA6-CE82B851636E}" type="pres">
      <dgm:prSet presAssocID="{84F7A865-726E-4122-A536-0A30FF390673}" presName="box" presStyleLbl="node1" presStyleIdx="2" presStyleCnt="3"/>
      <dgm:spPr/>
      <dgm:t>
        <a:bodyPr/>
        <a:lstStyle/>
        <a:p>
          <a:endParaRPr lang="es-ES"/>
        </a:p>
      </dgm:t>
    </dgm:pt>
    <dgm:pt modelId="{D15A9AB1-AB06-4926-AE63-F0F0D6230922}" type="pres">
      <dgm:prSet presAssocID="{84F7A865-726E-4122-A536-0A30FF390673}" presName="img" presStyleLbl="fgImgPlace1" presStyleIdx="2" presStyleCnt="3" custScaleX="8449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0A282E-AE58-46A2-90EB-DE8F47E14423}" type="pres">
      <dgm:prSet presAssocID="{84F7A865-726E-4122-A536-0A30FF39067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930F0C-475C-4C3F-9FD0-C4CF1F017B42}" srcId="{70FAE138-E13D-42E4-8AC2-055C03E17EFC}" destId="{84F7A865-726E-4122-A536-0A30FF390673}" srcOrd="2" destOrd="0" parTransId="{C67E27EA-C686-4652-AD6E-8186C792EC6C}" sibTransId="{5865E6C8-B81A-4793-90AF-F5D5CBBBD0CC}"/>
    <dgm:cxn modelId="{EA1AB24D-ED44-44A3-8CE3-2B98617491D0}" type="presOf" srcId="{4B202AC1-60B3-4FE7-B893-19144765F018}" destId="{C27985F3-AF78-4039-8B3B-914AB58507ED}" srcOrd="0" destOrd="0" presId="urn:microsoft.com/office/officeart/2005/8/layout/vList4#1"/>
    <dgm:cxn modelId="{D9E2EC3A-DC1A-42B5-B9A3-CBA6CBCB7ECA}" srcId="{70FAE138-E13D-42E4-8AC2-055C03E17EFC}" destId="{4B202AC1-60B3-4FE7-B893-19144765F018}" srcOrd="0" destOrd="0" parTransId="{2E82AFED-7BDF-4C5C-9A6F-7CA6332EA84D}" sibTransId="{CC685761-2394-47CF-8053-177A612269D2}"/>
    <dgm:cxn modelId="{75B3800B-01D2-43C1-8651-D7D02D7FBF3C}" type="presOf" srcId="{4B202AC1-60B3-4FE7-B893-19144765F018}" destId="{4C532672-0C16-435E-85F1-E219BD06587E}" srcOrd="1" destOrd="0" presId="urn:microsoft.com/office/officeart/2005/8/layout/vList4#1"/>
    <dgm:cxn modelId="{5DD08E7F-B807-4A6B-A238-D756C1DF1898}" type="presOf" srcId="{70FAE138-E13D-42E4-8AC2-055C03E17EFC}" destId="{A5A9409C-8A34-490C-96D6-85335EFE0CA0}" srcOrd="0" destOrd="0" presId="urn:microsoft.com/office/officeart/2005/8/layout/vList4#1"/>
    <dgm:cxn modelId="{2BF353A6-602E-4F75-A60E-CF2A2B15236E}" srcId="{70FAE138-E13D-42E4-8AC2-055C03E17EFC}" destId="{E0765BB7-4FFC-4966-9D06-AF013F98512C}" srcOrd="1" destOrd="0" parTransId="{3FBFF0C0-6AC0-4DFE-9D3F-6FA5112A85FC}" sibTransId="{872DCB5E-5E3C-432C-BF62-4DDF41CF1373}"/>
    <dgm:cxn modelId="{9C6E96B6-1171-4128-87E9-44503C1CA4E3}" type="presOf" srcId="{E0765BB7-4FFC-4966-9D06-AF013F98512C}" destId="{B5456CBD-1645-49BD-ADD1-B0003439EB87}" srcOrd="1" destOrd="0" presId="urn:microsoft.com/office/officeart/2005/8/layout/vList4#1"/>
    <dgm:cxn modelId="{BDC6F818-7602-495A-A742-00374F00B42B}" type="presOf" srcId="{E0765BB7-4FFC-4966-9D06-AF013F98512C}" destId="{18FD4C2C-78E2-4B0E-ADC6-B8719710AA18}" srcOrd="0" destOrd="0" presId="urn:microsoft.com/office/officeart/2005/8/layout/vList4#1"/>
    <dgm:cxn modelId="{AE7209F8-14F0-4868-A0D8-98F2737B07D9}" type="presOf" srcId="{84F7A865-726E-4122-A536-0A30FF390673}" destId="{FD0A282E-AE58-46A2-90EB-DE8F47E14423}" srcOrd="1" destOrd="0" presId="urn:microsoft.com/office/officeart/2005/8/layout/vList4#1"/>
    <dgm:cxn modelId="{984BC12B-CAC6-44A9-BBEA-ABDA4C8031E7}" type="presOf" srcId="{84F7A865-726E-4122-A536-0A30FF390673}" destId="{5B60E0AF-E88F-4D18-9EA6-CE82B851636E}" srcOrd="0" destOrd="0" presId="urn:microsoft.com/office/officeart/2005/8/layout/vList4#1"/>
    <dgm:cxn modelId="{41B7B378-63AE-44ED-B4CB-498F9CEB5FC1}" type="presParOf" srcId="{A5A9409C-8A34-490C-96D6-85335EFE0CA0}" destId="{A8BC7203-522B-42FF-9588-3224C94F4E02}" srcOrd="0" destOrd="0" presId="urn:microsoft.com/office/officeart/2005/8/layout/vList4#1"/>
    <dgm:cxn modelId="{7EBFB20A-314C-4BD5-8B21-AEE68CF83BE5}" type="presParOf" srcId="{A8BC7203-522B-42FF-9588-3224C94F4E02}" destId="{C27985F3-AF78-4039-8B3B-914AB58507ED}" srcOrd="0" destOrd="0" presId="urn:microsoft.com/office/officeart/2005/8/layout/vList4#1"/>
    <dgm:cxn modelId="{F070FF6B-9E40-4F88-8B4C-D73DF08B6984}" type="presParOf" srcId="{A8BC7203-522B-42FF-9588-3224C94F4E02}" destId="{AC965608-7270-4ACF-95F2-E06D277D1722}" srcOrd="1" destOrd="0" presId="urn:microsoft.com/office/officeart/2005/8/layout/vList4#1"/>
    <dgm:cxn modelId="{F14BF283-D39B-4B4C-9D52-18ADA5E49346}" type="presParOf" srcId="{A8BC7203-522B-42FF-9588-3224C94F4E02}" destId="{4C532672-0C16-435E-85F1-E219BD06587E}" srcOrd="2" destOrd="0" presId="urn:microsoft.com/office/officeart/2005/8/layout/vList4#1"/>
    <dgm:cxn modelId="{751E281F-232C-408A-AFAA-2207CA7112BB}" type="presParOf" srcId="{A5A9409C-8A34-490C-96D6-85335EFE0CA0}" destId="{D0C2484E-1687-43B8-8211-1D85F6853042}" srcOrd="1" destOrd="0" presId="urn:microsoft.com/office/officeart/2005/8/layout/vList4#1"/>
    <dgm:cxn modelId="{6BC88A6D-AACD-46A2-9710-66EEC7F7ACB5}" type="presParOf" srcId="{A5A9409C-8A34-490C-96D6-85335EFE0CA0}" destId="{8DC342A3-AB55-43E9-BC01-5FFF9454E491}" srcOrd="2" destOrd="0" presId="urn:microsoft.com/office/officeart/2005/8/layout/vList4#1"/>
    <dgm:cxn modelId="{79BF02C9-577C-4776-AF74-3CEEF9F191D9}" type="presParOf" srcId="{8DC342A3-AB55-43E9-BC01-5FFF9454E491}" destId="{18FD4C2C-78E2-4B0E-ADC6-B8719710AA18}" srcOrd="0" destOrd="0" presId="urn:microsoft.com/office/officeart/2005/8/layout/vList4#1"/>
    <dgm:cxn modelId="{B50262C1-38E9-42B4-8A32-F65942356C7F}" type="presParOf" srcId="{8DC342A3-AB55-43E9-BC01-5FFF9454E491}" destId="{A3D948E5-499D-4AFC-B02D-EB16047C5535}" srcOrd="1" destOrd="0" presId="urn:microsoft.com/office/officeart/2005/8/layout/vList4#1"/>
    <dgm:cxn modelId="{12408CC6-3B4A-4151-9B48-28A10549C5FE}" type="presParOf" srcId="{8DC342A3-AB55-43E9-BC01-5FFF9454E491}" destId="{B5456CBD-1645-49BD-ADD1-B0003439EB87}" srcOrd="2" destOrd="0" presId="urn:microsoft.com/office/officeart/2005/8/layout/vList4#1"/>
    <dgm:cxn modelId="{B727D9CB-1141-49DB-9138-62C159F920B4}" type="presParOf" srcId="{A5A9409C-8A34-490C-96D6-85335EFE0CA0}" destId="{0C20DE6C-0951-4F5D-AFC3-0DB24BF01993}" srcOrd="3" destOrd="0" presId="urn:microsoft.com/office/officeart/2005/8/layout/vList4#1"/>
    <dgm:cxn modelId="{FF6B94BE-DA6E-47B4-BABD-5DA60455CEC7}" type="presParOf" srcId="{A5A9409C-8A34-490C-96D6-85335EFE0CA0}" destId="{883F30D0-FB29-4375-824D-FCA5658404AD}" srcOrd="4" destOrd="0" presId="urn:microsoft.com/office/officeart/2005/8/layout/vList4#1"/>
    <dgm:cxn modelId="{ACD8017A-942E-42F8-84FD-13F0D0BDA9C4}" type="presParOf" srcId="{883F30D0-FB29-4375-824D-FCA5658404AD}" destId="{5B60E0AF-E88F-4D18-9EA6-CE82B851636E}" srcOrd="0" destOrd="0" presId="urn:microsoft.com/office/officeart/2005/8/layout/vList4#1"/>
    <dgm:cxn modelId="{8F36B00B-0DED-438C-804D-454668E5F65E}" type="presParOf" srcId="{883F30D0-FB29-4375-824D-FCA5658404AD}" destId="{D15A9AB1-AB06-4926-AE63-F0F0D6230922}" srcOrd="1" destOrd="0" presId="urn:microsoft.com/office/officeart/2005/8/layout/vList4#1"/>
    <dgm:cxn modelId="{A8B9CE7E-6007-47FA-AEDB-A7F11C4D99B2}" type="presParOf" srcId="{883F30D0-FB29-4375-824D-FCA5658404AD}" destId="{FD0A282E-AE58-46A2-90EB-DE8F47E1442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29657-50AD-4C8C-95E1-F088E0D6A35D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3F39B383-6C8F-4FE5-A691-FA88346CF914}">
      <dgm:prSet/>
      <dgm:spPr/>
      <dgm:t>
        <a:bodyPr/>
        <a:lstStyle/>
        <a:p>
          <a:pPr rtl="0"/>
          <a:r>
            <a:rPr lang="es-ES" smtClean="0"/>
            <a:t>Garantizar la privacidad, la confidencialidad y la seguridad del IdC.</a:t>
          </a:r>
          <a:endParaRPr lang="es-ES"/>
        </a:p>
      </dgm:t>
    </dgm:pt>
    <dgm:pt modelId="{F8FA0D05-FC16-44E7-B224-6911F61F153E}" type="parTrans" cxnId="{04FD937D-D35C-47EF-9A58-49B0D0B8BC55}">
      <dgm:prSet/>
      <dgm:spPr/>
      <dgm:t>
        <a:bodyPr/>
        <a:lstStyle/>
        <a:p>
          <a:endParaRPr lang="es-ES"/>
        </a:p>
      </dgm:t>
    </dgm:pt>
    <dgm:pt modelId="{BAD94ED0-5537-41CD-A3ED-D812B7EB7ADE}" type="sibTrans" cxnId="{04FD937D-D35C-47EF-9A58-49B0D0B8BC55}">
      <dgm:prSet/>
      <dgm:spPr/>
      <dgm:t>
        <a:bodyPr/>
        <a:lstStyle/>
        <a:p>
          <a:endParaRPr lang="es-ES"/>
        </a:p>
      </dgm:t>
    </dgm:pt>
    <dgm:pt modelId="{2DF29D78-20C5-4051-B4F9-F85C26B8AB60}">
      <dgm:prSet/>
      <dgm:spPr/>
      <dgm:t>
        <a:bodyPr/>
        <a:lstStyle/>
        <a:p>
          <a:pPr rtl="0"/>
          <a:r>
            <a:rPr lang="es-ES" smtClean="0"/>
            <a:t>Hardware de bajo consumo y barato y una conectividad ubicua</a:t>
          </a:r>
          <a:endParaRPr lang="es-ES"/>
        </a:p>
      </dgm:t>
    </dgm:pt>
    <dgm:pt modelId="{AB8B9AA1-4E6E-40E8-96B5-F121CD261863}" type="parTrans" cxnId="{F8BEB90C-A7D2-4F4A-87A4-2DC4E6830117}">
      <dgm:prSet/>
      <dgm:spPr/>
      <dgm:t>
        <a:bodyPr/>
        <a:lstStyle/>
        <a:p>
          <a:endParaRPr lang="es-ES"/>
        </a:p>
      </dgm:t>
    </dgm:pt>
    <dgm:pt modelId="{EE0E9DE9-F364-42F7-A641-25232C91A7DD}" type="sibTrans" cxnId="{F8BEB90C-A7D2-4F4A-87A4-2DC4E6830117}">
      <dgm:prSet/>
      <dgm:spPr/>
      <dgm:t>
        <a:bodyPr/>
        <a:lstStyle/>
        <a:p>
          <a:endParaRPr lang="es-ES"/>
        </a:p>
      </dgm:t>
    </dgm:pt>
    <dgm:pt modelId="{9B29AC27-7524-4ABF-9796-167E3DB9517A}">
      <dgm:prSet/>
      <dgm:spPr/>
      <dgm:t>
        <a:bodyPr/>
        <a:lstStyle/>
        <a:p>
          <a:pPr rtl="0"/>
          <a:r>
            <a:rPr lang="es-ES" smtClean="0"/>
            <a:t>Abaratar los costos de los dispositivos móviles y eliminar las baterías.</a:t>
          </a:r>
          <a:endParaRPr lang="es-ES"/>
        </a:p>
      </dgm:t>
    </dgm:pt>
    <dgm:pt modelId="{8114ECF6-DB9C-4860-93C9-6F8F8B74DD40}" type="parTrans" cxnId="{93703A0F-09F5-4E87-8888-5F421FF41874}">
      <dgm:prSet/>
      <dgm:spPr/>
      <dgm:t>
        <a:bodyPr/>
        <a:lstStyle/>
        <a:p>
          <a:endParaRPr lang="es-ES"/>
        </a:p>
      </dgm:t>
    </dgm:pt>
    <dgm:pt modelId="{E5337ADB-9356-47CF-B67C-698D50D442D7}" type="sibTrans" cxnId="{93703A0F-09F5-4E87-8888-5F421FF41874}">
      <dgm:prSet/>
      <dgm:spPr/>
      <dgm:t>
        <a:bodyPr/>
        <a:lstStyle/>
        <a:p>
          <a:endParaRPr lang="es-ES"/>
        </a:p>
      </dgm:t>
    </dgm:pt>
    <dgm:pt modelId="{1FE4EF52-D066-43E3-B43E-6734F735A628}">
      <dgm:prSet/>
      <dgm:spPr/>
      <dgm:t>
        <a:bodyPr/>
        <a:lstStyle/>
        <a:p>
          <a:pPr rtl="0"/>
          <a:r>
            <a:rPr lang="es-ES" smtClean="0"/>
            <a:t>Conectividad ubicua </a:t>
          </a:r>
          <a:endParaRPr lang="es-ES"/>
        </a:p>
      </dgm:t>
    </dgm:pt>
    <dgm:pt modelId="{AC2E1A62-17E8-42D1-859A-64CD172570A3}" type="parTrans" cxnId="{A2791BF5-D6AA-4B81-90F3-24A26FC1EA7B}">
      <dgm:prSet/>
      <dgm:spPr/>
      <dgm:t>
        <a:bodyPr/>
        <a:lstStyle/>
        <a:p>
          <a:endParaRPr lang="es-ES"/>
        </a:p>
      </dgm:t>
    </dgm:pt>
    <dgm:pt modelId="{E4474378-94C8-423E-8EC1-1C9EF172BEE7}" type="sibTrans" cxnId="{A2791BF5-D6AA-4B81-90F3-24A26FC1EA7B}">
      <dgm:prSet/>
      <dgm:spPr/>
      <dgm:t>
        <a:bodyPr/>
        <a:lstStyle/>
        <a:p>
          <a:endParaRPr lang="es-ES"/>
        </a:p>
      </dgm:t>
    </dgm:pt>
    <dgm:pt modelId="{5598A5B1-2FAF-466A-A190-D3C837812502}">
      <dgm:prSet/>
      <dgm:spPr/>
      <dgm:t>
        <a:bodyPr/>
        <a:lstStyle/>
        <a:p>
          <a:pPr rtl="0"/>
          <a:r>
            <a:rPr lang="es-ES" smtClean="0"/>
            <a:t>Nuevos sistemas operativos</a:t>
          </a:r>
          <a:endParaRPr lang="es-ES"/>
        </a:p>
      </dgm:t>
    </dgm:pt>
    <dgm:pt modelId="{A139D6D7-7C8F-4C65-ABA0-0BC19C555932}" type="parTrans" cxnId="{FBE5D5B9-2899-497E-8E5D-7D23D0880E1A}">
      <dgm:prSet/>
      <dgm:spPr/>
      <dgm:t>
        <a:bodyPr/>
        <a:lstStyle/>
        <a:p>
          <a:endParaRPr lang="es-ES"/>
        </a:p>
      </dgm:t>
    </dgm:pt>
    <dgm:pt modelId="{AC21BA87-31F7-4B4F-9479-603D7A10815B}" type="sibTrans" cxnId="{FBE5D5B9-2899-497E-8E5D-7D23D0880E1A}">
      <dgm:prSet/>
      <dgm:spPr/>
      <dgm:t>
        <a:bodyPr/>
        <a:lstStyle/>
        <a:p>
          <a:endParaRPr lang="es-ES"/>
        </a:p>
      </dgm:t>
    </dgm:pt>
    <dgm:pt modelId="{40986B22-36DB-4403-830A-7E3B43A689B3}">
      <dgm:prSet/>
      <dgm:spPr/>
      <dgm:t>
        <a:bodyPr/>
        <a:lstStyle/>
        <a:p>
          <a:pPr rtl="0"/>
          <a:r>
            <a:rPr lang="es-ES" smtClean="0"/>
            <a:t>Formatos de datos estándares y protocolos de conectividad</a:t>
          </a:r>
          <a:endParaRPr lang="es-ES"/>
        </a:p>
      </dgm:t>
    </dgm:pt>
    <dgm:pt modelId="{458AEB90-0E90-4A67-91A4-9FB44E43ED64}" type="parTrans" cxnId="{D7791D74-80A4-4A10-955B-77C55929CD62}">
      <dgm:prSet/>
      <dgm:spPr/>
      <dgm:t>
        <a:bodyPr/>
        <a:lstStyle/>
        <a:p>
          <a:endParaRPr lang="es-ES"/>
        </a:p>
      </dgm:t>
    </dgm:pt>
    <dgm:pt modelId="{7BAAF670-DE08-4AE5-BEA7-2CA224E3D30B}" type="sibTrans" cxnId="{D7791D74-80A4-4A10-955B-77C55929CD62}">
      <dgm:prSet/>
      <dgm:spPr/>
      <dgm:t>
        <a:bodyPr/>
        <a:lstStyle/>
        <a:p>
          <a:endParaRPr lang="es-ES"/>
        </a:p>
      </dgm:t>
    </dgm:pt>
    <dgm:pt modelId="{01916AFB-E54F-4A39-9868-B4B523BEDD4E}" type="pres">
      <dgm:prSet presAssocID="{74329657-50AD-4C8C-95E1-F088E0D6A3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08C766-8FB3-40F6-A8D2-CB27BC189F25}" type="pres">
      <dgm:prSet presAssocID="{74329657-50AD-4C8C-95E1-F088E0D6A35D}" presName="fgShape" presStyleLbl="fgShp" presStyleIdx="0" presStyleCnt="1"/>
      <dgm:spPr/>
    </dgm:pt>
    <dgm:pt modelId="{9C76C091-A114-4D92-8126-94ABB8DC9F16}" type="pres">
      <dgm:prSet presAssocID="{74329657-50AD-4C8C-95E1-F088E0D6A35D}" presName="linComp" presStyleCnt="0"/>
      <dgm:spPr/>
    </dgm:pt>
    <dgm:pt modelId="{7E044F9A-C811-41D5-B00C-34E1A99A0C24}" type="pres">
      <dgm:prSet presAssocID="{3F39B383-6C8F-4FE5-A691-FA88346CF914}" presName="compNode" presStyleCnt="0"/>
      <dgm:spPr/>
    </dgm:pt>
    <dgm:pt modelId="{BE93A550-7614-494D-BBA0-6CE7C5898477}" type="pres">
      <dgm:prSet presAssocID="{3F39B383-6C8F-4FE5-A691-FA88346CF914}" presName="bkgdShape" presStyleLbl="node1" presStyleIdx="0" presStyleCnt="6"/>
      <dgm:spPr/>
      <dgm:t>
        <a:bodyPr/>
        <a:lstStyle/>
        <a:p>
          <a:endParaRPr lang="es-ES"/>
        </a:p>
      </dgm:t>
    </dgm:pt>
    <dgm:pt modelId="{CD91D6E2-B03D-464E-900F-7FDCFCEF329B}" type="pres">
      <dgm:prSet presAssocID="{3F39B383-6C8F-4FE5-A691-FA88346CF91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7935E1-B343-4132-8BF9-71A9A245FC9D}" type="pres">
      <dgm:prSet presAssocID="{3F39B383-6C8F-4FE5-A691-FA88346CF914}" presName="invisiNode" presStyleLbl="node1" presStyleIdx="0" presStyleCnt="6"/>
      <dgm:spPr/>
    </dgm:pt>
    <dgm:pt modelId="{678EBC4B-15BC-4BA1-A49F-65E222B1F3A6}" type="pres">
      <dgm:prSet presAssocID="{3F39B383-6C8F-4FE5-A691-FA88346CF914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FB544F90-9BAB-4F5D-9778-743CE00F72A9}" type="pres">
      <dgm:prSet presAssocID="{BAD94ED0-5537-41CD-A3ED-D812B7EB7AD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9A029CA-7ACB-4ADE-9282-82E650F74598}" type="pres">
      <dgm:prSet presAssocID="{2DF29D78-20C5-4051-B4F9-F85C26B8AB60}" presName="compNode" presStyleCnt="0"/>
      <dgm:spPr/>
    </dgm:pt>
    <dgm:pt modelId="{04DAA52B-C52D-4D5B-9ED7-1F266BAE602B}" type="pres">
      <dgm:prSet presAssocID="{2DF29D78-20C5-4051-B4F9-F85C26B8AB60}" presName="bkgdShape" presStyleLbl="node1" presStyleIdx="1" presStyleCnt="6"/>
      <dgm:spPr/>
      <dgm:t>
        <a:bodyPr/>
        <a:lstStyle/>
        <a:p>
          <a:endParaRPr lang="es-ES"/>
        </a:p>
      </dgm:t>
    </dgm:pt>
    <dgm:pt modelId="{3FEFB86A-9668-4080-B4B1-23F21D8E49D8}" type="pres">
      <dgm:prSet presAssocID="{2DF29D78-20C5-4051-B4F9-F85C26B8AB60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8045F-6BAA-4F2E-AA70-25616D504EA2}" type="pres">
      <dgm:prSet presAssocID="{2DF29D78-20C5-4051-B4F9-F85C26B8AB60}" presName="invisiNode" presStyleLbl="node1" presStyleIdx="1" presStyleCnt="6"/>
      <dgm:spPr/>
    </dgm:pt>
    <dgm:pt modelId="{8F5AA19E-E1AB-499C-8DBE-CBD2A64F770F}" type="pres">
      <dgm:prSet presAssocID="{2DF29D78-20C5-4051-B4F9-F85C26B8AB60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FAA0DC7C-313E-4A5A-9E8F-936B22A2F631}" type="pres">
      <dgm:prSet presAssocID="{EE0E9DE9-F364-42F7-A641-25232C91A7D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1F97FA0-B6DA-46BE-8D86-C9C3DF936842}" type="pres">
      <dgm:prSet presAssocID="{9B29AC27-7524-4ABF-9796-167E3DB9517A}" presName="compNode" presStyleCnt="0"/>
      <dgm:spPr/>
    </dgm:pt>
    <dgm:pt modelId="{B0BC6FB6-683F-48FA-A516-B31033945E87}" type="pres">
      <dgm:prSet presAssocID="{9B29AC27-7524-4ABF-9796-167E3DB9517A}" presName="bkgdShape" presStyleLbl="node1" presStyleIdx="2" presStyleCnt="6"/>
      <dgm:spPr/>
      <dgm:t>
        <a:bodyPr/>
        <a:lstStyle/>
        <a:p>
          <a:endParaRPr lang="es-ES"/>
        </a:p>
      </dgm:t>
    </dgm:pt>
    <dgm:pt modelId="{F41A47CC-0C23-4F3D-8275-82561BE99485}" type="pres">
      <dgm:prSet presAssocID="{9B29AC27-7524-4ABF-9796-167E3DB9517A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7CA3D7-BFC3-4D26-ABCC-2F915E2620D9}" type="pres">
      <dgm:prSet presAssocID="{9B29AC27-7524-4ABF-9796-167E3DB9517A}" presName="invisiNode" presStyleLbl="node1" presStyleIdx="2" presStyleCnt="6"/>
      <dgm:spPr/>
    </dgm:pt>
    <dgm:pt modelId="{7EEA6D29-6F5C-481E-9FD0-6850256A2947}" type="pres">
      <dgm:prSet presAssocID="{9B29AC27-7524-4ABF-9796-167E3DB9517A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60524AA-DB93-4509-B53B-BE08E3DDF7CE}" type="pres">
      <dgm:prSet presAssocID="{E5337ADB-9356-47CF-B67C-698D50D442D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730F95D-0685-4FA9-8ACC-39428CE5A8C7}" type="pres">
      <dgm:prSet presAssocID="{1FE4EF52-D066-43E3-B43E-6734F735A628}" presName="compNode" presStyleCnt="0"/>
      <dgm:spPr/>
    </dgm:pt>
    <dgm:pt modelId="{B5F27E56-78A1-4E0B-9BC0-50F4A3A5E1A4}" type="pres">
      <dgm:prSet presAssocID="{1FE4EF52-D066-43E3-B43E-6734F735A628}" presName="bkgdShape" presStyleLbl="node1" presStyleIdx="3" presStyleCnt="6"/>
      <dgm:spPr/>
      <dgm:t>
        <a:bodyPr/>
        <a:lstStyle/>
        <a:p>
          <a:endParaRPr lang="es-ES"/>
        </a:p>
      </dgm:t>
    </dgm:pt>
    <dgm:pt modelId="{F420A195-C185-43D8-8DBC-2A51F8515A62}" type="pres">
      <dgm:prSet presAssocID="{1FE4EF52-D066-43E3-B43E-6734F735A628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21B42-F819-4218-9501-9338C49599A6}" type="pres">
      <dgm:prSet presAssocID="{1FE4EF52-D066-43E3-B43E-6734F735A628}" presName="invisiNode" presStyleLbl="node1" presStyleIdx="3" presStyleCnt="6"/>
      <dgm:spPr/>
    </dgm:pt>
    <dgm:pt modelId="{D917F408-D75D-4891-B54B-602D1393A70E}" type="pres">
      <dgm:prSet presAssocID="{1FE4EF52-D066-43E3-B43E-6734F735A628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4BA6381-8980-42B0-B1C7-AC707E50F009}" type="pres">
      <dgm:prSet presAssocID="{E4474378-94C8-423E-8EC1-1C9EF172BEE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903105F-2096-4BAB-ADD4-EB3A3B51690B}" type="pres">
      <dgm:prSet presAssocID="{5598A5B1-2FAF-466A-A190-D3C837812502}" presName="compNode" presStyleCnt="0"/>
      <dgm:spPr/>
    </dgm:pt>
    <dgm:pt modelId="{7373AE5D-03A0-48F6-905D-6CBF7D32E818}" type="pres">
      <dgm:prSet presAssocID="{5598A5B1-2FAF-466A-A190-D3C837812502}" presName="bkgdShape" presStyleLbl="node1" presStyleIdx="4" presStyleCnt="6"/>
      <dgm:spPr/>
      <dgm:t>
        <a:bodyPr/>
        <a:lstStyle/>
        <a:p>
          <a:endParaRPr lang="es-ES"/>
        </a:p>
      </dgm:t>
    </dgm:pt>
    <dgm:pt modelId="{17302F1A-134C-41EF-8AEB-72D8531B292A}" type="pres">
      <dgm:prSet presAssocID="{5598A5B1-2FAF-466A-A190-D3C837812502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57DF6-93E7-48A1-AA7F-B856D29D1A0A}" type="pres">
      <dgm:prSet presAssocID="{5598A5B1-2FAF-466A-A190-D3C837812502}" presName="invisiNode" presStyleLbl="node1" presStyleIdx="4" presStyleCnt="6"/>
      <dgm:spPr/>
    </dgm:pt>
    <dgm:pt modelId="{BBFA5AE1-35E0-43F0-B8F6-D233C658AF71}" type="pres">
      <dgm:prSet presAssocID="{5598A5B1-2FAF-466A-A190-D3C837812502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5AD195-8433-435E-9070-79B52C39BEF5}" type="pres">
      <dgm:prSet presAssocID="{AC21BA87-31F7-4B4F-9479-603D7A10815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544E062-E81E-4E13-AFCD-3A3365E8A376}" type="pres">
      <dgm:prSet presAssocID="{40986B22-36DB-4403-830A-7E3B43A689B3}" presName="compNode" presStyleCnt="0"/>
      <dgm:spPr/>
    </dgm:pt>
    <dgm:pt modelId="{5CAD2AC6-028A-4DE9-A45F-636F3900048C}" type="pres">
      <dgm:prSet presAssocID="{40986B22-36DB-4403-830A-7E3B43A689B3}" presName="bkgdShape" presStyleLbl="node1" presStyleIdx="5" presStyleCnt="6"/>
      <dgm:spPr/>
      <dgm:t>
        <a:bodyPr/>
        <a:lstStyle/>
        <a:p>
          <a:endParaRPr lang="es-ES"/>
        </a:p>
      </dgm:t>
    </dgm:pt>
    <dgm:pt modelId="{51591622-3F7D-4A56-A818-B23A4AC62BE8}" type="pres">
      <dgm:prSet presAssocID="{40986B22-36DB-4403-830A-7E3B43A689B3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1C7B2-A1AB-4E91-8DC8-BA84CFAF02C9}" type="pres">
      <dgm:prSet presAssocID="{40986B22-36DB-4403-830A-7E3B43A689B3}" presName="invisiNode" presStyleLbl="node1" presStyleIdx="5" presStyleCnt="6"/>
      <dgm:spPr/>
    </dgm:pt>
    <dgm:pt modelId="{BA5F41B4-6302-48D7-B029-3C92BAB86955}" type="pres">
      <dgm:prSet presAssocID="{40986B22-36DB-4403-830A-7E3B43A689B3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9149958-3DE0-4599-B76A-109936BBDDD2}" type="presOf" srcId="{3F39B383-6C8F-4FE5-A691-FA88346CF914}" destId="{BE93A550-7614-494D-BBA0-6CE7C5898477}" srcOrd="0" destOrd="0" presId="urn:microsoft.com/office/officeart/2005/8/layout/hList7#1"/>
    <dgm:cxn modelId="{E1509E1B-1C15-4CF1-915B-B42BA7E2F3EB}" type="presOf" srcId="{E5337ADB-9356-47CF-B67C-698D50D442D7}" destId="{060524AA-DB93-4509-B53B-BE08E3DDF7CE}" srcOrd="0" destOrd="0" presId="urn:microsoft.com/office/officeart/2005/8/layout/hList7#1"/>
    <dgm:cxn modelId="{5E91F296-C889-4514-ABD9-E1142B0C1259}" type="presOf" srcId="{40986B22-36DB-4403-830A-7E3B43A689B3}" destId="{5CAD2AC6-028A-4DE9-A45F-636F3900048C}" srcOrd="0" destOrd="0" presId="urn:microsoft.com/office/officeart/2005/8/layout/hList7#1"/>
    <dgm:cxn modelId="{AE8D4BC8-F74E-4761-8B09-43CC7B349A78}" type="presOf" srcId="{9B29AC27-7524-4ABF-9796-167E3DB9517A}" destId="{B0BC6FB6-683F-48FA-A516-B31033945E87}" srcOrd="0" destOrd="0" presId="urn:microsoft.com/office/officeart/2005/8/layout/hList7#1"/>
    <dgm:cxn modelId="{36E1E8D8-BFB6-410A-A352-F606843FFF6C}" type="presOf" srcId="{1FE4EF52-D066-43E3-B43E-6734F735A628}" destId="{F420A195-C185-43D8-8DBC-2A51F8515A62}" srcOrd="1" destOrd="0" presId="urn:microsoft.com/office/officeart/2005/8/layout/hList7#1"/>
    <dgm:cxn modelId="{82BD4415-0B65-4181-BD3D-E58AC7B00437}" type="presOf" srcId="{5598A5B1-2FAF-466A-A190-D3C837812502}" destId="{7373AE5D-03A0-48F6-905D-6CBF7D32E818}" srcOrd="0" destOrd="0" presId="urn:microsoft.com/office/officeart/2005/8/layout/hList7#1"/>
    <dgm:cxn modelId="{D7791D74-80A4-4A10-955B-77C55929CD62}" srcId="{74329657-50AD-4C8C-95E1-F088E0D6A35D}" destId="{40986B22-36DB-4403-830A-7E3B43A689B3}" srcOrd="5" destOrd="0" parTransId="{458AEB90-0E90-4A67-91A4-9FB44E43ED64}" sibTransId="{7BAAF670-DE08-4AE5-BEA7-2CA224E3D30B}"/>
    <dgm:cxn modelId="{60FB2D77-694A-43B3-A8CE-34E3A1F3D31A}" type="presOf" srcId="{BAD94ED0-5537-41CD-A3ED-D812B7EB7ADE}" destId="{FB544F90-9BAB-4F5D-9778-743CE00F72A9}" srcOrd="0" destOrd="0" presId="urn:microsoft.com/office/officeart/2005/8/layout/hList7#1"/>
    <dgm:cxn modelId="{04FD937D-D35C-47EF-9A58-49B0D0B8BC55}" srcId="{74329657-50AD-4C8C-95E1-F088E0D6A35D}" destId="{3F39B383-6C8F-4FE5-A691-FA88346CF914}" srcOrd="0" destOrd="0" parTransId="{F8FA0D05-FC16-44E7-B224-6911F61F153E}" sibTransId="{BAD94ED0-5537-41CD-A3ED-D812B7EB7ADE}"/>
    <dgm:cxn modelId="{3327BCA4-AD4A-4474-8D23-19F79555F0E5}" type="presOf" srcId="{EE0E9DE9-F364-42F7-A641-25232C91A7DD}" destId="{FAA0DC7C-313E-4A5A-9E8F-936B22A2F631}" srcOrd="0" destOrd="0" presId="urn:microsoft.com/office/officeart/2005/8/layout/hList7#1"/>
    <dgm:cxn modelId="{FBE5D5B9-2899-497E-8E5D-7D23D0880E1A}" srcId="{74329657-50AD-4C8C-95E1-F088E0D6A35D}" destId="{5598A5B1-2FAF-466A-A190-D3C837812502}" srcOrd="4" destOrd="0" parTransId="{A139D6D7-7C8F-4C65-ABA0-0BC19C555932}" sibTransId="{AC21BA87-31F7-4B4F-9479-603D7A10815B}"/>
    <dgm:cxn modelId="{9960622B-F274-4210-A800-238F3F700707}" type="presOf" srcId="{5598A5B1-2FAF-466A-A190-D3C837812502}" destId="{17302F1A-134C-41EF-8AEB-72D8531B292A}" srcOrd="1" destOrd="0" presId="urn:microsoft.com/office/officeart/2005/8/layout/hList7#1"/>
    <dgm:cxn modelId="{3A0640B1-DBF8-435B-9596-EE16FD9D1244}" type="presOf" srcId="{3F39B383-6C8F-4FE5-A691-FA88346CF914}" destId="{CD91D6E2-B03D-464E-900F-7FDCFCEF329B}" srcOrd="1" destOrd="0" presId="urn:microsoft.com/office/officeart/2005/8/layout/hList7#1"/>
    <dgm:cxn modelId="{A2791BF5-D6AA-4B81-90F3-24A26FC1EA7B}" srcId="{74329657-50AD-4C8C-95E1-F088E0D6A35D}" destId="{1FE4EF52-D066-43E3-B43E-6734F735A628}" srcOrd="3" destOrd="0" parTransId="{AC2E1A62-17E8-42D1-859A-64CD172570A3}" sibTransId="{E4474378-94C8-423E-8EC1-1C9EF172BEE7}"/>
    <dgm:cxn modelId="{116F8B5C-9536-4BC4-8AAE-DEFAAEFCF836}" type="presOf" srcId="{2DF29D78-20C5-4051-B4F9-F85C26B8AB60}" destId="{3FEFB86A-9668-4080-B4B1-23F21D8E49D8}" srcOrd="1" destOrd="0" presId="urn:microsoft.com/office/officeart/2005/8/layout/hList7#1"/>
    <dgm:cxn modelId="{5BF73AB8-3D63-467B-95CA-252A5B7A3F45}" type="presOf" srcId="{E4474378-94C8-423E-8EC1-1C9EF172BEE7}" destId="{A4BA6381-8980-42B0-B1C7-AC707E50F009}" srcOrd="0" destOrd="0" presId="urn:microsoft.com/office/officeart/2005/8/layout/hList7#1"/>
    <dgm:cxn modelId="{4DAABD61-CC2E-43DA-A156-E97B57B60ABD}" type="presOf" srcId="{1FE4EF52-D066-43E3-B43E-6734F735A628}" destId="{B5F27E56-78A1-4E0B-9BC0-50F4A3A5E1A4}" srcOrd="0" destOrd="0" presId="urn:microsoft.com/office/officeart/2005/8/layout/hList7#1"/>
    <dgm:cxn modelId="{93703A0F-09F5-4E87-8888-5F421FF41874}" srcId="{74329657-50AD-4C8C-95E1-F088E0D6A35D}" destId="{9B29AC27-7524-4ABF-9796-167E3DB9517A}" srcOrd="2" destOrd="0" parTransId="{8114ECF6-DB9C-4860-93C9-6F8F8B74DD40}" sibTransId="{E5337ADB-9356-47CF-B67C-698D50D442D7}"/>
    <dgm:cxn modelId="{DC873EF3-169E-4486-B225-0758456AE62B}" type="presOf" srcId="{AC21BA87-31F7-4B4F-9479-603D7A10815B}" destId="{0E5AD195-8433-435E-9070-79B52C39BEF5}" srcOrd="0" destOrd="0" presId="urn:microsoft.com/office/officeart/2005/8/layout/hList7#1"/>
    <dgm:cxn modelId="{1BEFE612-8792-4A78-A8F6-F2D861F5EC43}" type="presOf" srcId="{40986B22-36DB-4403-830A-7E3B43A689B3}" destId="{51591622-3F7D-4A56-A818-B23A4AC62BE8}" srcOrd="1" destOrd="0" presId="urn:microsoft.com/office/officeart/2005/8/layout/hList7#1"/>
    <dgm:cxn modelId="{FF2EB206-2B20-4CDA-A790-499C70E407F1}" type="presOf" srcId="{2DF29D78-20C5-4051-B4F9-F85C26B8AB60}" destId="{04DAA52B-C52D-4D5B-9ED7-1F266BAE602B}" srcOrd="0" destOrd="0" presId="urn:microsoft.com/office/officeart/2005/8/layout/hList7#1"/>
    <dgm:cxn modelId="{F8BEB90C-A7D2-4F4A-87A4-2DC4E6830117}" srcId="{74329657-50AD-4C8C-95E1-F088E0D6A35D}" destId="{2DF29D78-20C5-4051-B4F9-F85C26B8AB60}" srcOrd="1" destOrd="0" parTransId="{AB8B9AA1-4E6E-40E8-96B5-F121CD261863}" sibTransId="{EE0E9DE9-F364-42F7-A641-25232C91A7DD}"/>
    <dgm:cxn modelId="{026299D5-BA10-455E-818C-C2DCA958A8BD}" type="presOf" srcId="{9B29AC27-7524-4ABF-9796-167E3DB9517A}" destId="{F41A47CC-0C23-4F3D-8275-82561BE99485}" srcOrd="1" destOrd="0" presId="urn:microsoft.com/office/officeart/2005/8/layout/hList7#1"/>
    <dgm:cxn modelId="{148F2735-1DC2-425A-AB1B-03D6F1F89FA7}" type="presOf" srcId="{74329657-50AD-4C8C-95E1-F088E0D6A35D}" destId="{01916AFB-E54F-4A39-9868-B4B523BEDD4E}" srcOrd="0" destOrd="0" presId="urn:microsoft.com/office/officeart/2005/8/layout/hList7#1"/>
    <dgm:cxn modelId="{89EAB247-2FCD-4581-A39C-C7C6E1C7A637}" type="presParOf" srcId="{01916AFB-E54F-4A39-9868-B4B523BEDD4E}" destId="{5108C766-8FB3-40F6-A8D2-CB27BC189F25}" srcOrd="0" destOrd="0" presId="urn:microsoft.com/office/officeart/2005/8/layout/hList7#1"/>
    <dgm:cxn modelId="{B5AA48C8-6A2B-40FB-91AA-E8AB87A56E07}" type="presParOf" srcId="{01916AFB-E54F-4A39-9868-B4B523BEDD4E}" destId="{9C76C091-A114-4D92-8126-94ABB8DC9F16}" srcOrd="1" destOrd="0" presId="urn:microsoft.com/office/officeart/2005/8/layout/hList7#1"/>
    <dgm:cxn modelId="{B1592B44-47D4-4820-A31F-8A7C2AD5E682}" type="presParOf" srcId="{9C76C091-A114-4D92-8126-94ABB8DC9F16}" destId="{7E044F9A-C811-41D5-B00C-34E1A99A0C24}" srcOrd="0" destOrd="0" presId="urn:microsoft.com/office/officeart/2005/8/layout/hList7#1"/>
    <dgm:cxn modelId="{1F744798-5FFF-411A-8A7F-AD5A02A94D3B}" type="presParOf" srcId="{7E044F9A-C811-41D5-B00C-34E1A99A0C24}" destId="{BE93A550-7614-494D-BBA0-6CE7C5898477}" srcOrd="0" destOrd="0" presId="urn:microsoft.com/office/officeart/2005/8/layout/hList7#1"/>
    <dgm:cxn modelId="{9D1F1733-C27D-48FD-BD12-835E840BA1DC}" type="presParOf" srcId="{7E044F9A-C811-41D5-B00C-34E1A99A0C24}" destId="{CD91D6E2-B03D-464E-900F-7FDCFCEF329B}" srcOrd="1" destOrd="0" presId="urn:microsoft.com/office/officeart/2005/8/layout/hList7#1"/>
    <dgm:cxn modelId="{3DAA3EB4-C74E-4A52-9C0A-D47D95D8CF76}" type="presParOf" srcId="{7E044F9A-C811-41D5-B00C-34E1A99A0C24}" destId="{717935E1-B343-4132-8BF9-71A9A245FC9D}" srcOrd="2" destOrd="0" presId="urn:microsoft.com/office/officeart/2005/8/layout/hList7#1"/>
    <dgm:cxn modelId="{49CBF23C-2462-40D6-92A3-9C1907664117}" type="presParOf" srcId="{7E044F9A-C811-41D5-B00C-34E1A99A0C24}" destId="{678EBC4B-15BC-4BA1-A49F-65E222B1F3A6}" srcOrd="3" destOrd="0" presId="urn:microsoft.com/office/officeart/2005/8/layout/hList7#1"/>
    <dgm:cxn modelId="{E0FFF016-4CC9-4FCB-BF7F-D540B2BA5186}" type="presParOf" srcId="{9C76C091-A114-4D92-8126-94ABB8DC9F16}" destId="{FB544F90-9BAB-4F5D-9778-743CE00F72A9}" srcOrd="1" destOrd="0" presId="urn:microsoft.com/office/officeart/2005/8/layout/hList7#1"/>
    <dgm:cxn modelId="{2D6D68C8-48BA-40AF-B7C1-D4AF841CF4E4}" type="presParOf" srcId="{9C76C091-A114-4D92-8126-94ABB8DC9F16}" destId="{29A029CA-7ACB-4ADE-9282-82E650F74598}" srcOrd="2" destOrd="0" presId="urn:microsoft.com/office/officeart/2005/8/layout/hList7#1"/>
    <dgm:cxn modelId="{243F7953-3FFB-4A9E-B64E-94FE72630F70}" type="presParOf" srcId="{29A029CA-7ACB-4ADE-9282-82E650F74598}" destId="{04DAA52B-C52D-4D5B-9ED7-1F266BAE602B}" srcOrd="0" destOrd="0" presId="urn:microsoft.com/office/officeart/2005/8/layout/hList7#1"/>
    <dgm:cxn modelId="{6582E929-AC93-4624-9544-5A7B8E578E6D}" type="presParOf" srcId="{29A029CA-7ACB-4ADE-9282-82E650F74598}" destId="{3FEFB86A-9668-4080-B4B1-23F21D8E49D8}" srcOrd="1" destOrd="0" presId="urn:microsoft.com/office/officeart/2005/8/layout/hList7#1"/>
    <dgm:cxn modelId="{5D50DAAA-777F-4740-8F93-20CCC46245E8}" type="presParOf" srcId="{29A029CA-7ACB-4ADE-9282-82E650F74598}" destId="{0FC8045F-6BAA-4F2E-AA70-25616D504EA2}" srcOrd="2" destOrd="0" presId="urn:microsoft.com/office/officeart/2005/8/layout/hList7#1"/>
    <dgm:cxn modelId="{DB259A69-FFE0-4482-A137-95DC6D001422}" type="presParOf" srcId="{29A029CA-7ACB-4ADE-9282-82E650F74598}" destId="{8F5AA19E-E1AB-499C-8DBE-CBD2A64F770F}" srcOrd="3" destOrd="0" presId="urn:microsoft.com/office/officeart/2005/8/layout/hList7#1"/>
    <dgm:cxn modelId="{50699974-2C60-4F5F-9ADB-8C0BFF350C8E}" type="presParOf" srcId="{9C76C091-A114-4D92-8126-94ABB8DC9F16}" destId="{FAA0DC7C-313E-4A5A-9E8F-936B22A2F631}" srcOrd="3" destOrd="0" presId="urn:microsoft.com/office/officeart/2005/8/layout/hList7#1"/>
    <dgm:cxn modelId="{A0292167-60A3-4ADA-8AE8-EA92A1A1B880}" type="presParOf" srcId="{9C76C091-A114-4D92-8126-94ABB8DC9F16}" destId="{91F97FA0-B6DA-46BE-8D86-C9C3DF936842}" srcOrd="4" destOrd="0" presId="urn:microsoft.com/office/officeart/2005/8/layout/hList7#1"/>
    <dgm:cxn modelId="{C1C5CFBA-D2CD-46B0-9362-DA1B4F1FD1C4}" type="presParOf" srcId="{91F97FA0-B6DA-46BE-8D86-C9C3DF936842}" destId="{B0BC6FB6-683F-48FA-A516-B31033945E87}" srcOrd="0" destOrd="0" presId="urn:microsoft.com/office/officeart/2005/8/layout/hList7#1"/>
    <dgm:cxn modelId="{09F1F471-BDC9-4ADA-AAC2-2CAB91A782AB}" type="presParOf" srcId="{91F97FA0-B6DA-46BE-8D86-C9C3DF936842}" destId="{F41A47CC-0C23-4F3D-8275-82561BE99485}" srcOrd="1" destOrd="0" presId="urn:microsoft.com/office/officeart/2005/8/layout/hList7#1"/>
    <dgm:cxn modelId="{4E9D5BCD-4B3D-4DFB-A414-E955A7315263}" type="presParOf" srcId="{91F97FA0-B6DA-46BE-8D86-C9C3DF936842}" destId="{C17CA3D7-BFC3-4D26-ABCC-2F915E2620D9}" srcOrd="2" destOrd="0" presId="urn:microsoft.com/office/officeart/2005/8/layout/hList7#1"/>
    <dgm:cxn modelId="{EFD989C6-25BC-4117-A687-CB6DD2E629A9}" type="presParOf" srcId="{91F97FA0-B6DA-46BE-8D86-C9C3DF936842}" destId="{7EEA6D29-6F5C-481E-9FD0-6850256A2947}" srcOrd="3" destOrd="0" presId="urn:microsoft.com/office/officeart/2005/8/layout/hList7#1"/>
    <dgm:cxn modelId="{7750586C-DC28-4F26-82BB-6CB50BA38C7D}" type="presParOf" srcId="{9C76C091-A114-4D92-8126-94ABB8DC9F16}" destId="{060524AA-DB93-4509-B53B-BE08E3DDF7CE}" srcOrd="5" destOrd="0" presId="urn:microsoft.com/office/officeart/2005/8/layout/hList7#1"/>
    <dgm:cxn modelId="{E7B3D818-29ED-407F-B20F-3EDD7C117635}" type="presParOf" srcId="{9C76C091-A114-4D92-8126-94ABB8DC9F16}" destId="{F730F95D-0685-4FA9-8ACC-39428CE5A8C7}" srcOrd="6" destOrd="0" presId="urn:microsoft.com/office/officeart/2005/8/layout/hList7#1"/>
    <dgm:cxn modelId="{BD1BEEC3-DA25-4AA8-829D-77317B95D199}" type="presParOf" srcId="{F730F95D-0685-4FA9-8ACC-39428CE5A8C7}" destId="{B5F27E56-78A1-4E0B-9BC0-50F4A3A5E1A4}" srcOrd="0" destOrd="0" presId="urn:microsoft.com/office/officeart/2005/8/layout/hList7#1"/>
    <dgm:cxn modelId="{9BE11714-33AA-4331-9A11-DE9ECD6D74C1}" type="presParOf" srcId="{F730F95D-0685-4FA9-8ACC-39428CE5A8C7}" destId="{F420A195-C185-43D8-8DBC-2A51F8515A62}" srcOrd="1" destOrd="0" presId="urn:microsoft.com/office/officeart/2005/8/layout/hList7#1"/>
    <dgm:cxn modelId="{33B74EEC-F4FD-400C-A4ED-0C8CB9205D71}" type="presParOf" srcId="{F730F95D-0685-4FA9-8ACC-39428CE5A8C7}" destId="{20921B42-F819-4218-9501-9338C49599A6}" srcOrd="2" destOrd="0" presId="urn:microsoft.com/office/officeart/2005/8/layout/hList7#1"/>
    <dgm:cxn modelId="{4EE5A9DD-14BA-45B4-93F3-C4879876509A}" type="presParOf" srcId="{F730F95D-0685-4FA9-8ACC-39428CE5A8C7}" destId="{D917F408-D75D-4891-B54B-602D1393A70E}" srcOrd="3" destOrd="0" presId="urn:microsoft.com/office/officeart/2005/8/layout/hList7#1"/>
    <dgm:cxn modelId="{B84609BD-C63C-403D-AB83-07FC23E20BD7}" type="presParOf" srcId="{9C76C091-A114-4D92-8126-94ABB8DC9F16}" destId="{A4BA6381-8980-42B0-B1C7-AC707E50F009}" srcOrd="7" destOrd="0" presId="urn:microsoft.com/office/officeart/2005/8/layout/hList7#1"/>
    <dgm:cxn modelId="{79BD0C81-96D7-4D8E-8595-F924484B8888}" type="presParOf" srcId="{9C76C091-A114-4D92-8126-94ABB8DC9F16}" destId="{9903105F-2096-4BAB-ADD4-EB3A3B51690B}" srcOrd="8" destOrd="0" presId="urn:microsoft.com/office/officeart/2005/8/layout/hList7#1"/>
    <dgm:cxn modelId="{EB38D2CE-6686-40BF-975A-ED4088A20EED}" type="presParOf" srcId="{9903105F-2096-4BAB-ADD4-EB3A3B51690B}" destId="{7373AE5D-03A0-48F6-905D-6CBF7D32E818}" srcOrd="0" destOrd="0" presId="urn:microsoft.com/office/officeart/2005/8/layout/hList7#1"/>
    <dgm:cxn modelId="{DBC34612-3727-440E-9728-704652AF4548}" type="presParOf" srcId="{9903105F-2096-4BAB-ADD4-EB3A3B51690B}" destId="{17302F1A-134C-41EF-8AEB-72D8531B292A}" srcOrd="1" destOrd="0" presId="urn:microsoft.com/office/officeart/2005/8/layout/hList7#1"/>
    <dgm:cxn modelId="{AD59B527-17AA-4C44-B2D6-9B5A4703631B}" type="presParOf" srcId="{9903105F-2096-4BAB-ADD4-EB3A3B51690B}" destId="{AAA57DF6-93E7-48A1-AA7F-B856D29D1A0A}" srcOrd="2" destOrd="0" presId="urn:microsoft.com/office/officeart/2005/8/layout/hList7#1"/>
    <dgm:cxn modelId="{D156709B-663B-413D-ADC3-7AAAA02BF304}" type="presParOf" srcId="{9903105F-2096-4BAB-ADD4-EB3A3B51690B}" destId="{BBFA5AE1-35E0-43F0-B8F6-D233C658AF71}" srcOrd="3" destOrd="0" presId="urn:microsoft.com/office/officeart/2005/8/layout/hList7#1"/>
    <dgm:cxn modelId="{1B11AFA7-DE31-4C04-996E-E23E573404A5}" type="presParOf" srcId="{9C76C091-A114-4D92-8126-94ABB8DC9F16}" destId="{0E5AD195-8433-435E-9070-79B52C39BEF5}" srcOrd="9" destOrd="0" presId="urn:microsoft.com/office/officeart/2005/8/layout/hList7#1"/>
    <dgm:cxn modelId="{1BD4104B-5B95-41AE-858C-7F435AA11D80}" type="presParOf" srcId="{9C76C091-A114-4D92-8126-94ABB8DC9F16}" destId="{D544E062-E81E-4E13-AFCD-3A3365E8A376}" srcOrd="10" destOrd="0" presId="urn:microsoft.com/office/officeart/2005/8/layout/hList7#1"/>
    <dgm:cxn modelId="{40977DF4-7A2B-4ECA-847A-684ADE1E9159}" type="presParOf" srcId="{D544E062-E81E-4E13-AFCD-3A3365E8A376}" destId="{5CAD2AC6-028A-4DE9-A45F-636F3900048C}" srcOrd="0" destOrd="0" presId="urn:microsoft.com/office/officeart/2005/8/layout/hList7#1"/>
    <dgm:cxn modelId="{C3F50950-76EE-435A-8FE3-4647B4C8DBDB}" type="presParOf" srcId="{D544E062-E81E-4E13-AFCD-3A3365E8A376}" destId="{51591622-3F7D-4A56-A818-B23A4AC62BE8}" srcOrd="1" destOrd="0" presId="urn:microsoft.com/office/officeart/2005/8/layout/hList7#1"/>
    <dgm:cxn modelId="{8C706CB1-8638-4951-BE85-77D4008301D1}" type="presParOf" srcId="{D544E062-E81E-4E13-AFCD-3A3365E8A376}" destId="{E1F1C7B2-A1AB-4E91-8DC8-BA84CFAF02C9}" srcOrd="2" destOrd="0" presId="urn:microsoft.com/office/officeart/2005/8/layout/hList7#1"/>
    <dgm:cxn modelId="{6B41CFCB-89ED-4FE1-A67E-D4DFD0CDE5C3}" type="presParOf" srcId="{D544E062-E81E-4E13-AFCD-3A3365E8A376}" destId="{BA5F41B4-6302-48D7-B029-3C92BAB8695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A02C1E-2455-4F25-B892-A9C0EC5E24BB}" type="doc">
      <dgm:prSet loTypeId="urn:microsoft.com/office/officeart/2005/8/layout/pyramid4" loCatId="pyramid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44F0AE8F-C1ED-4078-ACB8-42A44F8C1B9D}">
      <dgm:prSet phldrT="[Texto]"/>
      <dgm:spPr/>
      <dgm:t>
        <a:bodyPr/>
        <a:lstStyle/>
        <a:p>
          <a:r>
            <a:rPr lang="es-CO" dirty="0" smtClean="0"/>
            <a:t>Informático</a:t>
          </a:r>
          <a:endParaRPr lang="es-ES" dirty="0"/>
        </a:p>
      </dgm:t>
    </dgm:pt>
    <dgm:pt modelId="{DEFC39CF-2450-4C32-BE76-432A3CF9AF30}" type="parTrans" cxnId="{50317808-CA89-4953-A2CE-8458C9EDC636}">
      <dgm:prSet/>
      <dgm:spPr/>
      <dgm:t>
        <a:bodyPr/>
        <a:lstStyle/>
        <a:p>
          <a:endParaRPr lang="es-ES"/>
        </a:p>
      </dgm:t>
    </dgm:pt>
    <dgm:pt modelId="{C8CD471B-BE3B-439E-916C-3A96E9315D05}" type="sibTrans" cxnId="{50317808-CA89-4953-A2CE-8458C9EDC636}">
      <dgm:prSet/>
      <dgm:spPr/>
      <dgm:t>
        <a:bodyPr/>
        <a:lstStyle/>
        <a:p>
          <a:endParaRPr lang="es-ES"/>
        </a:p>
      </dgm:t>
    </dgm:pt>
    <dgm:pt modelId="{DB72AA0F-6EF8-42CE-B3E2-A70EA1037215}">
      <dgm:prSet phldrT="[Texto]"/>
      <dgm:spPr/>
      <dgm:t>
        <a:bodyPr/>
        <a:lstStyle/>
        <a:p>
          <a:r>
            <a:rPr lang="es-CO" dirty="0" smtClean="0"/>
            <a:t>Logístico</a:t>
          </a:r>
          <a:endParaRPr lang="es-ES" dirty="0"/>
        </a:p>
      </dgm:t>
    </dgm:pt>
    <dgm:pt modelId="{BEE0A58B-DE32-4F92-8664-5D1AA6C36CD7}" type="parTrans" cxnId="{F095B012-0CE8-429C-924F-FDDE7BBFB8D3}">
      <dgm:prSet/>
      <dgm:spPr/>
      <dgm:t>
        <a:bodyPr/>
        <a:lstStyle/>
        <a:p>
          <a:endParaRPr lang="es-ES"/>
        </a:p>
      </dgm:t>
    </dgm:pt>
    <dgm:pt modelId="{04214F5F-ECA6-4A1D-B9BB-AC1562610EA7}" type="sibTrans" cxnId="{F095B012-0CE8-429C-924F-FDDE7BBFB8D3}">
      <dgm:prSet/>
      <dgm:spPr/>
      <dgm:t>
        <a:bodyPr/>
        <a:lstStyle/>
        <a:p>
          <a:endParaRPr lang="es-ES"/>
        </a:p>
      </dgm:t>
    </dgm:pt>
    <dgm:pt modelId="{F2C8088A-3F33-4FCF-97AC-190E8CDD9A2E}">
      <dgm:prSet phldrT="[Texto]"/>
      <dgm:spPr/>
      <dgm:t>
        <a:bodyPr/>
        <a:lstStyle/>
        <a:p>
          <a:r>
            <a:rPr lang="es-CO" dirty="0" smtClean="0"/>
            <a:t>Internet</a:t>
          </a:r>
          <a:endParaRPr lang="es-ES" dirty="0"/>
        </a:p>
      </dgm:t>
    </dgm:pt>
    <dgm:pt modelId="{A4DC6F62-B408-4B81-8C2C-A8B1B85320EA}" type="parTrans" cxnId="{FCAADF15-4164-466B-80A2-FB93BB4005EE}">
      <dgm:prSet/>
      <dgm:spPr/>
      <dgm:t>
        <a:bodyPr/>
        <a:lstStyle/>
        <a:p>
          <a:endParaRPr lang="es-ES"/>
        </a:p>
      </dgm:t>
    </dgm:pt>
    <dgm:pt modelId="{A5EB9FE4-FCC9-4A3E-B384-C348AD1C8B01}" type="sibTrans" cxnId="{FCAADF15-4164-466B-80A2-FB93BB4005EE}">
      <dgm:prSet/>
      <dgm:spPr/>
      <dgm:t>
        <a:bodyPr/>
        <a:lstStyle/>
        <a:p>
          <a:endParaRPr lang="es-ES"/>
        </a:p>
      </dgm:t>
    </dgm:pt>
    <dgm:pt modelId="{A2923AC6-41F2-4188-A779-B827AE4AE45B}">
      <dgm:prSet phldrT="[Texto]"/>
      <dgm:spPr/>
      <dgm:t>
        <a:bodyPr/>
        <a:lstStyle/>
        <a:p>
          <a:r>
            <a:rPr lang="es-CO" dirty="0" smtClean="0"/>
            <a:t>Energía</a:t>
          </a:r>
          <a:endParaRPr lang="es-ES" dirty="0"/>
        </a:p>
      </dgm:t>
    </dgm:pt>
    <dgm:pt modelId="{053437C3-9F41-4065-B7CD-02630D04ABBB}" type="parTrans" cxnId="{2B0E0CEF-20C3-4803-85A1-B31889DE0F33}">
      <dgm:prSet/>
      <dgm:spPr/>
      <dgm:t>
        <a:bodyPr/>
        <a:lstStyle/>
        <a:p>
          <a:endParaRPr lang="es-ES"/>
        </a:p>
      </dgm:t>
    </dgm:pt>
    <dgm:pt modelId="{CC106FA2-5A00-496E-9253-45084692FF26}" type="sibTrans" cxnId="{2B0E0CEF-20C3-4803-85A1-B31889DE0F33}">
      <dgm:prSet/>
      <dgm:spPr/>
      <dgm:t>
        <a:bodyPr/>
        <a:lstStyle/>
        <a:p>
          <a:endParaRPr lang="es-ES"/>
        </a:p>
      </dgm:t>
    </dgm:pt>
    <dgm:pt modelId="{DF4306D3-8FAD-4171-B7C8-81C21A6FF531}" type="pres">
      <dgm:prSet presAssocID="{06A02C1E-2455-4F25-B892-A9C0EC5E24B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F18262-63A9-491E-B814-3FA715B010BF}" type="pres">
      <dgm:prSet presAssocID="{06A02C1E-2455-4F25-B892-A9C0EC5E24B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9C5927-6213-4B33-BB57-81369478BFC0}" type="pres">
      <dgm:prSet presAssocID="{06A02C1E-2455-4F25-B892-A9C0EC5E24B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E3A65-84D4-48AC-9B77-CC38574E4EAC}" type="pres">
      <dgm:prSet presAssocID="{06A02C1E-2455-4F25-B892-A9C0EC5E24B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DD9EE-94AE-43BE-82D6-70DC332F420B}" type="pres">
      <dgm:prSet presAssocID="{06A02C1E-2455-4F25-B892-A9C0EC5E24B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317808-CA89-4953-A2CE-8458C9EDC636}" srcId="{06A02C1E-2455-4F25-B892-A9C0EC5E24BB}" destId="{44F0AE8F-C1ED-4078-ACB8-42A44F8C1B9D}" srcOrd="0" destOrd="0" parTransId="{DEFC39CF-2450-4C32-BE76-432A3CF9AF30}" sibTransId="{C8CD471B-BE3B-439E-916C-3A96E9315D05}"/>
    <dgm:cxn modelId="{95A74377-91BB-4AAA-9D2F-FFE616A0C4E9}" type="presOf" srcId="{F2C8088A-3F33-4FCF-97AC-190E8CDD9A2E}" destId="{480E3A65-84D4-48AC-9B77-CC38574E4EAC}" srcOrd="0" destOrd="0" presId="urn:microsoft.com/office/officeart/2005/8/layout/pyramid4"/>
    <dgm:cxn modelId="{FCAADF15-4164-466B-80A2-FB93BB4005EE}" srcId="{06A02C1E-2455-4F25-B892-A9C0EC5E24BB}" destId="{F2C8088A-3F33-4FCF-97AC-190E8CDD9A2E}" srcOrd="2" destOrd="0" parTransId="{A4DC6F62-B408-4B81-8C2C-A8B1B85320EA}" sibTransId="{A5EB9FE4-FCC9-4A3E-B384-C348AD1C8B01}"/>
    <dgm:cxn modelId="{1753C7B8-4881-4639-A20D-D133667665FE}" type="presOf" srcId="{44F0AE8F-C1ED-4078-ACB8-42A44F8C1B9D}" destId="{5FF18262-63A9-491E-B814-3FA715B010BF}" srcOrd="0" destOrd="0" presId="urn:microsoft.com/office/officeart/2005/8/layout/pyramid4"/>
    <dgm:cxn modelId="{CAF33564-8B44-487C-A9EB-9C9DEE5FD733}" type="presOf" srcId="{A2923AC6-41F2-4188-A779-B827AE4AE45B}" destId="{5BDDD9EE-94AE-43BE-82D6-70DC332F420B}" srcOrd="0" destOrd="0" presId="urn:microsoft.com/office/officeart/2005/8/layout/pyramid4"/>
    <dgm:cxn modelId="{51879111-EF2D-4CCC-A44E-A40C08BA344D}" type="presOf" srcId="{DB72AA0F-6EF8-42CE-B3E2-A70EA1037215}" destId="{9E9C5927-6213-4B33-BB57-81369478BFC0}" srcOrd="0" destOrd="0" presId="urn:microsoft.com/office/officeart/2005/8/layout/pyramid4"/>
    <dgm:cxn modelId="{F095B012-0CE8-429C-924F-FDDE7BBFB8D3}" srcId="{06A02C1E-2455-4F25-B892-A9C0EC5E24BB}" destId="{DB72AA0F-6EF8-42CE-B3E2-A70EA1037215}" srcOrd="1" destOrd="0" parTransId="{BEE0A58B-DE32-4F92-8664-5D1AA6C36CD7}" sibTransId="{04214F5F-ECA6-4A1D-B9BB-AC1562610EA7}"/>
    <dgm:cxn modelId="{2CC347F5-87BF-495D-BA3D-35311A26130D}" type="presOf" srcId="{06A02C1E-2455-4F25-B892-A9C0EC5E24BB}" destId="{DF4306D3-8FAD-4171-B7C8-81C21A6FF531}" srcOrd="0" destOrd="0" presId="urn:microsoft.com/office/officeart/2005/8/layout/pyramid4"/>
    <dgm:cxn modelId="{2B0E0CEF-20C3-4803-85A1-B31889DE0F33}" srcId="{06A02C1E-2455-4F25-B892-A9C0EC5E24BB}" destId="{A2923AC6-41F2-4188-A779-B827AE4AE45B}" srcOrd="3" destOrd="0" parTransId="{053437C3-9F41-4065-B7CD-02630D04ABBB}" sibTransId="{CC106FA2-5A00-496E-9253-45084692FF26}"/>
    <dgm:cxn modelId="{A7132853-3806-49C6-878F-D78A8C1D2EF3}" type="presParOf" srcId="{DF4306D3-8FAD-4171-B7C8-81C21A6FF531}" destId="{5FF18262-63A9-491E-B814-3FA715B010BF}" srcOrd="0" destOrd="0" presId="urn:microsoft.com/office/officeart/2005/8/layout/pyramid4"/>
    <dgm:cxn modelId="{561EC6B9-D126-4DD2-9E56-9349FDE8DB87}" type="presParOf" srcId="{DF4306D3-8FAD-4171-B7C8-81C21A6FF531}" destId="{9E9C5927-6213-4B33-BB57-81369478BFC0}" srcOrd="1" destOrd="0" presId="urn:microsoft.com/office/officeart/2005/8/layout/pyramid4"/>
    <dgm:cxn modelId="{F829A38B-E833-46E0-960D-DB1071630A3E}" type="presParOf" srcId="{DF4306D3-8FAD-4171-B7C8-81C21A6FF531}" destId="{480E3A65-84D4-48AC-9B77-CC38574E4EAC}" srcOrd="2" destOrd="0" presId="urn:microsoft.com/office/officeart/2005/8/layout/pyramid4"/>
    <dgm:cxn modelId="{89C05EB7-AC73-45F3-95D9-7E261F49117A}" type="presParOf" srcId="{DF4306D3-8FAD-4171-B7C8-81C21A6FF531}" destId="{5BDDD9EE-94AE-43BE-82D6-70DC332F420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B19FCC-E419-449F-AF74-FA0B95A423DB}">
      <dsp:nvSpPr>
        <dsp:cNvPr id="0" name=""/>
        <dsp:cNvSpPr/>
      </dsp:nvSpPr>
      <dsp:spPr>
        <a:xfrm>
          <a:off x="0" y="0"/>
          <a:ext cx="3929231" cy="392923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08421-C482-4203-9D5C-0472A0E1F0B1}">
      <dsp:nvSpPr>
        <dsp:cNvPr id="0" name=""/>
        <dsp:cNvSpPr/>
      </dsp:nvSpPr>
      <dsp:spPr>
        <a:xfrm>
          <a:off x="1964615" y="0"/>
          <a:ext cx="8204946" cy="3929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600" kern="1200" dirty="0" smtClean="0">
              <a:solidFill>
                <a:schemeClr val="accent6">
                  <a:lumMod val="75000"/>
                </a:schemeClr>
              </a:solidFill>
            </a:rPr>
            <a:t>Realidades</a:t>
          </a:r>
          <a:endParaRPr lang="es-ES" sz="6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64615" y="0"/>
        <a:ext cx="8204946" cy="834961"/>
      </dsp:txXfrm>
    </dsp:sp>
    <dsp:sp modelId="{1997730F-8317-4AA2-AAD7-195A03FC15E4}">
      <dsp:nvSpPr>
        <dsp:cNvPr id="0" name=""/>
        <dsp:cNvSpPr/>
      </dsp:nvSpPr>
      <dsp:spPr>
        <a:xfrm>
          <a:off x="515711" y="834961"/>
          <a:ext cx="2897807" cy="289780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194E1-65B5-43C1-9D3F-9AE8A67F6C64}">
      <dsp:nvSpPr>
        <dsp:cNvPr id="0" name=""/>
        <dsp:cNvSpPr/>
      </dsp:nvSpPr>
      <dsp:spPr>
        <a:xfrm>
          <a:off x="1964615" y="834961"/>
          <a:ext cx="8204946" cy="289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Lo que existe en el medio.</a:t>
          </a:r>
          <a:endParaRPr lang="es-ES" sz="2300" kern="1200" dirty="0"/>
        </a:p>
      </dsp:txBody>
      <dsp:txXfrm>
        <a:off x="1964615" y="834961"/>
        <a:ext cx="8204946" cy="834961"/>
      </dsp:txXfrm>
    </dsp:sp>
    <dsp:sp modelId="{8CE91CFF-CA52-433C-973F-6C69FE6F34B1}">
      <dsp:nvSpPr>
        <dsp:cNvPr id="0" name=""/>
        <dsp:cNvSpPr/>
      </dsp:nvSpPr>
      <dsp:spPr>
        <a:xfrm>
          <a:off x="1031423" y="1669923"/>
          <a:ext cx="1866384" cy="186638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F8BAB-F69B-4D82-8DAE-0EBB91C1AF35}">
      <dsp:nvSpPr>
        <dsp:cNvPr id="0" name=""/>
        <dsp:cNvSpPr/>
      </dsp:nvSpPr>
      <dsp:spPr>
        <a:xfrm>
          <a:off x="1964615" y="1669923"/>
          <a:ext cx="8204946" cy="18663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La información del medio viajando en potenciales de acción en el sistema nervioso.</a:t>
          </a:r>
          <a:endParaRPr lang="es-ES" sz="2300" kern="1200" dirty="0"/>
        </a:p>
      </dsp:txBody>
      <dsp:txXfrm>
        <a:off x="1964615" y="1669923"/>
        <a:ext cx="8204946" cy="834961"/>
      </dsp:txXfrm>
    </dsp:sp>
    <dsp:sp modelId="{66AE93CB-EA37-41DC-B551-548F5B0BEA12}">
      <dsp:nvSpPr>
        <dsp:cNvPr id="0" name=""/>
        <dsp:cNvSpPr/>
      </dsp:nvSpPr>
      <dsp:spPr>
        <a:xfrm>
          <a:off x="1547134" y="2504884"/>
          <a:ext cx="834961" cy="83496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59B7C-4D49-4A5C-A90D-0447410849E7}">
      <dsp:nvSpPr>
        <dsp:cNvPr id="0" name=""/>
        <dsp:cNvSpPr/>
      </dsp:nvSpPr>
      <dsp:spPr>
        <a:xfrm>
          <a:off x="1964615" y="2504884"/>
          <a:ext cx="8204946" cy="834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La conciencia (Representación mental).</a:t>
          </a:r>
          <a:endParaRPr lang="es-ES" sz="2300" kern="1200" dirty="0"/>
        </a:p>
      </dsp:txBody>
      <dsp:txXfrm>
        <a:off x="1964615" y="2504884"/>
        <a:ext cx="8204946" cy="8349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7D64BB-8881-4269-AA1D-E44159F870D7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3CAEF-F1C8-405F-9D0D-983E634D862B}">
      <dsp:nvSpPr>
        <dsp:cNvPr id="0" name=""/>
        <dsp:cNvSpPr/>
      </dsp:nvSpPr>
      <dsp:spPr>
        <a:xfrm>
          <a:off x="2262981" y="0"/>
          <a:ext cx="8709818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100" kern="1200" dirty="0" smtClean="0"/>
            <a:t>Pedagogía</a:t>
          </a:r>
          <a:endParaRPr lang="es-CO" sz="5100" kern="1200" dirty="0"/>
        </a:p>
      </dsp:txBody>
      <dsp:txXfrm>
        <a:off x="2262981" y="0"/>
        <a:ext cx="4354909" cy="1357791"/>
      </dsp:txXfrm>
    </dsp:sp>
    <dsp:sp modelId="{D240E071-C504-41BF-B1AD-E96072D58E77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C86C0-B752-4AA1-893E-0F8407D39EAD}">
      <dsp:nvSpPr>
        <dsp:cNvPr id="0" name=""/>
        <dsp:cNvSpPr/>
      </dsp:nvSpPr>
      <dsp:spPr>
        <a:xfrm>
          <a:off x="2262981" y="1357791"/>
          <a:ext cx="87098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100" kern="1200" dirty="0" smtClean="0"/>
            <a:t>Informática</a:t>
          </a:r>
          <a:endParaRPr lang="es-CO" sz="5100" kern="1200" dirty="0"/>
        </a:p>
      </dsp:txBody>
      <dsp:txXfrm>
        <a:off x="2262981" y="1357791"/>
        <a:ext cx="4354909" cy="1357787"/>
      </dsp:txXfrm>
    </dsp:sp>
    <dsp:sp modelId="{3F4E315C-B092-4FF9-A855-955EB8EF49C4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562A4-4C9B-4540-9515-59427DA89916}">
      <dsp:nvSpPr>
        <dsp:cNvPr id="0" name=""/>
        <dsp:cNvSpPr/>
      </dsp:nvSpPr>
      <dsp:spPr>
        <a:xfrm>
          <a:off x="2262981" y="2715579"/>
          <a:ext cx="87098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/>
            <a:t>Cognitivismo</a:t>
          </a:r>
          <a:endParaRPr lang="es-CO" sz="5100" kern="1200" dirty="0"/>
        </a:p>
      </dsp:txBody>
      <dsp:txXfrm>
        <a:off x="2262981" y="2715579"/>
        <a:ext cx="4354909" cy="1357787"/>
      </dsp:txXfrm>
    </dsp:sp>
    <dsp:sp modelId="{2273E0CE-5C6F-4E41-A23C-74E733FC4367}">
      <dsp:nvSpPr>
        <dsp:cNvPr id="0" name=""/>
        <dsp:cNvSpPr/>
      </dsp:nvSpPr>
      <dsp:spPr>
        <a:xfrm>
          <a:off x="6617890" y="0"/>
          <a:ext cx="43549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300" kern="1200" dirty="0" smtClean="0"/>
            <a:t>Educación inclusiva</a:t>
          </a:r>
          <a:endParaRPr lang="es-CO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300" kern="1200" dirty="0" smtClean="0"/>
            <a:t>Ambientes educativos </a:t>
          </a:r>
          <a:endParaRPr lang="es-CO" sz="3300" kern="1200" dirty="0"/>
        </a:p>
      </dsp:txBody>
      <dsp:txXfrm>
        <a:off x="6617890" y="0"/>
        <a:ext cx="4354909" cy="1357791"/>
      </dsp:txXfrm>
    </dsp:sp>
    <dsp:sp modelId="{B191A8E6-32A7-4C07-BB88-A88F48454FA4}">
      <dsp:nvSpPr>
        <dsp:cNvPr id="0" name=""/>
        <dsp:cNvSpPr/>
      </dsp:nvSpPr>
      <dsp:spPr>
        <a:xfrm>
          <a:off x="6617890" y="1357791"/>
          <a:ext cx="4354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300" kern="1200" dirty="0" smtClean="0"/>
            <a:t>Internet de la cosas</a:t>
          </a:r>
          <a:endParaRPr lang="es-CO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300" kern="1200" dirty="0" smtClean="0"/>
            <a:t>Big Data</a:t>
          </a:r>
          <a:endParaRPr lang="es-CO" sz="3300" kern="1200" dirty="0"/>
        </a:p>
      </dsp:txBody>
      <dsp:txXfrm>
        <a:off x="6617890" y="1357791"/>
        <a:ext cx="4354909" cy="1357787"/>
      </dsp:txXfrm>
    </dsp:sp>
    <dsp:sp modelId="{B2B800AC-2BA7-4BB0-A533-0F9BB98804D4}">
      <dsp:nvSpPr>
        <dsp:cNvPr id="0" name=""/>
        <dsp:cNvSpPr/>
      </dsp:nvSpPr>
      <dsp:spPr>
        <a:xfrm>
          <a:off x="6617890" y="2715579"/>
          <a:ext cx="4354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300" kern="1200" dirty="0" smtClean="0"/>
            <a:t>Inteligencia artificial</a:t>
          </a:r>
          <a:endParaRPr lang="es-CO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300" kern="1200" dirty="0" smtClean="0"/>
            <a:t>Robótica</a:t>
          </a:r>
          <a:endParaRPr lang="es-CO" sz="3300" kern="1200" dirty="0"/>
        </a:p>
      </dsp:txBody>
      <dsp:txXfrm>
        <a:off x="6617890" y="2715579"/>
        <a:ext cx="4354909" cy="13577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7985F3-AF78-4039-8B3B-914AB58507ED}">
      <dsp:nvSpPr>
        <dsp:cNvPr id="0" name=""/>
        <dsp:cNvSpPr/>
      </dsp:nvSpPr>
      <dsp:spPr>
        <a:xfrm>
          <a:off x="0" y="0"/>
          <a:ext cx="10972800" cy="14143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Kevin </a:t>
          </a:r>
          <a:r>
            <a:rPr lang="es-ES" sz="2200" kern="1200" dirty="0" err="1" smtClean="0"/>
            <a:t>Ashton</a:t>
          </a:r>
          <a:r>
            <a:rPr lang="es-ES" sz="2200" kern="1200" dirty="0" smtClean="0"/>
            <a:t>, ingeniero del Instituto Tecnológico de </a:t>
          </a:r>
          <a:r>
            <a:rPr lang="es-ES" sz="2200" kern="1200" dirty="0" err="1" smtClean="0"/>
            <a:t>Massachutts</a:t>
          </a:r>
          <a:r>
            <a:rPr lang="es-ES" sz="2200" kern="1200" dirty="0" smtClean="0"/>
            <a:t> (MIT) usó el termino </a:t>
          </a:r>
          <a:r>
            <a:rPr lang="es-ES" sz="2200" i="1" kern="1200" dirty="0" smtClean="0"/>
            <a:t>Internet of </a:t>
          </a:r>
          <a:r>
            <a:rPr lang="es-ES" sz="2200" i="1" kern="1200" dirty="0" err="1" smtClean="0"/>
            <a:t>Things</a:t>
          </a:r>
          <a:r>
            <a:rPr lang="es-ES" sz="2200" kern="1200" dirty="0" smtClean="0"/>
            <a:t> – Internet de las Cosas – para referirse a la relación entre tecnología RFID (</a:t>
          </a:r>
          <a:r>
            <a:rPr lang="es-ES" sz="2200" i="1" kern="1200" dirty="0" smtClean="0"/>
            <a:t>Radio </a:t>
          </a:r>
          <a:r>
            <a:rPr lang="es-ES" sz="2200" i="1" kern="1200" dirty="0" err="1" smtClean="0"/>
            <a:t>Frecuency</a:t>
          </a:r>
          <a:r>
            <a:rPr lang="es-ES" sz="2200" i="1" kern="1200" dirty="0" smtClean="0"/>
            <a:t> </a:t>
          </a:r>
          <a:r>
            <a:rPr lang="es-ES" sz="2200" i="1" kern="1200" dirty="0" err="1" smtClean="0"/>
            <a:t>Identification</a:t>
          </a:r>
          <a:r>
            <a:rPr lang="es-ES" sz="2200" i="1" kern="1200" dirty="0" smtClean="0"/>
            <a:t> </a:t>
          </a:r>
          <a:r>
            <a:rPr lang="es-ES" sz="2200" i="1" kern="1200" dirty="0" err="1" smtClean="0"/>
            <a:t>Device</a:t>
          </a:r>
          <a:r>
            <a:rPr lang="es-ES" sz="2200" kern="1200" dirty="0" smtClean="0"/>
            <a:t>).</a:t>
          </a:r>
          <a:endParaRPr lang="es-ES" sz="2200" kern="1200" dirty="0"/>
        </a:p>
      </dsp:txBody>
      <dsp:txXfrm>
        <a:off x="2335996" y="0"/>
        <a:ext cx="8636803" cy="1414363"/>
      </dsp:txXfrm>
    </dsp:sp>
    <dsp:sp modelId="{AC965608-7270-4ACF-95F2-E06D277D1722}">
      <dsp:nvSpPr>
        <dsp:cNvPr id="0" name=""/>
        <dsp:cNvSpPr/>
      </dsp:nvSpPr>
      <dsp:spPr>
        <a:xfrm>
          <a:off x="451406" y="141436"/>
          <a:ext cx="1574618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D4C2C-78E2-4B0E-ADC6-B8719710AA18}">
      <dsp:nvSpPr>
        <dsp:cNvPr id="0" name=""/>
        <dsp:cNvSpPr/>
      </dsp:nvSpPr>
      <dsp:spPr>
        <a:xfrm>
          <a:off x="0" y="1555799"/>
          <a:ext cx="10972800" cy="141436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La tecnología de identificación por radiofrecuencia permite reconocer de forma automática cualquier objeto, animal, o persona por medio de etiquetas electrónicas (</a:t>
          </a:r>
          <a:r>
            <a:rPr lang="es-ES" sz="2200" i="1" kern="1200" smtClean="0"/>
            <a:t>tags</a:t>
          </a:r>
          <a:r>
            <a:rPr lang="es-ES" sz="2200" kern="1200" smtClean="0"/>
            <a:t>) que portan.</a:t>
          </a:r>
          <a:endParaRPr lang="es-ES" sz="2200" kern="1200"/>
        </a:p>
      </dsp:txBody>
      <dsp:txXfrm>
        <a:off x="2335996" y="1555799"/>
        <a:ext cx="8636803" cy="1414363"/>
      </dsp:txXfrm>
    </dsp:sp>
    <dsp:sp modelId="{A3D948E5-499D-4AFC-B02D-EB16047C5535}">
      <dsp:nvSpPr>
        <dsp:cNvPr id="0" name=""/>
        <dsp:cNvSpPr/>
      </dsp:nvSpPr>
      <dsp:spPr>
        <a:xfrm>
          <a:off x="311558" y="1697236"/>
          <a:ext cx="1854315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0E0AF-E88F-4D18-9EA6-CE82B851636E}">
      <dsp:nvSpPr>
        <dsp:cNvPr id="0" name=""/>
        <dsp:cNvSpPr/>
      </dsp:nvSpPr>
      <dsp:spPr>
        <a:xfrm>
          <a:off x="0" y="3111599"/>
          <a:ext cx="10972800" cy="14143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La tecnología RFID que conectada al protocolo de Internet IP, esta cambiando el mundo.</a:t>
          </a:r>
          <a:endParaRPr lang="es-ES" sz="2200" kern="1200" dirty="0"/>
        </a:p>
      </dsp:txBody>
      <dsp:txXfrm>
        <a:off x="2335996" y="3111599"/>
        <a:ext cx="8636803" cy="1414363"/>
      </dsp:txXfrm>
    </dsp:sp>
    <dsp:sp modelId="{D15A9AB1-AB06-4926-AE63-F0F0D6230922}">
      <dsp:nvSpPr>
        <dsp:cNvPr id="0" name=""/>
        <dsp:cNvSpPr/>
      </dsp:nvSpPr>
      <dsp:spPr>
        <a:xfrm>
          <a:off x="311558" y="3253035"/>
          <a:ext cx="1854315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3A550-7614-494D-BBA0-6CE7C5898477}">
      <dsp:nvSpPr>
        <dsp:cNvPr id="0" name=""/>
        <dsp:cNvSpPr/>
      </dsp:nvSpPr>
      <dsp:spPr>
        <a:xfrm>
          <a:off x="133" y="0"/>
          <a:ext cx="1784151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Garantizar la privacidad, la confidencialidad y la seguridad del IdC.</a:t>
          </a:r>
          <a:endParaRPr lang="es-ES" sz="1800" kern="1200"/>
        </a:p>
      </dsp:txBody>
      <dsp:txXfrm>
        <a:off x="133" y="1810385"/>
        <a:ext cx="1784151" cy="1810385"/>
      </dsp:txXfrm>
    </dsp:sp>
    <dsp:sp modelId="{678EBC4B-15BC-4BA1-A49F-65E222B1F3A6}">
      <dsp:nvSpPr>
        <dsp:cNvPr id="0" name=""/>
        <dsp:cNvSpPr/>
      </dsp:nvSpPr>
      <dsp:spPr>
        <a:xfrm>
          <a:off x="13863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AA52B-C52D-4D5B-9ED7-1F266BAE602B}">
      <dsp:nvSpPr>
        <dsp:cNvPr id="0" name=""/>
        <dsp:cNvSpPr/>
      </dsp:nvSpPr>
      <dsp:spPr>
        <a:xfrm>
          <a:off x="1837810" y="0"/>
          <a:ext cx="1784151" cy="4525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Hardware de bajo consumo y barato y una conectividad ubicua</a:t>
          </a:r>
          <a:endParaRPr lang="es-ES" sz="1800" kern="1200"/>
        </a:p>
      </dsp:txBody>
      <dsp:txXfrm>
        <a:off x="1837810" y="1810385"/>
        <a:ext cx="1784151" cy="1810385"/>
      </dsp:txXfrm>
    </dsp:sp>
    <dsp:sp modelId="{8F5AA19E-E1AB-499C-8DBE-CBD2A64F770F}">
      <dsp:nvSpPr>
        <dsp:cNvPr id="0" name=""/>
        <dsp:cNvSpPr/>
      </dsp:nvSpPr>
      <dsp:spPr>
        <a:xfrm>
          <a:off x="1976312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C6FB6-683F-48FA-A516-B31033945E87}">
      <dsp:nvSpPr>
        <dsp:cNvPr id="0" name=""/>
        <dsp:cNvSpPr/>
      </dsp:nvSpPr>
      <dsp:spPr>
        <a:xfrm>
          <a:off x="3675486" y="0"/>
          <a:ext cx="1784151" cy="4525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Abaratar los costos de los dispositivos móviles y eliminar las baterías.</a:t>
          </a:r>
          <a:endParaRPr lang="es-ES" sz="1800" kern="1200"/>
        </a:p>
      </dsp:txBody>
      <dsp:txXfrm>
        <a:off x="3675486" y="1810385"/>
        <a:ext cx="1784151" cy="1810385"/>
      </dsp:txXfrm>
    </dsp:sp>
    <dsp:sp modelId="{7EEA6D29-6F5C-481E-9FD0-6850256A2947}">
      <dsp:nvSpPr>
        <dsp:cNvPr id="0" name=""/>
        <dsp:cNvSpPr/>
      </dsp:nvSpPr>
      <dsp:spPr>
        <a:xfrm>
          <a:off x="3813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27E56-78A1-4E0B-9BC0-50F4A3A5E1A4}">
      <dsp:nvSpPr>
        <dsp:cNvPr id="0" name=""/>
        <dsp:cNvSpPr/>
      </dsp:nvSpPr>
      <dsp:spPr>
        <a:xfrm>
          <a:off x="5513162" y="0"/>
          <a:ext cx="1784151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Conectividad ubicua </a:t>
          </a:r>
          <a:endParaRPr lang="es-ES" sz="1800" kern="1200"/>
        </a:p>
      </dsp:txBody>
      <dsp:txXfrm>
        <a:off x="5513162" y="1810385"/>
        <a:ext cx="1784151" cy="1810385"/>
      </dsp:txXfrm>
    </dsp:sp>
    <dsp:sp modelId="{D917F408-D75D-4891-B54B-602D1393A70E}">
      <dsp:nvSpPr>
        <dsp:cNvPr id="0" name=""/>
        <dsp:cNvSpPr/>
      </dsp:nvSpPr>
      <dsp:spPr>
        <a:xfrm>
          <a:off x="5651665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3AE5D-03A0-48F6-905D-6CBF7D32E818}">
      <dsp:nvSpPr>
        <dsp:cNvPr id="0" name=""/>
        <dsp:cNvSpPr/>
      </dsp:nvSpPr>
      <dsp:spPr>
        <a:xfrm>
          <a:off x="7350838" y="0"/>
          <a:ext cx="1784151" cy="4525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Nuevos sistemas operativos</a:t>
          </a:r>
          <a:endParaRPr lang="es-ES" sz="1800" kern="1200"/>
        </a:p>
      </dsp:txBody>
      <dsp:txXfrm>
        <a:off x="7350838" y="1810385"/>
        <a:ext cx="1784151" cy="1810385"/>
      </dsp:txXfrm>
    </dsp:sp>
    <dsp:sp modelId="{BBFA5AE1-35E0-43F0-B8F6-D233C658AF71}">
      <dsp:nvSpPr>
        <dsp:cNvPr id="0" name=""/>
        <dsp:cNvSpPr/>
      </dsp:nvSpPr>
      <dsp:spPr>
        <a:xfrm>
          <a:off x="7489341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D2AC6-028A-4DE9-A45F-636F3900048C}">
      <dsp:nvSpPr>
        <dsp:cNvPr id="0" name=""/>
        <dsp:cNvSpPr/>
      </dsp:nvSpPr>
      <dsp:spPr>
        <a:xfrm>
          <a:off x="9188514" y="0"/>
          <a:ext cx="1784151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Formatos de datos estándares y protocolos de conectividad</a:t>
          </a:r>
          <a:endParaRPr lang="es-ES" sz="1800" kern="1200"/>
        </a:p>
      </dsp:txBody>
      <dsp:txXfrm>
        <a:off x="9188514" y="1810385"/>
        <a:ext cx="1784151" cy="1810385"/>
      </dsp:txXfrm>
    </dsp:sp>
    <dsp:sp modelId="{BA5F41B4-6302-48D7-B029-3C92BAB86955}">
      <dsp:nvSpPr>
        <dsp:cNvPr id="0" name=""/>
        <dsp:cNvSpPr/>
      </dsp:nvSpPr>
      <dsp:spPr>
        <a:xfrm>
          <a:off x="932701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8C766-8FB3-40F6-A8D2-CB27BC189F25}">
      <dsp:nvSpPr>
        <dsp:cNvPr id="0" name=""/>
        <dsp:cNvSpPr/>
      </dsp:nvSpPr>
      <dsp:spPr>
        <a:xfrm>
          <a:off x="438912" y="3620770"/>
          <a:ext cx="10094976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F18262-63A9-491E-B814-3FA715B010BF}">
      <dsp:nvSpPr>
        <dsp:cNvPr id="0" name=""/>
        <dsp:cNvSpPr/>
      </dsp:nvSpPr>
      <dsp:spPr>
        <a:xfrm>
          <a:off x="4354909" y="0"/>
          <a:ext cx="2262981" cy="22629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Informático</a:t>
          </a:r>
          <a:endParaRPr lang="es-ES" sz="1600" kern="1200" dirty="0"/>
        </a:p>
      </dsp:txBody>
      <dsp:txXfrm>
        <a:off x="4354909" y="0"/>
        <a:ext cx="2262981" cy="2262981"/>
      </dsp:txXfrm>
    </dsp:sp>
    <dsp:sp modelId="{9E9C5927-6213-4B33-BB57-81369478BFC0}">
      <dsp:nvSpPr>
        <dsp:cNvPr id="0" name=""/>
        <dsp:cNvSpPr/>
      </dsp:nvSpPr>
      <dsp:spPr>
        <a:xfrm>
          <a:off x="3223418" y="2262981"/>
          <a:ext cx="2262981" cy="226298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Logístico</a:t>
          </a:r>
          <a:endParaRPr lang="es-ES" sz="1600" kern="1200" dirty="0"/>
        </a:p>
      </dsp:txBody>
      <dsp:txXfrm>
        <a:off x="3223418" y="2262981"/>
        <a:ext cx="2262981" cy="2262981"/>
      </dsp:txXfrm>
    </dsp:sp>
    <dsp:sp modelId="{480E3A65-84D4-48AC-9B77-CC38574E4EAC}">
      <dsp:nvSpPr>
        <dsp:cNvPr id="0" name=""/>
        <dsp:cNvSpPr/>
      </dsp:nvSpPr>
      <dsp:spPr>
        <a:xfrm rot="10800000">
          <a:off x="4354909" y="2262981"/>
          <a:ext cx="2262981" cy="226298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Internet</a:t>
          </a:r>
          <a:endParaRPr lang="es-ES" sz="1600" kern="1200" dirty="0"/>
        </a:p>
      </dsp:txBody>
      <dsp:txXfrm rot="10800000">
        <a:off x="4354909" y="2262981"/>
        <a:ext cx="2262981" cy="2262981"/>
      </dsp:txXfrm>
    </dsp:sp>
    <dsp:sp modelId="{5BDDD9EE-94AE-43BE-82D6-70DC332F420B}">
      <dsp:nvSpPr>
        <dsp:cNvPr id="0" name=""/>
        <dsp:cNvSpPr/>
      </dsp:nvSpPr>
      <dsp:spPr>
        <a:xfrm>
          <a:off x="5486400" y="2262981"/>
          <a:ext cx="2262981" cy="226298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Energía</a:t>
          </a:r>
          <a:endParaRPr lang="es-ES" sz="1600" kern="1200" dirty="0"/>
        </a:p>
      </dsp:txBody>
      <dsp:txXfrm>
        <a:off x="5486400" y="2262981"/>
        <a:ext cx="2262981" cy="226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3133-A463-4846-9721-3A50407B49E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8F9-8ECF-43A4-BD3F-F26CDBF5B3C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633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1004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0438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6452" y="25763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1425" y="5108788"/>
            <a:ext cx="9144000" cy="11297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425030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726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9201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002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5128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5206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57224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281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56020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964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5652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4055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08830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39729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22378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5813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00865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9749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3861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63373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91496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71947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7054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30365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7421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83929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0349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51476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3456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2164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82437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B14A-A6F4-4838-99BC-63A7A61F8E75}" type="datetimeFigureOut">
              <a:rPr lang="es-CO" smtClean="0"/>
              <a:pPr/>
              <a:t>12/11/2018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51B4-EADE-4A3C-9DBC-AF638B0BD845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7826" name="Picture 2" descr="Resultado de imagen para universidad de nariÃ±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197" y="73550"/>
            <a:ext cx="1473201" cy="1473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335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8FBE-5C4E-43D4-B059-297CBCC8369C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82D5-1A05-4EF8-A2EA-0202BFC612EE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4514" name="Picture 2" descr="Resultado de imagen para universidad de nariÃ±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35179" y="169332"/>
            <a:ext cx="1529821" cy="152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03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4273-A1F9-40C1-9DCF-6FDB0AC69477}" type="datetimeFigureOut">
              <a:rPr lang="es-ES" smtClean="0"/>
              <a:pPr/>
              <a:t>12/11/2018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3506-4F10-454C-8D0E-71210332838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2226" name="Picture 2" descr="Resultado de imagen para universidad de nariÃ±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646" y="118533"/>
            <a:ext cx="1352021" cy="1352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946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vargash@cetic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995863"/>
            <a:ext cx="12192000" cy="893354"/>
          </a:xfrm>
        </p:spPr>
        <p:txBody>
          <a:bodyPr/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La convergencia de las nuevas tecnologías</a:t>
            </a:r>
            <a:endParaRPr lang="es-CO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910260"/>
            <a:ext cx="12192000" cy="926431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Miguel Angel Vargas Hernández</a:t>
            </a:r>
          </a:p>
          <a:p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  <a:hlinkClick r:id="rId2"/>
              </a:rPr>
              <a:t>mvargash@cetics.org</a:t>
            </a:r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es-CO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4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Los nuevos paradigmas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673" y="2398954"/>
            <a:ext cx="4434967" cy="4209109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 al biología se busca perfeccionar y aumentar la vida</a:t>
            </a: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endParaRPr lang="es-CO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40" y="2122258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5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Los nuevos paradigmas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4"/>
            <a:ext cx="6748631" cy="4525963"/>
          </a:xfrm>
        </p:spPr>
        <p:txBody>
          <a:bodyPr>
            <a:normAutofit/>
          </a:bodyPr>
          <a:lstStyle/>
          <a:p>
            <a:pPr marL="0"/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 la economía, la tecnología hace que se desarrollen nuevos modelos </a:t>
            </a:r>
            <a:r>
              <a:rPr lang="es-CO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de negocio sin </a:t>
            </a:r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control del estado e incluso de los conglomerados económicos tradicionales. </a:t>
            </a:r>
            <a:endParaRPr lang="es-CO" sz="36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/>
            <a:r>
              <a:rPr lang="es-CO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economía colaborativa sorprende al mundo (</a:t>
            </a:r>
            <a:r>
              <a:rPr lang="es-CO" sz="3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Uber</a:t>
            </a:r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CO" sz="36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BlaBlaCar</a:t>
            </a:r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es-ES" sz="3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. </a:t>
            </a:r>
            <a:endParaRPr lang="es-CO" dirty="0"/>
          </a:p>
        </p:txBody>
      </p:sp>
      <p:pic>
        <p:nvPicPr>
          <p:cNvPr id="11266" name="Picture 2" descr="Resultado de imagen para u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547" y="2093310"/>
            <a:ext cx="3909972" cy="260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9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734" y="424539"/>
            <a:ext cx="10862872" cy="1143000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Economía colaborativa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717" y="1615195"/>
            <a:ext cx="10573063" cy="4830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También es un nuevo paradigma que comparte con el </a:t>
            </a:r>
            <a:r>
              <a:rPr lang="es-ES" sz="24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transhumanismo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la tecnología, la filosofía y la política. </a:t>
            </a:r>
          </a:p>
          <a:p>
            <a:endParaRPr lang="es-ES" sz="2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Menor dependencia del estado y de los conglomerados económicos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Disminución del trabajo asalario a cambio de trabajadores independientes.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Se basa en 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prestar, alquilar, comprar o vender productos en función de necesidades específicas</a:t>
            </a: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 y no tanto en beneficios económicos. </a:t>
            </a:r>
          </a:p>
          <a:p>
            <a:pPr lvl="1">
              <a:buNone/>
            </a:pPr>
            <a:endParaRPr lang="es-CO" sz="2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indent="-25400">
              <a:buNone/>
            </a:pP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Críticos como </a:t>
            </a:r>
            <a:r>
              <a:rPr lang="es-CO" sz="24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Luc</a:t>
            </a: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Ferry, consideran que casos como </a:t>
            </a:r>
            <a:r>
              <a:rPr lang="es-CO" sz="24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Uber</a:t>
            </a: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evidencian que sin regulación esto es peor y más feroz que lo que llamamos el capitalismo salvaje. </a:t>
            </a:r>
            <a:endParaRPr lang="es-E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8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El modelo cuántico del cerebro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basa en el paradigma cuántico</a:t>
            </a:r>
          </a:p>
          <a:p>
            <a:r>
              <a:rPr lang="es-CO" dirty="0" smtClean="0"/>
              <a:t>Según Roger </a:t>
            </a:r>
            <a:r>
              <a:rPr lang="es-CO" dirty="0" err="1" smtClean="0"/>
              <a:t>Pensore</a:t>
            </a:r>
            <a:r>
              <a:rPr lang="es-CO" dirty="0" smtClean="0"/>
              <a:t> y el médico </a:t>
            </a:r>
            <a:r>
              <a:rPr lang="es-CO" dirty="0" err="1" smtClean="0"/>
              <a:t>Suart</a:t>
            </a:r>
            <a:r>
              <a:rPr lang="es-CO" dirty="0" smtClean="0"/>
              <a:t> </a:t>
            </a:r>
            <a:r>
              <a:rPr lang="es-CO" dirty="0" err="1" smtClean="0"/>
              <a:t>Hameroff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7584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Hipótesis del cerebro invisible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hipótesis del cerebro invisible explica la manera científica y racional como una persona humana sobrevive a la muerte de su soporte físico , el cerebro material.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9927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El cerebro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1868407"/>
              </p:ext>
            </p:extLst>
          </p:nvPr>
        </p:nvGraphicFramePr>
        <p:xfrm>
          <a:off x="609600" y="1600200"/>
          <a:ext cx="10169562" cy="392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3397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Nuevos </a:t>
            </a:r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escenarios </a:t>
            </a:r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de la IE</a:t>
            </a:r>
            <a:endParaRPr lang="es-CO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472" y="149747"/>
            <a:ext cx="11020928" cy="1066466"/>
          </a:xfrm>
        </p:spPr>
        <p:txBody>
          <a:bodyPr>
            <a:normAutofit fontScale="90000"/>
          </a:bodyPr>
          <a:lstStyle/>
          <a:p>
            <a:pPr algn="r"/>
            <a: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Internet de las cosas </a:t>
            </a:r>
            <a:r>
              <a:rPr lang="es-CO" sz="4000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IdC</a:t>
            </a:r>
            <a: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b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(Internet of </a:t>
            </a:r>
            <a:r>
              <a:rPr lang="es-CO" sz="4000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Thing</a:t>
            </a:r>
            <a: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- </a:t>
            </a:r>
            <a:r>
              <a:rPr lang="es-CO" sz="4000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IdC</a:t>
            </a:r>
            <a: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)</a:t>
            </a:r>
            <a:endParaRPr lang="es-CO" sz="4000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42" y="3175123"/>
            <a:ext cx="4279728" cy="24850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61472" y="5866008"/>
            <a:ext cx="3583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/>
              <a:t>http://www.surusin.com/economia-colaborativa-nuevo-entorno-para-crecer/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753033" y="1597728"/>
            <a:ext cx="9983099" cy="131781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/>
              <a:t>Es un nuevo paradigma de Internet en el que las cosas se pueden comunicar entre ellas.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292762" y="4417625"/>
            <a:ext cx="5443370" cy="200916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/>
              <a:t>Hoy, es un ecosistema donde se recoge, circula, y se procesa información en un enjambre hombre máquina.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324575" y="2915542"/>
            <a:ext cx="6411557" cy="15020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/>
              <a:t>Formado por máquinas y objetos con sensores o con la disponibilidad para ejecutar acciones.</a:t>
            </a:r>
          </a:p>
        </p:txBody>
      </p:sp>
    </p:spTree>
    <p:extLst>
      <p:ext uri="{BB962C8B-B14F-4D97-AF65-F5344CB8AC3E}">
        <p14:creationId xmlns="" xmlns:p14="http://schemas.microsoft.com/office/powerpoint/2010/main" val="26703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sz="40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Gústenos o no, en el Internet de todo, </a:t>
            </a:r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somos </a:t>
            </a:r>
            <a:r>
              <a:rPr lang="es-ES" sz="40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datos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2396074"/>
              </p:ext>
            </p:extLst>
          </p:nvPr>
        </p:nvGraphicFramePr>
        <p:xfrm>
          <a:off x="609600" y="1600204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472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427" y="763934"/>
            <a:ext cx="10577498" cy="866273"/>
          </a:xfrm>
        </p:spPr>
        <p:txBody>
          <a:bodyPr>
            <a:normAutofit/>
          </a:bodyPr>
          <a:lstStyle/>
          <a:p>
            <a:pPr algn="r"/>
            <a:r>
              <a:rPr lang="es-CO" sz="4000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IdC</a:t>
            </a:r>
            <a:r>
              <a:rPr lang="es-CO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– </a:t>
            </a:r>
            <a:r>
              <a:rPr lang="es-CO" sz="4000" i="1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Big Data</a:t>
            </a:r>
            <a:endParaRPr lang="es-ES" sz="4000" i="1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426" y="1630208"/>
            <a:ext cx="9620068" cy="451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Big Data e Internet de las cosas son dos conceptos íntimamente unidos. Cisco lo denomina Internet de todo.</a:t>
            </a:r>
          </a:p>
          <a:p>
            <a:pPr marL="0" indent="0" algn="ctr">
              <a:buNone/>
            </a:pPr>
            <a:r>
              <a:rPr lang="es-CO" sz="4000" i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+mj-ea"/>
                <a:cs typeface="+mj-cs"/>
              </a:rPr>
              <a:t>Las máquinas </a:t>
            </a:r>
          </a:p>
          <a:p>
            <a:pPr marL="0" indent="0" algn="ctr">
              <a:buNone/>
            </a:pPr>
            <a:endParaRPr lang="es-CO" sz="36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heurón 4"/>
          <p:cNvSpPr/>
          <p:nvPr/>
        </p:nvSpPr>
        <p:spPr>
          <a:xfrm>
            <a:off x="1021976" y="3668357"/>
            <a:ext cx="2667897" cy="1882589"/>
          </a:xfrm>
          <a:prstGeom prst="chevron">
            <a:avLst>
              <a:gd name="adj" fmla="val 1852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En el siglo XIX</a:t>
            </a:r>
          </a:p>
          <a:p>
            <a:pPr algn="ctr"/>
            <a:r>
              <a:rPr lang="es-ES" dirty="0"/>
              <a:t>Aprendieron a ejecutar órdenes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heurón 7"/>
          <p:cNvSpPr/>
          <p:nvPr/>
        </p:nvSpPr>
        <p:spPr>
          <a:xfrm>
            <a:off x="4001845" y="3668357"/>
            <a:ext cx="2947595" cy="1882589"/>
          </a:xfrm>
          <a:prstGeom prst="chevron">
            <a:avLst>
              <a:gd name="adj" fmla="val 2028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En el siglo XX</a:t>
            </a:r>
          </a:p>
          <a:p>
            <a:pPr algn="ctr"/>
            <a:r>
              <a:rPr lang="es-ES" dirty="0"/>
              <a:t>Aprendieron a pensar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Cheurón 9"/>
          <p:cNvSpPr/>
          <p:nvPr/>
        </p:nvSpPr>
        <p:spPr>
          <a:xfrm>
            <a:off x="7287218" y="3668357"/>
            <a:ext cx="3255275" cy="1882589"/>
          </a:xfrm>
          <a:prstGeom prst="chevron">
            <a:avLst>
              <a:gd name="adj" fmla="val 22441"/>
            </a:avLst>
          </a:prstGeom>
          <a:solidFill>
            <a:srgbClr val="1E6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En el siglo XXI</a:t>
            </a:r>
          </a:p>
          <a:p>
            <a:pPr algn="ctr"/>
            <a:r>
              <a:rPr lang="es-ES" dirty="0"/>
              <a:t>Aprendieron a anticipar las cosas que van a suceder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789423" y="4399876"/>
            <a:ext cx="578182" cy="41954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7057016" y="4399876"/>
            <a:ext cx="606718" cy="41954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8217" y="5614457"/>
            <a:ext cx="1186240" cy="1056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0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568" y="274638"/>
            <a:ext cx="10972800" cy="725823"/>
          </a:xfrm>
        </p:spPr>
        <p:txBody>
          <a:bodyPr>
            <a:noAutofit/>
          </a:bodyPr>
          <a:lstStyle/>
          <a:p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Referencias bibliográficas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5731" y="1726115"/>
            <a:ext cx="1285545" cy="20626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15" y="1711333"/>
            <a:ext cx="2002632" cy="2002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0793" y="3872711"/>
            <a:ext cx="1337536" cy="20000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6680" y="3921343"/>
            <a:ext cx="1311494" cy="19611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0607" y="3879645"/>
            <a:ext cx="1284086" cy="20114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40762" y="3877014"/>
            <a:ext cx="1264213" cy="200271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2398" y="1726116"/>
            <a:ext cx="1319488" cy="19730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31466" y="1726116"/>
            <a:ext cx="1917258" cy="191725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3325" y="3882825"/>
            <a:ext cx="1338836" cy="2008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06818" y="1741297"/>
            <a:ext cx="1251056" cy="19247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035" y="1689109"/>
            <a:ext cx="1964869" cy="19648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62766" y="1713781"/>
            <a:ext cx="1386507" cy="20019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85346" y="3896824"/>
            <a:ext cx="1453470" cy="20517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624" y="3981562"/>
            <a:ext cx="1234623" cy="1909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14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Prospectiva del </a:t>
            </a:r>
            <a:r>
              <a:rPr lang="es-ES" sz="3600" dirty="0" err="1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IdC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0065549"/>
              </p:ext>
            </p:extLst>
          </p:nvPr>
        </p:nvGraphicFramePr>
        <p:xfrm>
          <a:off x="609600" y="1600204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222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89431"/>
            <a:ext cx="10972800" cy="1143000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Los internet (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Jeremy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Rifkin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)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620" y="1825057"/>
            <a:ext cx="6862902" cy="194829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Internet ha servido de infraestructura a la nueva economía colaborativa al posibilitar que todos los que nos encontramos conectados nos relacionemos, nos prestemos servicios, intercambiemos productos y comercialicemos.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127" y="1949490"/>
            <a:ext cx="38195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13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Los tres </a:t>
            </a:r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internet (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Jeremy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Rifkin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)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791195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85817" y="3905026"/>
            <a:ext cx="16000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Eólica</a:t>
            </a:r>
          </a:p>
          <a:p>
            <a:r>
              <a:rPr lang="es-CO" dirty="0" smtClean="0"/>
              <a:t>Geotérmica</a:t>
            </a:r>
          </a:p>
          <a:p>
            <a:r>
              <a:rPr lang="es-CO" dirty="0" smtClean="0"/>
              <a:t>Hidroeléctrica</a:t>
            </a:r>
          </a:p>
          <a:p>
            <a:r>
              <a:rPr lang="es-CO" dirty="0" smtClean="0"/>
              <a:t>Mareomotriz</a:t>
            </a:r>
          </a:p>
          <a:p>
            <a:r>
              <a:rPr lang="es-CO" dirty="0" smtClean="0"/>
              <a:t>Solar </a:t>
            </a:r>
          </a:p>
          <a:p>
            <a:r>
              <a:rPr lang="es-CO" dirty="0" err="1" smtClean="0"/>
              <a:t>Undimotriz</a:t>
            </a:r>
            <a:endParaRPr lang="es-CO" dirty="0" smtClean="0"/>
          </a:p>
          <a:p>
            <a:r>
              <a:rPr lang="es-CO" dirty="0" smtClean="0"/>
              <a:t>Biomasa</a:t>
            </a:r>
          </a:p>
          <a:p>
            <a:r>
              <a:rPr lang="es-CO" dirty="0" err="1" smtClean="0"/>
              <a:t>Biocarburantes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536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sz="40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Convergencia de nuevas tecnologías NBIC 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6963" y="4557587"/>
            <a:ext cx="128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Acrónico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2633" y="3153315"/>
            <a:ext cx="848059" cy="47874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888901" y="3208020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Biotecnología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6797" y="1865645"/>
            <a:ext cx="867608" cy="50063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888901" y="1916144"/>
            <a:ext cx="166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Nanotecnología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6815806" y="4137519"/>
            <a:ext cx="1695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Cognitivismo </a:t>
            </a:r>
            <a:endParaRPr lang="es-ES" dirty="0" smtClean="0"/>
          </a:p>
          <a:p>
            <a:pPr algn="ctr"/>
            <a:r>
              <a:rPr lang="es-ES" dirty="0" smtClean="0"/>
              <a:t>(IA </a:t>
            </a:r>
            <a:r>
              <a:rPr lang="es-ES" dirty="0"/>
              <a:t>y Robótica)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857833" y="5571633"/>
            <a:ext cx="165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Informática 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i="1" dirty="0" smtClean="0"/>
              <a:t>Big </a:t>
            </a:r>
            <a:r>
              <a:rPr lang="es-ES" i="1" dirty="0"/>
              <a:t>Data </a:t>
            </a:r>
            <a:r>
              <a:rPr lang="es-ES" dirty="0"/>
              <a:t>– </a:t>
            </a:r>
            <a:r>
              <a:rPr lang="es-ES" dirty="0" err="1"/>
              <a:t>IdC</a:t>
            </a:r>
            <a:r>
              <a:rPr lang="es-ES" dirty="0"/>
              <a:t>)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2633" y="4294174"/>
            <a:ext cx="848059" cy="4367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8654" y="5426312"/>
            <a:ext cx="862038" cy="70548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265" y="2027551"/>
            <a:ext cx="2383743" cy="2603218"/>
          </a:xfrm>
          <a:prstGeom prst="rect">
            <a:avLst/>
          </a:prstGeom>
        </p:spPr>
      </p:pic>
      <p:cxnSp>
        <p:nvCxnSpPr>
          <p:cNvPr id="63" name="Conector recto 62"/>
          <p:cNvCxnSpPr>
            <a:stCxn id="55" idx="3"/>
            <a:endCxn id="17" idx="1"/>
          </p:cNvCxnSpPr>
          <p:nvPr/>
        </p:nvCxnSpPr>
        <p:spPr>
          <a:xfrm flipV="1">
            <a:off x="2944008" y="2115962"/>
            <a:ext cx="2702789" cy="1213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>
            <a:stCxn id="55" idx="3"/>
            <a:endCxn id="15" idx="1"/>
          </p:cNvCxnSpPr>
          <p:nvPr/>
        </p:nvCxnSpPr>
        <p:spPr>
          <a:xfrm>
            <a:off x="2944008" y="3329160"/>
            <a:ext cx="2798625" cy="6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>
            <a:stCxn id="55" idx="3"/>
            <a:endCxn id="22" idx="1"/>
          </p:cNvCxnSpPr>
          <p:nvPr/>
        </p:nvCxnSpPr>
        <p:spPr>
          <a:xfrm>
            <a:off x="2944008" y="3329160"/>
            <a:ext cx="2798625" cy="118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>
            <a:stCxn id="55" idx="3"/>
            <a:endCxn id="29" idx="1"/>
          </p:cNvCxnSpPr>
          <p:nvPr/>
        </p:nvCxnSpPr>
        <p:spPr>
          <a:xfrm>
            <a:off x="2944008" y="3329160"/>
            <a:ext cx="2784646" cy="2449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76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16" y="672515"/>
            <a:ext cx="10218679" cy="1023209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El pensamiento </a:t>
            </a:r>
            <a:r>
              <a:rPr lang="es-ES" sz="4000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transhumanista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469" y="1979271"/>
            <a:ext cx="5415480" cy="365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Es una corriente de pensamiento cada vez más poderosa que se desarrolla principalmente en Estados Unidos, prácticamente a espaldas del Estado y de una regulación mínimamente coercitiva. </a:t>
            </a: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2960" y="2647419"/>
            <a:ext cx="2244000" cy="21624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544616" y="5039879"/>
            <a:ext cx="5647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http://www.nethunting.es/digital-life/tendencias-transhumanismo-utopia-o-distopia/</a:t>
            </a:r>
          </a:p>
        </p:txBody>
      </p:sp>
    </p:spTree>
    <p:extLst>
      <p:ext uri="{BB962C8B-B14F-4D97-AF65-F5344CB8AC3E}">
        <p14:creationId xmlns="" xmlns:p14="http://schemas.microsoft.com/office/powerpoint/2010/main" val="11865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1180" y="2042192"/>
            <a:ext cx="6028716" cy="331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Consiste en la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mejora de la humanidad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en todos sus aspectos, físico, intelectual, moral, emocional, económico y político a partir de los progresos de la ciencia y las biotecnologías. </a:t>
            </a:r>
          </a:p>
          <a:p>
            <a:pPr marL="0" indent="0">
              <a:buNone/>
            </a:pPr>
            <a:endParaRPr lang="es-E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110" y="1552595"/>
            <a:ext cx="2958000" cy="416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0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105" y="962520"/>
            <a:ext cx="6164179" cy="960438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Su origen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0075" y="2221236"/>
            <a:ext cx="5919370" cy="3916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Su epicentro principal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se encuentra en 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Estados Unidos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sabios, científicos, eminencias e intelectuales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cuentan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 recursos económicos casi ilimitados. Trabajan para Google, Apple, Facebook, y Amazon (GAFA)  y otras empresas norteamericanas como Microsoft,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Twitter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LinkedIn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Es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un movimiento que comienza a llegar a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Europa, China y Corea.</a:t>
            </a:r>
            <a:endParaRPr lang="es-E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E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1257" y="2144197"/>
            <a:ext cx="3272377" cy="25286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9028" y="4672852"/>
            <a:ext cx="1199031" cy="8992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1017" y="4783874"/>
            <a:ext cx="888011" cy="592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2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4294" y="1020602"/>
            <a:ext cx="10819267" cy="699919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Las rupturas del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transhumanismo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son:</a:t>
            </a:r>
            <a:b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</a:br>
            <a:endParaRPr lang="es-CO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4242" y="2113424"/>
            <a:ext cx="5974821" cy="414203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El paso de lo terapéutico a lo </a:t>
            </a:r>
            <a:r>
              <a:rPr lang="es-ES" sz="24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mejorativo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Pasar de la incertidumbre a lo controlado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Acabar con la idea de los derechos naturales vinculados a la naturaleza humana.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La mejora de lo genético, de los datos biológicos de los humanos.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lvl="1">
              <a:buNone/>
            </a:pPr>
            <a:endParaRPr lang="es-ES" sz="24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None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Según </a:t>
            </a:r>
            <a:r>
              <a:rPr lang="es-ES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Luc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Ferry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(2017)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968" y="2509397"/>
            <a:ext cx="2743800" cy="29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Los nuevos paradigmas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2302136"/>
            <a:ext cx="6103173" cy="2732443"/>
          </a:xfrm>
        </p:spPr>
        <p:txBody>
          <a:bodyPr/>
          <a:lstStyle/>
          <a:p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 la medicina: Ya no se trata de “reparar” lo humano ahora se busca “</a:t>
            </a:r>
            <a:r>
              <a:rPr lang="es-CO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perfeccionarlo”</a:t>
            </a:r>
            <a:endParaRPr lang="es-CO" sz="3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1551" y="2661929"/>
            <a:ext cx="3354760" cy="201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08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984" y="396558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El movimiento </a:t>
            </a:r>
            <a:r>
              <a:rPr lang="es-ES" sz="4000" dirty="0" err="1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transhumanista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0299" y="2651837"/>
            <a:ext cx="9113134" cy="2186381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Luchar </a:t>
            </a:r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contra la 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vejez </a:t>
            </a:r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y no 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contra la muerte</a:t>
            </a:r>
          </a:p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Busca perfeccionar el organismo humano</a:t>
            </a:r>
          </a:p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Tiende a aumentar el rendimiento humano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3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785</Words>
  <Application>Microsoft Office PowerPoint</Application>
  <PresentationFormat>Personalizado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Tema de Office</vt:lpstr>
      <vt:lpstr>1_Diseño personalizado</vt:lpstr>
      <vt:lpstr>Diseño personalizado</vt:lpstr>
      <vt:lpstr>La convergencia de las nuevas tecnologías</vt:lpstr>
      <vt:lpstr>Referencias bibliográficas</vt:lpstr>
      <vt:lpstr>Convergencia de nuevas tecnologías NBIC </vt:lpstr>
      <vt:lpstr>El pensamiento transhumanista</vt:lpstr>
      <vt:lpstr>Diapositiva 5</vt:lpstr>
      <vt:lpstr>Su origen</vt:lpstr>
      <vt:lpstr>Las rupturas del transhumanismo son: </vt:lpstr>
      <vt:lpstr>Los nuevos paradigmas</vt:lpstr>
      <vt:lpstr>El movimiento transhumanista</vt:lpstr>
      <vt:lpstr>Los nuevos paradigmas</vt:lpstr>
      <vt:lpstr>Los nuevos paradigmas</vt:lpstr>
      <vt:lpstr>Economía colaborativa</vt:lpstr>
      <vt:lpstr>El modelo cuántico del cerebro</vt:lpstr>
      <vt:lpstr>Hipótesis del cerebro invisible</vt:lpstr>
      <vt:lpstr>El cerebro</vt:lpstr>
      <vt:lpstr>Nuevos escenarios de la IE</vt:lpstr>
      <vt:lpstr>Internet de las cosas IdC  (Internet of Thing - IdC)</vt:lpstr>
      <vt:lpstr>Gústenos o no, en el Internet de todo,  somos datos.</vt:lpstr>
      <vt:lpstr>IdC – Big Data</vt:lpstr>
      <vt:lpstr>Prospectiva del IdC</vt:lpstr>
      <vt:lpstr>Los internet (Jeremy Rifkin)</vt:lpstr>
      <vt:lpstr>Los tres internet (Jeremy Rifkin)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conferencia</dc:title>
  <dc:creator>mvargash</dc:creator>
  <cp:lastModifiedBy>Miguel Angel</cp:lastModifiedBy>
  <cp:revision>122</cp:revision>
  <dcterms:created xsi:type="dcterms:W3CDTF">2018-07-19T22:29:31Z</dcterms:created>
  <dcterms:modified xsi:type="dcterms:W3CDTF">2018-11-13T03:33:11Z</dcterms:modified>
</cp:coreProperties>
</file>