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image/png" PartName="/ppt/media/image11.jpg"/>
  <Override ContentType="application/vnd.openxmlformats-officedocument.drawingml.diagramData+xml" PartName="/ppt/diagrams/data8.xml"/>
  <Override ContentType="application/vnd.openxmlformats-officedocument.drawingml.diagramData+xml" PartName="/ppt/diagrams/data3.xml"/>
  <Override ContentType="application/vnd.openxmlformats-officedocument.drawingml.diagramData+xml" PartName="/ppt/diagrams/data2.xml"/>
  <Override ContentType="application/vnd.openxmlformats-officedocument.drawingml.diagramData+xml" PartName="/ppt/diagrams/data10.xml"/>
  <Override ContentType="application/vnd.openxmlformats-officedocument.drawingml.diagramData+xml" PartName="/ppt/diagrams/data1.xml"/>
  <Override ContentType="application/vnd.openxmlformats-officedocument.drawingml.diagramData+xml" PartName="/ppt/diagrams/data5.xml"/>
  <Override ContentType="application/vnd.openxmlformats-officedocument.drawingml.diagramData+xml" PartName="/ppt/diagrams/data9.xml"/>
  <Override ContentType="application/vnd.openxmlformats-officedocument.drawingml.diagramData+xml" PartName="/ppt/diagrams/data4.xml"/>
  <Override ContentType="application/vnd.openxmlformats-officedocument.drawingml.diagramData+xml" PartName="/ppt/diagrams/data7.xml"/>
  <Override ContentType="application/vnd.openxmlformats-officedocument.drawingml.diagramData+xml" PartName="/ppt/diagrams/data6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drawingml.diagramLayout+xml" PartName="/ppt/diagrams/layout9.xml"/>
  <Override ContentType="application/vnd.openxmlformats-officedocument.drawingml.diagramLayout+xml" PartName="/ppt/diagrams/layout4.xml"/>
  <Override ContentType="application/vnd.openxmlformats-officedocument.drawingml.diagramLayout+xml" PartName="/ppt/diagrams/layout5.xml"/>
  <Override ContentType="application/vnd.openxmlformats-officedocument.drawingml.diagramLayout+xml" PartName="/ppt/diagrams/layout10.xml"/>
  <Override ContentType="application/vnd.openxmlformats-officedocument.drawingml.diagramLayout+xml" PartName="/ppt/diagrams/layout3.xml"/>
  <Override ContentType="application/vnd.openxmlformats-officedocument.drawingml.diagramLayout+xml" PartName="/ppt/diagrams/layout2.xml"/>
  <Override ContentType="application/vnd.openxmlformats-officedocument.drawingml.diagramLayout+xml" PartName="/ppt/diagrams/layout1.xml"/>
  <Override ContentType="application/vnd.openxmlformats-officedocument.drawingml.diagramLayout+xml" PartName="/ppt/diagrams/layout7.xml"/>
  <Override ContentType="application/vnd.openxmlformats-officedocument.drawingml.diagramLayout+xml" PartName="/ppt/diagrams/layout6.xml"/>
  <Override ContentType="application/vnd.openxmlformats-officedocument.drawingml.diagramLayout+xml" PartName="/ppt/diagrams/layout8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drawingml.diagramStyle+xml" PartName="/ppt/diagrams/quickStyle5.xml"/>
  <Override ContentType="application/vnd.openxmlformats-officedocument.drawingml.diagramStyle+xml" PartName="/ppt/diagrams/quickStyle4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10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3.xml"/>
  <Override ContentType="application/vnd.openxmlformats-officedocument.drawingml.diagramStyle+xml" PartName="/ppt/diagrams/quickStyle6.xml"/>
  <Override ContentType="application/vnd.openxmlformats-officedocument.drawingml.diagramStyle+xml" PartName="/ppt/diagrams/quickStyle9.xml"/>
  <Override ContentType="application/vnd.openxmlformats-officedocument.drawingml.diagramStyle+xml" PartName="/ppt/diagrams/quickStyle8.xml"/>
  <Override ContentType="application/vnd.openxmlformats-officedocument.drawingml.diagramStyle+xml" PartName="/ppt/diagrams/quickStyle7.xml"/>
  <Override ContentType="application/vnd.openxmlformats-officedocument.presentationml.presentation.main+xml" PartName="/ppt/presentation.xml"/>
  <Override ContentType="application/vnd.ms-office.drawingml.diagramDrawing+xml" PartName="/ppt/diagrams/drawing2.xml"/>
  <Override ContentType="application/vnd.ms-office.drawingml.diagramDrawing+xml" PartName="/ppt/diagrams/drawing7.xml"/>
  <Override ContentType="application/vnd.ms-office.drawingml.diagramDrawing+xml" PartName="/ppt/diagrams/drawing8.xml"/>
  <Override ContentType="application/vnd.ms-office.drawingml.diagramDrawing+xml" PartName="/ppt/diagrams/drawing1.xml"/>
  <Override ContentType="application/vnd.ms-office.drawingml.diagramDrawing+xml" PartName="/ppt/diagrams/drawing6.xml"/>
  <Override ContentType="application/vnd.ms-office.drawingml.diagramDrawing+xml" PartName="/ppt/diagrams/drawing3.xml"/>
  <Override ContentType="application/vnd.ms-office.drawingml.diagramDrawing+xml" PartName="/ppt/diagrams/drawing4.xml"/>
  <Override ContentType="application/vnd.ms-office.drawingml.diagramDrawing+xml" PartName="/ppt/diagrams/drawing5.xml"/>
  <Override ContentType="application/vnd.ms-office.drawingml.diagramDrawing+xml" PartName="/ppt/diagrams/drawing9.xml"/>
  <Override ContentType="application/vnd.ms-office.drawingml.diagramDrawing+xml" PartName="/ppt/diagrams/drawing10.xml"/>
  <Override ContentType="application/vnd.openxmlformats-officedocument.presentationml.presProps+xml" PartName="/ppt/presProps1.xml"/>
  <Override ContentType="application/vnd.openxmlformats-officedocument.drawingml.diagramColors+xml" PartName="/ppt/diagrams/colors6.xml"/>
  <Override ContentType="application/vnd.openxmlformats-officedocument.drawingml.diagramColors+xml" PartName="/ppt/diagrams/colors5.xml"/>
  <Override ContentType="application/vnd.openxmlformats-officedocument.drawingml.diagramColors+xml" PartName="/ppt/diagrams/colors7.xml"/>
  <Override ContentType="application/vnd.openxmlformats-officedocument.drawingml.diagramColors+xml" PartName="/ppt/diagrams/colors9.xml"/>
  <Override ContentType="application/vnd.openxmlformats-officedocument.drawingml.diagramColors+xml" PartName="/ppt/diagrams/colors8.xml"/>
  <Override ContentType="application/vnd.openxmlformats-officedocument.drawingml.diagramColors+xml" PartName="/ppt/diagrams/colors3.xml"/>
  <Override ContentType="application/vnd.openxmlformats-officedocument.drawingml.diagramColors+xml" PartName="/ppt/diagrams/colors2.xml"/>
  <Override ContentType="application/vnd.openxmlformats-officedocument.drawingml.diagramColors+xml" PartName="/ppt/diagrams/colors4.xml"/>
  <Override ContentType="application/vnd.openxmlformats-officedocument.drawingml.diagramColors+xml" PartName="/ppt/diagrams/colors10.xml"/>
  <Override ContentType="application/vnd.openxmlformats-officedocument.drawingml.diagramColors+xml" PartName="/ppt/diagrams/color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6" Type="http://schemas.openxmlformats.org/officeDocument/2006/relationships/slide" Target="slides/slide3.xml"/><Relationship Id="rId18" Type="http://schemas.openxmlformats.org/officeDocument/2006/relationships/slide" Target="slides/slide15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85BA1-62B5-4F16-94B8-FC7DA6FB4B1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8E21000-6540-437B-8BC4-6BB51E4C6844}">
      <dgm:prSet phldrT="[Texto]"/>
      <dgm:spPr>
        <a:solidFill>
          <a:srgbClr val="C95353"/>
        </a:solidFill>
      </dgm:spPr>
      <dgm:t>
        <a:bodyPr/>
        <a:lstStyle/>
        <a:p>
          <a:r>
            <a:rPr lang="es-CO" dirty="0"/>
            <a:t>Modalidad Interacción Social</a:t>
          </a:r>
        </a:p>
      </dgm:t>
    </dgm:pt>
    <dgm:pt modelId="{97B6D603-0468-45A8-83C4-446BA3C92659}" type="parTrans" cxnId="{F64A6477-CDAB-4788-B7C8-0B693380F2D0}">
      <dgm:prSet/>
      <dgm:spPr/>
      <dgm:t>
        <a:bodyPr/>
        <a:lstStyle/>
        <a:p>
          <a:endParaRPr lang="es-CO"/>
        </a:p>
      </dgm:t>
    </dgm:pt>
    <dgm:pt modelId="{1BB94706-0B03-4D34-BB85-632AD6C3A0A5}" type="sibTrans" cxnId="{F64A6477-CDAB-4788-B7C8-0B693380F2D0}">
      <dgm:prSet/>
      <dgm:spPr/>
      <dgm:t>
        <a:bodyPr/>
        <a:lstStyle/>
        <a:p>
          <a:endParaRPr lang="es-CO"/>
        </a:p>
      </dgm:t>
    </dgm:pt>
    <dgm:pt modelId="{2C0562E3-424C-49BB-AA7A-B27491872671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dirty="0"/>
            <a:t>Trabajo de elaboración de material pedagógico, didáctico o experimental</a:t>
          </a:r>
        </a:p>
      </dgm:t>
    </dgm:pt>
    <dgm:pt modelId="{FAB15594-E6B6-451D-B68C-FF71DAE8E717}" type="parTrans" cxnId="{4B9C34FD-EF19-4CD0-B4F4-407F2C2CEEEC}">
      <dgm:prSet/>
      <dgm:spPr/>
      <dgm:t>
        <a:bodyPr/>
        <a:lstStyle/>
        <a:p>
          <a:endParaRPr lang="es-CO"/>
        </a:p>
      </dgm:t>
    </dgm:pt>
    <dgm:pt modelId="{B7E13488-7528-4423-B870-9568BF8C32A5}" type="sibTrans" cxnId="{4B9C34FD-EF19-4CD0-B4F4-407F2C2CEEEC}">
      <dgm:prSet/>
      <dgm:spPr/>
      <dgm:t>
        <a:bodyPr/>
        <a:lstStyle/>
        <a:p>
          <a:endParaRPr lang="es-CO"/>
        </a:p>
      </dgm:t>
    </dgm:pt>
    <dgm:pt modelId="{AC01F3F5-E719-4C7F-93CD-3DCB2A731726}">
      <dgm:prSet phldrT="[Texto]"/>
      <dgm:spPr/>
      <dgm:t>
        <a:bodyPr/>
        <a:lstStyle/>
        <a:p>
          <a:r>
            <a:rPr lang="es-CO" dirty="0"/>
            <a:t>Pasantía de interacción social</a:t>
          </a:r>
        </a:p>
      </dgm:t>
    </dgm:pt>
    <dgm:pt modelId="{3EA2CE8C-CDC6-4E8F-AAFF-65CBCBCBE0B6}" type="parTrans" cxnId="{74AD0225-6E79-4027-869A-7BD3D5CA5BEE}">
      <dgm:prSet/>
      <dgm:spPr/>
      <dgm:t>
        <a:bodyPr/>
        <a:lstStyle/>
        <a:p>
          <a:endParaRPr lang="es-CO"/>
        </a:p>
      </dgm:t>
    </dgm:pt>
    <dgm:pt modelId="{C0B81E09-7995-4A71-B735-1D7A221775BA}" type="sibTrans" cxnId="{74AD0225-6E79-4027-869A-7BD3D5CA5BEE}">
      <dgm:prSet/>
      <dgm:spPr/>
      <dgm:t>
        <a:bodyPr/>
        <a:lstStyle/>
        <a:p>
          <a:endParaRPr lang="es-CO"/>
        </a:p>
      </dgm:t>
    </dgm:pt>
    <dgm:pt modelId="{A03C106D-504D-4234-8BB1-6B924BE1E24C}" type="pres">
      <dgm:prSet presAssocID="{28685BA1-62B5-4F16-94B8-FC7DA6FB4B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AC1286-3CF3-4328-A2E8-D0499A55BAF8}" type="pres">
      <dgm:prSet presAssocID="{B8E21000-6540-437B-8BC4-6BB51E4C6844}" presName="hierRoot1" presStyleCnt="0">
        <dgm:presLayoutVars>
          <dgm:hierBranch val="init"/>
        </dgm:presLayoutVars>
      </dgm:prSet>
      <dgm:spPr/>
    </dgm:pt>
    <dgm:pt modelId="{D66E9119-42DC-4FCD-8A2B-E60BF9DD83A2}" type="pres">
      <dgm:prSet presAssocID="{B8E21000-6540-437B-8BC4-6BB51E4C6844}" presName="rootComposite1" presStyleCnt="0"/>
      <dgm:spPr/>
    </dgm:pt>
    <dgm:pt modelId="{5659E1D0-9527-4C01-BB6F-0531ABD3C96A}" type="pres">
      <dgm:prSet presAssocID="{B8E21000-6540-437B-8BC4-6BB51E4C6844}" presName="rootText1" presStyleLbl="node0" presStyleIdx="0" presStyleCnt="1">
        <dgm:presLayoutVars>
          <dgm:chPref val="3"/>
        </dgm:presLayoutVars>
      </dgm:prSet>
      <dgm:spPr/>
    </dgm:pt>
    <dgm:pt modelId="{3B24B3A3-F415-48C5-993B-5442044C7713}" type="pres">
      <dgm:prSet presAssocID="{B8E21000-6540-437B-8BC4-6BB51E4C6844}" presName="rootConnector1" presStyleLbl="node1" presStyleIdx="0" presStyleCnt="0"/>
      <dgm:spPr/>
    </dgm:pt>
    <dgm:pt modelId="{4F66E095-32E1-4C82-B2A0-D026BBA47F0D}" type="pres">
      <dgm:prSet presAssocID="{B8E21000-6540-437B-8BC4-6BB51E4C6844}" presName="hierChild2" presStyleCnt="0"/>
      <dgm:spPr/>
    </dgm:pt>
    <dgm:pt modelId="{B9626565-922F-45E6-BDD3-876B351AD33F}" type="pres">
      <dgm:prSet presAssocID="{FAB15594-E6B6-451D-B68C-FF71DAE8E717}" presName="Name37" presStyleLbl="parChTrans1D2" presStyleIdx="0" presStyleCnt="2"/>
      <dgm:spPr/>
    </dgm:pt>
    <dgm:pt modelId="{E4BFFE45-50C3-462A-A3C0-55BD515DE0BA}" type="pres">
      <dgm:prSet presAssocID="{2C0562E3-424C-49BB-AA7A-B27491872671}" presName="hierRoot2" presStyleCnt="0">
        <dgm:presLayoutVars>
          <dgm:hierBranch val="init"/>
        </dgm:presLayoutVars>
      </dgm:prSet>
      <dgm:spPr/>
    </dgm:pt>
    <dgm:pt modelId="{004CFB72-CE3B-4EA5-8B91-5F76B128429A}" type="pres">
      <dgm:prSet presAssocID="{2C0562E3-424C-49BB-AA7A-B27491872671}" presName="rootComposite" presStyleCnt="0"/>
      <dgm:spPr/>
    </dgm:pt>
    <dgm:pt modelId="{65E36ED1-3197-418C-9120-9AAD30AB4A34}" type="pres">
      <dgm:prSet presAssocID="{2C0562E3-424C-49BB-AA7A-B27491872671}" presName="rootText" presStyleLbl="node2" presStyleIdx="0" presStyleCnt="2">
        <dgm:presLayoutVars>
          <dgm:chPref val="3"/>
        </dgm:presLayoutVars>
      </dgm:prSet>
      <dgm:spPr/>
    </dgm:pt>
    <dgm:pt modelId="{F6B06569-1216-4308-9EE0-6F4F2AE230DF}" type="pres">
      <dgm:prSet presAssocID="{2C0562E3-424C-49BB-AA7A-B27491872671}" presName="rootConnector" presStyleLbl="node2" presStyleIdx="0" presStyleCnt="2"/>
      <dgm:spPr/>
    </dgm:pt>
    <dgm:pt modelId="{179636F0-6D44-4182-8EB9-26EB78CCB08C}" type="pres">
      <dgm:prSet presAssocID="{2C0562E3-424C-49BB-AA7A-B27491872671}" presName="hierChild4" presStyleCnt="0"/>
      <dgm:spPr/>
    </dgm:pt>
    <dgm:pt modelId="{4896FF88-D01B-47AD-B21C-EBC8DADD7FBA}" type="pres">
      <dgm:prSet presAssocID="{2C0562E3-424C-49BB-AA7A-B27491872671}" presName="hierChild5" presStyleCnt="0"/>
      <dgm:spPr/>
    </dgm:pt>
    <dgm:pt modelId="{A8662B32-7008-48C8-B5EF-37ED69847A55}" type="pres">
      <dgm:prSet presAssocID="{3EA2CE8C-CDC6-4E8F-AAFF-65CBCBCBE0B6}" presName="Name37" presStyleLbl="parChTrans1D2" presStyleIdx="1" presStyleCnt="2"/>
      <dgm:spPr/>
    </dgm:pt>
    <dgm:pt modelId="{6F3BE09B-F2BE-4E8C-A9F7-0F710FC593CB}" type="pres">
      <dgm:prSet presAssocID="{AC01F3F5-E719-4C7F-93CD-3DCB2A731726}" presName="hierRoot2" presStyleCnt="0">
        <dgm:presLayoutVars>
          <dgm:hierBranch val="init"/>
        </dgm:presLayoutVars>
      </dgm:prSet>
      <dgm:spPr/>
    </dgm:pt>
    <dgm:pt modelId="{B0BA3C19-C3A4-4B39-805A-CC37A88669BD}" type="pres">
      <dgm:prSet presAssocID="{AC01F3F5-E719-4C7F-93CD-3DCB2A731726}" presName="rootComposite" presStyleCnt="0"/>
      <dgm:spPr/>
    </dgm:pt>
    <dgm:pt modelId="{12675129-1889-4AB8-8A45-060C565CFD48}" type="pres">
      <dgm:prSet presAssocID="{AC01F3F5-E719-4C7F-93CD-3DCB2A731726}" presName="rootText" presStyleLbl="node2" presStyleIdx="1" presStyleCnt="2">
        <dgm:presLayoutVars>
          <dgm:chPref val="3"/>
        </dgm:presLayoutVars>
      </dgm:prSet>
      <dgm:spPr/>
    </dgm:pt>
    <dgm:pt modelId="{BCB8919F-8DA6-41E7-BAC3-EC316B118B92}" type="pres">
      <dgm:prSet presAssocID="{AC01F3F5-E719-4C7F-93CD-3DCB2A731726}" presName="rootConnector" presStyleLbl="node2" presStyleIdx="1" presStyleCnt="2"/>
      <dgm:spPr/>
    </dgm:pt>
    <dgm:pt modelId="{C2475BA2-ED89-4475-9F36-E67AC95BEA5A}" type="pres">
      <dgm:prSet presAssocID="{AC01F3F5-E719-4C7F-93CD-3DCB2A731726}" presName="hierChild4" presStyleCnt="0"/>
      <dgm:spPr/>
    </dgm:pt>
    <dgm:pt modelId="{C0DC7F44-07F8-440A-88AF-B0C662F9C114}" type="pres">
      <dgm:prSet presAssocID="{AC01F3F5-E719-4C7F-93CD-3DCB2A731726}" presName="hierChild5" presStyleCnt="0"/>
      <dgm:spPr/>
    </dgm:pt>
    <dgm:pt modelId="{C854CAA5-9EC6-4F3D-ADBC-2AB90EBB68D9}" type="pres">
      <dgm:prSet presAssocID="{B8E21000-6540-437B-8BC4-6BB51E4C6844}" presName="hierChild3" presStyleCnt="0"/>
      <dgm:spPr/>
    </dgm:pt>
  </dgm:ptLst>
  <dgm:cxnLst>
    <dgm:cxn modelId="{9551E518-95A4-439C-8846-1FBEEFA50D3B}" type="presOf" srcId="{AC01F3F5-E719-4C7F-93CD-3DCB2A731726}" destId="{BCB8919F-8DA6-41E7-BAC3-EC316B118B92}" srcOrd="1" destOrd="0" presId="urn:microsoft.com/office/officeart/2005/8/layout/orgChart1"/>
    <dgm:cxn modelId="{897A6720-A6A6-4143-9071-BC9ECE60899C}" type="presOf" srcId="{B8E21000-6540-437B-8BC4-6BB51E4C6844}" destId="{5659E1D0-9527-4C01-BB6F-0531ABD3C96A}" srcOrd="0" destOrd="0" presId="urn:microsoft.com/office/officeart/2005/8/layout/orgChart1"/>
    <dgm:cxn modelId="{74AD0225-6E79-4027-869A-7BD3D5CA5BEE}" srcId="{B8E21000-6540-437B-8BC4-6BB51E4C6844}" destId="{AC01F3F5-E719-4C7F-93CD-3DCB2A731726}" srcOrd="1" destOrd="0" parTransId="{3EA2CE8C-CDC6-4E8F-AAFF-65CBCBCBE0B6}" sibTransId="{C0B81E09-7995-4A71-B735-1D7A221775BA}"/>
    <dgm:cxn modelId="{7844E630-684D-484D-910F-3C531C792B5A}" type="presOf" srcId="{B8E21000-6540-437B-8BC4-6BB51E4C6844}" destId="{3B24B3A3-F415-48C5-993B-5442044C7713}" srcOrd="1" destOrd="0" presId="urn:microsoft.com/office/officeart/2005/8/layout/orgChart1"/>
    <dgm:cxn modelId="{E1FCA93E-B8C5-424A-A570-CE76447AE2C8}" type="presOf" srcId="{AC01F3F5-E719-4C7F-93CD-3DCB2A731726}" destId="{12675129-1889-4AB8-8A45-060C565CFD48}" srcOrd="0" destOrd="0" presId="urn:microsoft.com/office/officeart/2005/8/layout/orgChart1"/>
    <dgm:cxn modelId="{F64A6477-CDAB-4788-B7C8-0B693380F2D0}" srcId="{28685BA1-62B5-4F16-94B8-FC7DA6FB4B11}" destId="{B8E21000-6540-437B-8BC4-6BB51E4C6844}" srcOrd="0" destOrd="0" parTransId="{97B6D603-0468-45A8-83C4-446BA3C92659}" sibTransId="{1BB94706-0B03-4D34-BB85-632AD6C3A0A5}"/>
    <dgm:cxn modelId="{2A71EFA8-75DE-4B1C-B99B-4D9271DC20AB}" type="presOf" srcId="{FAB15594-E6B6-451D-B68C-FF71DAE8E717}" destId="{B9626565-922F-45E6-BDD3-876B351AD33F}" srcOrd="0" destOrd="0" presId="urn:microsoft.com/office/officeart/2005/8/layout/orgChart1"/>
    <dgm:cxn modelId="{9E791BBF-6A45-4BD8-BA23-08D2C9F127D1}" type="presOf" srcId="{2C0562E3-424C-49BB-AA7A-B27491872671}" destId="{65E36ED1-3197-418C-9120-9AAD30AB4A34}" srcOrd="0" destOrd="0" presId="urn:microsoft.com/office/officeart/2005/8/layout/orgChart1"/>
    <dgm:cxn modelId="{DCB580F3-F512-4816-A7CD-37BC03BC965C}" type="presOf" srcId="{2C0562E3-424C-49BB-AA7A-B27491872671}" destId="{F6B06569-1216-4308-9EE0-6F4F2AE230DF}" srcOrd="1" destOrd="0" presId="urn:microsoft.com/office/officeart/2005/8/layout/orgChart1"/>
    <dgm:cxn modelId="{E4BAE0F7-D723-40E7-AFA6-EA4F2C79B80D}" type="presOf" srcId="{3EA2CE8C-CDC6-4E8F-AAFF-65CBCBCBE0B6}" destId="{A8662B32-7008-48C8-B5EF-37ED69847A55}" srcOrd="0" destOrd="0" presId="urn:microsoft.com/office/officeart/2005/8/layout/orgChart1"/>
    <dgm:cxn modelId="{66CD19F8-B5AD-4900-B352-F681C5EF2904}" type="presOf" srcId="{28685BA1-62B5-4F16-94B8-FC7DA6FB4B11}" destId="{A03C106D-504D-4234-8BB1-6B924BE1E24C}" srcOrd="0" destOrd="0" presId="urn:microsoft.com/office/officeart/2005/8/layout/orgChart1"/>
    <dgm:cxn modelId="{4B9C34FD-EF19-4CD0-B4F4-407F2C2CEEEC}" srcId="{B8E21000-6540-437B-8BC4-6BB51E4C6844}" destId="{2C0562E3-424C-49BB-AA7A-B27491872671}" srcOrd="0" destOrd="0" parTransId="{FAB15594-E6B6-451D-B68C-FF71DAE8E717}" sibTransId="{B7E13488-7528-4423-B870-9568BF8C32A5}"/>
    <dgm:cxn modelId="{D329933F-3EA7-4AF3-9FB3-579458DD8D18}" type="presParOf" srcId="{A03C106D-504D-4234-8BB1-6B924BE1E24C}" destId="{01AC1286-3CF3-4328-A2E8-D0499A55BAF8}" srcOrd="0" destOrd="0" presId="urn:microsoft.com/office/officeart/2005/8/layout/orgChart1"/>
    <dgm:cxn modelId="{6A46ECED-E452-4BCC-B198-B2FC0CB6AFD4}" type="presParOf" srcId="{01AC1286-3CF3-4328-A2E8-D0499A55BAF8}" destId="{D66E9119-42DC-4FCD-8A2B-E60BF9DD83A2}" srcOrd="0" destOrd="0" presId="urn:microsoft.com/office/officeart/2005/8/layout/orgChart1"/>
    <dgm:cxn modelId="{FEAD33AD-0B76-465F-BE8D-5535B3B4D9D7}" type="presParOf" srcId="{D66E9119-42DC-4FCD-8A2B-E60BF9DD83A2}" destId="{5659E1D0-9527-4C01-BB6F-0531ABD3C96A}" srcOrd="0" destOrd="0" presId="urn:microsoft.com/office/officeart/2005/8/layout/orgChart1"/>
    <dgm:cxn modelId="{4E7650C9-5F47-4C82-857E-1FA523392BD1}" type="presParOf" srcId="{D66E9119-42DC-4FCD-8A2B-E60BF9DD83A2}" destId="{3B24B3A3-F415-48C5-993B-5442044C7713}" srcOrd="1" destOrd="0" presId="urn:microsoft.com/office/officeart/2005/8/layout/orgChart1"/>
    <dgm:cxn modelId="{236C6BA9-E3A0-4566-911D-83BB2E639BDE}" type="presParOf" srcId="{01AC1286-3CF3-4328-A2E8-D0499A55BAF8}" destId="{4F66E095-32E1-4C82-B2A0-D026BBA47F0D}" srcOrd="1" destOrd="0" presId="urn:microsoft.com/office/officeart/2005/8/layout/orgChart1"/>
    <dgm:cxn modelId="{E04EEBD7-A3DB-4D33-834C-105118415E8F}" type="presParOf" srcId="{4F66E095-32E1-4C82-B2A0-D026BBA47F0D}" destId="{B9626565-922F-45E6-BDD3-876B351AD33F}" srcOrd="0" destOrd="0" presId="urn:microsoft.com/office/officeart/2005/8/layout/orgChart1"/>
    <dgm:cxn modelId="{670A2EE5-0A6D-4298-B5CD-55C0EAF8253F}" type="presParOf" srcId="{4F66E095-32E1-4C82-B2A0-D026BBA47F0D}" destId="{E4BFFE45-50C3-462A-A3C0-55BD515DE0BA}" srcOrd="1" destOrd="0" presId="urn:microsoft.com/office/officeart/2005/8/layout/orgChart1"/>
    <dgm:cxn modelId="{8A1D660D-6429-45E6-92E5-032B5E4F9CEE}" type="presParOf" srcId="{E4BFFE45-50C3-462A-A3C0-55BD515DE0BA}" destId="{004CFB72-CE3B-4EA5-8B91-5F76B128429A}" srcOrd="0" destOrd="0" presId="urn:microsoft.com/office/officeart/2005/8/layout/orgChart1"/>
    <dgm:cxn modelId="{EA7362F2-1466-482F-804D-6635E7EA2D72}" type="presParOf" srcId="{004CFB72-CE3B-4EA5-8B91-5F76B128429A}" destId="{65E36ED1-3197-418C-9120-9AAD30AB4A34}" srcOrd="0" destOrd="0" presId="urn:microsoft.com/office/officeart/2005/8/layout/orgChart1"/>
    <dgm:cxn modelId="{02947B3F-94B4-45FA-AE6E-884AA5B4DE23}" type="presParOf" srcId="{004CFB72-CE3B-4EA5-8B91-5F76B128429A}" destId="{F6B06569-1216-4308-9EE0-6F4F2AE230DF}" srcOrd="1" destOrd="0" presId="urn:microsoft.com/office/officeart/2005/8/layout/orgChart1"/>
    <dgm:cxn modelId="{7B1253E4-AFAA-4F9A-B95B-82772DDFBC48}" type="presParOf" srcId="{E4BFFE45-50C3-462A-A3C0-55BD515DE0BA}" destId="{179636F0-6D44-4182-8EB9-26EB78CCB08C}" srcOrd="1" destOrd="0" presId="urn:microsoft.com/office/officeart/2005/8/layout/orgChart1"/>
    <dgm:cxn modelId="{63EBFDDB-3359-4172-991D-2301ABF9099E}" type="presParOf" srcId="{E4BFFE45-50C3-462A-A3C0-55BD515DE0BA}" destId="{4896FF88-D01B-47AD-B21C-EBC8DADD7FBA}" srcOrd="2" destOrd="0" presId="urn:microsoft.com/office/officeart/2005/8/layout/orgChart1"/>
    <dgm:cxn modelId="{F0AAECAF-B57E-4835-A57D-11ABEB22A0DE}" type="presParOf" srcId="{4F66E095-32E1-4C82-B2A0-D026BBA47F0D}" destId="{A8662B32-7008-48C8-B5EF-37ED69847A55}" srcOrd="2" destOrd="0" presId="urn:microsoft.com/office/officeart/2005/8/layout/orgChart1"/>
    <dgm:cxn modelId="{56399E46-7473-414D-BF60-E34CEEE456F0}" type="presParOf" srcId="{4F66E095-32E1-4C82-B2A0-D026BBA47F0D}" destId="{6F3BE09B-F2BE-4E8C-A9F7-0F710FC593CB}" srcOrd="3" destOrd="0" presId="urn:microsoft.com/office/officeart/2005/8/layout/orgChart1"/>
    <dgm:cxn modelId="{0FD735DF-BE79-4AF6-B44C-F1D88F1A448A}" type="presParOf" srcId="{6F3BE09B-F2BE-4E8C-A9F7-0F710FC593CB}" destId="{B0BA3C19-C3A4-4B39-805A-CC37A88669BD}" srcOrd="0" destOrd="0" presId="urn:microsoft.com/office/officeart/2005/8/layout/orgChart1"/>
    <dgm:cxn modelId="{6B081C8C-61A4-4CCB-A564-5CD53DB0D06E}" type="presParOf" srcId="{B0BA3C19-C3A4-4B39-805A-CC37A88669BD}" destId="{12675129-1889-4AB8-8A45-060C565CFD48}" srcOrd="0" destOrd="0" presId="urn:microsoft.com/office/officeart/2005/8/layout/orgChart1"/>
    <dgm:cxn modelId="{EBC99E99-4B01-43AF-9E13-EFBDF25613C2}" type="presParOf" srcId="{B0BA3C19-C3A4-4B39-805A-CC37A88669BD}" destId="{BCB8919F-8DA6-41E7-BAC3-EC316B118B92}" srcOrd="1" destOrd="0" presId="urn:microsoft.com/office/officeart/2005/8/layout/orgChart1"/>
    <dgm:cxn modelId="{2BAE55B8-CEB3-4FF7-A9AF-0E9613879E97}" type="presParOf" srcId="{6F3BE09B-F2BE-4E8C-A9F7-0F710FC593CB}" destId="{C2475BA2-ED89-4475-9F36-E67AC95BEA5A}" srcOrd="1" destOrd="0" presId="urn:microsoft.com/office/officeart/2005/8/layout/orgChart1"/>
    <dgm:cxn modelId="{CF2A7885-BAA9-4DA5-BCD9-22C22514E3FE}" type="presParOf" srcId="{6F3BE09B-F2BE-4E8C-A9F7-0F710FC593CB}" destId="{C0DC7F44-07F8-440A-88AF-B0C662F9C114}" srcOrd="2" destOrd="0" presId="urn:microsoft.com/office/officeart/2005/8/layout/orgChart1"/>
    <dgm:cxn modelId="{D9F5ACCE-063F-40A7-A4DF-D3ED2A279FFB}" type="presParOf" srcId="{01AC1286-3CF3-4328-A2E8-D0499A55BAF8}" destId="{C854CAA5-9EC6-4F3D-ADBC-2AB90EBB68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06712E-58E4-400D-B6D9-F5291875023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995C5EB-F56C-49FC-AC3C-98C3514A2CF5}">
      <dgm:prSet phldrT="[Texto]"/>
      <dgm:spPr>
        <a:solidFill>
          <a:srgbClr val="C95353"/>
        </a:solidFill>
      </dgm:spPr>
      <dgm:t>
        <a:bodyPr/>
        <a:lstStyle/>
        <a:p>
          <a:r>
            <a:rPr lang="es-CO" dirty="0"/>
            <a:t>Desarrollo de Material</a:t>
          </a:r>
        </a:p>
      </dgm:t>
    </dgm:pt>
    <dgm:pt modelId="{B8303641-0B05-4D93-A01B-058E6F51CA3C}" type="parTrans" cxnId="{867B45DE-E851-438C-BAB5-C2DED2CCED47}">
      <dgm:prSet/>
      <dgm:spPr/>
      <dgm:t>
        <a:bodyPr/>
        <a:lstStyle/>
        <a:p>
          <a:endParaRPr lang="es-CO"/>
        </a:p>
      </dgm:t>
    </dgm:pt>
    <dgm:pt modelId="{B54EB61B-C5C2-4142-B1C1-6C6F64A481AA}" type="sibTrans" cxnId="{867B45DE-E851-438C-BAB5-C2DED2CCED47}">
      <dgm:prSet/>
      <dgm:spPr/>
      <dgm:t>
        <a:bodyPr/>
        <a:lstStyle/>
        <a:p>
          <a:endParaRPr lang="es-CO"/>
        </a:p>
      </dgm:t>
    </dgm:pt>
    <dgm:pt modelId="{A0D489CA-8888-42C6-BCBB-153FB66DE5A2}">
      <dgm:prSet phldrT="[Texto]"/>
      <dgm:spPr/>
      <dgm:t>
        <a:bodyPr/>
        <a:lstStyle/>
        <a:p>
          <a:r>
            <a:rPr lang="es-CO" dirty="0"/>
            <a:t>STEM+A</a:t>
          </a:r>
        </a:p>
      </dgm:t>
    </dgm:pt>
    <dgm:pt modelId="{2A77E614-EF6C-496D-8D7F-7874762075E2}" type="parTrans" cxnId="{2A3CA4E4-777C-441A-9580-E1B7BBF370F7}">
      <dgm:prSet/>
      <dgm:spPr/>
      <dgm:t>
        <a:bodyPr/>
        <a:lstStyle/>
        <a:p>
          <a:endParaRPr lang="es-CO"/>
        </a:p>
      </dgm:t>
    </dgm:pt>
    <dgm:pt modelId="{DFE25777-2E1F-4754-9FF8-C4C829EFB45A}" type="sibTrans" cxnId="{2A3CA4E4-777C-441A-9580-E1B7BBF370F7}">
      <dgm:prSet/>
      <dgm:spPr/>
      <dgm:t>
        <a:bodyPr/>
        <a:lstStyle/>
        <a:p>
          <a:endParaRPr lang="es-CO"/>
        </a:p>
      </dgm:t>
    </dgm:pt>
    <dgm:pt modelId="{C2317B8B-3912-4A6B-B37A-D6F97208E5E8}" type="pres">
      <dgm:prSet presAssocID="{6C06712E-58E4-400D-B6D9-F529187502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62D89A-9FEB-425B-8628-3DFB38CE7AE0}" type="pres">
      <dgm:prSet presAssocID="{3995C5EB-F56C-49FC-AC3C-98C3514A2CF5}" presName="hierRoot1" presStyleCnt="0">
        <dgm:presLayoutVars>
          <dgm:hierBranch val="init"/>
        </dgm:presLayoutVars>
      </dgm:prSet>
      <dgm:spPr/>
    </dgm:pt>
    <dgm:pt modelId="{D0FCDFE9-A526-4896-BEAF-E18DD2BFC69A}" type="pres">
      <dgm:prSet presAssocID="{3995C5EB-F56C-49FC-AC3C-98C3514A2CF5}" presName="rootComposite1" presStyleCnt="0"/>
      <dgm:spPr/>
    </dgm:pt>
    <dgm:pt modelId="{B4E93971-08A3-4135-9CCA-F8A0A306D0CC}" type="pres">
      <dgm:prSet presAssocID="{3995C5EB-F56C-49FC-AC3C-98C3514A2CF5}" presName="rootText1" presStyleLbl="node0" presStyleIdx="0" presStyleCnt="1">
        <dgm:presLayoutVars>
          <dgm:chPref val="3"/>
        </dgm:presLayoutVars>
      </dgm:prSet>
      <dgm:spPr/>
    </dgm:pt>
    <dgm:pt modelId="{0CED1B38-149B-4621-A348-93D85B5285DE}" type="pres">
      <dgm:prSet presAssocID="{3995C5EB-F56C-49FC-AC3C-98C3514A2CF5}" presName="rootConnector1" presStyleLbl="node1" presStyleIdx="0" presStyleCnt="0"/>
      <dgm:spPr/>
    </dgm:pt>
    <dgm:pt modelId="{6A30A915-35CE-4C91-8216-6562ADB73667}" type="pres">
      <dgm:prSet presAssocID="{3995C5EB-F56C-49FC-AC3C-98C3514A2CF5}" presName="hierChild2" presStyleCnt="0"/>
      <dgm:spPr/>
    </dgm:pt>
    <dgm:pt modelId="{723227C2-904A-47B3-8C69-1F07B93730D6}" type="pres">
      <dgm:prSet presAssocID="{2A77E614-EF6C-496D-8D7F-7874762075E2}" presName="Name37" presStyleLbl="parChTrans1D2" presStyleIdx="0" presStyleCnt="1"/>
      <dgm:spPr/>
    </dgm:pt>
    <dgm:pt modelId="{732D3820-D150-49D3-98A1-222269F29915}" type="pres">
      <dgm:prSet presAssocID="{A0D489CA-8888-42C6-BCBB-153FB66DE5A2}" presName="hierRoot2" presStyleCnt="0">
        <dgm:presLayoutVars>
          <dgm:hierBranch val="init"/>
        </dgm:presLayoutVars>
      </dgm:prSet>
      <dgm:spPr/>
    </dgm:pt>
    <dgm:pt modelId="{6F8E05A1-9203-42EE-94BF-C67C1546F88A}" type="pres">
      <dgm:prSet presAssocID="{A0D489CA-8888-42C6-BCBB-153FB66DE5A2}" presName="rootComposite" presStyleCnt="0"/>
      <dgm:spPr/>
    </dgm:pt>
    <dgm:pt modelId="{57CB631D-F958-4E1A-8BA4-019C2DD523F2}" type="pres">
      <dgm:prSet presAssocID="{A0D489CA-8888-42C6-BCBB-153FB66DE5A2}" presName="rootText" presStyleLbl="node2" presStyleIdx="0" presStyleCnt="1" custLinFactX="88789" custLinFactNeighborX="100000" custLinFactNeighborY="-94284">
        <dgm:presLayoutVars>
          <dgm:chPref val="3"/>
        </dgm:presLayoutVars>
      </dgm:prSet>
      <dgm:spPr/>
    </dgm:pt>
    <dgm:pt modelId="{E5FA3C9B-5A06-4EEE-8EF8-40A4F05B27BA}" type="pres">
      <dgm:prSet presAssocID="{A0D489CA-8888-42C6-BCBB-153FB66DE5A2}" presName="rootConnector" presStyleLbl="node2" presStyleIdx="0" presStyleCnt="1"/>
      <dgm:spPr/>
    </dgm:pt>
    <dgm:pt modelId="{17AEE134-8EB9-4B89-A846-E7850E503F3C}" type="pres">
      <dgm:prSet presAssocID="{A0D489CA-8888-42C6-BCBB-153FB66DE5A2}" presName="hierChild4" presStyleCnt="0"/>
      <dgm:spPr/>
    </dgm:pt>
    <dgm:pt modelId="{086ACE63-2198-4FF4-82AF-81B3A4AE5F90}" type="pres">
      <dgm:prSet presAssocID="{A0D489CA-8888-42C6-BCBB-153FB66DE5A2}" presName="hierChild5" presStyleCnt="0"/>
      <dgm:spPr/>
    </dgm:pt>
    <dgm:pt modelId="{849A2075-F056-4A02-8215-F7D773E77276}" type="pres">
      <dgm:prSet presAssocID="{3995C5EB-F56C-49FC-AC3C-98C3514A2CF5}" presName="hierChild3" presStyleCnt="0"/>
      <dgm:spPr/>
    </dgm:pt>
  </dgm:ptLst>
  <dgm:cxnLst>
    <dgm:cxn modelId="{CEFCEE06-1A59-42F3-8CB6-13A8C9591E2B}" type="presOf" srcId="{A0D489CA-8888-42C6-BCBB-153FB66DE5A2}" destId="{E5FA3C9B-5A06-4EEE-8EF8-40A4F05B27BA}" srcOrd="1" destOrd="0" presId="urn:microsoft.com/office/officeart/2005/8/layout/orgChart1"/>
    <dgm:cxn modelId="{1AE73C1C-71FA-4503-96E9-F03DDA46046F}" type="presOf" srcId="{3995C5EB-F56C-49FC-AC3C-98C3514A2CF5}" destId="{B4E93971-08A3-4135-9CCA-F8A0A306D0CC}" srcOrd="0" destOrd="0" presId="urn:microsoft.com/office/officeart/2005/8/layout/orgChart1"/>
    <dgm:cxn modelId="{DF452743-38F7-48DA-BAD7-C7C6AA3C0279}" type="presOf" srcId="{6C06712E-58E4-400D-B6D9-F52918750236}" destId="{C2317B8B-3912-4A6B-B37A-D6F97208E5E8}" srcOrd="0" destOrd="0" presId="urn:microsoft.com/office/officeart/2005/8/layout/orgChart1"/>
    <dgm:cxn modelId="{AD99C386-5339-4097-A50B-E958E1D39877}" type="presOf" srcId="{A0D489CA-8888-42C6-BCBB-153FB66DE5A2}" destId="{57CB631D-F958-4E1A-8BA4-019C2DD523F2}" srcOrd="0" destOrd="0" presId="urn:microsoft.com/office/officeart/2005/8/layout/orgChart1"/>
    <dgm:cxn modelId="{1BE4B193-CA3B-4845-BF7C-4BBEA1B4C114}" type="presOf" srcId="{2A77E614-EF6C-496D-8D7F-7874762075E2}" destId="{723227C2-904A-47B3-8C69-1F07B93730D6}" srcOrd="0" destOrd="0" presId="urn:microsoft.com/office/officeart/2005/8/layout/orgChart1"/>
    <dgm:cxn modelId="{1285779F-0F91-45E1-864E-F9BCB4E012DE}" type="presOf" srcId="{3995C5EB-F56C-49FC-AC3C-98C3514A2CF5}" destId="{0CED1B38-149B-4621-A348-93D85B5285DE}" srcOrd="1" destOrd="0" presId="urn:microsoft.com/office/officeart/2005/8/layout/orgChart1"/>
    <dgm:cxn modelId="{867B45DE-E851-438C-BAB5-C2DED2CCED47}" srcId="{6C06712E-58E4-400D-B6D9-F52918750236}" destId="{3995C5EB-F56C-49FC-AC3C-98C3514A2CF5}" srcOrd="0" destOrd="0" parTransId="{B8303641-0B05-4D93-A01B-058E6F51CA3C}" sibTransId="{B54EB61B-C5C2-4142-B1C1-6C6F64A481AA}"/>
    <dgm:cxn modelId="{2A3CA4E4-777C-441A-9580-E1B7BBF370F7}" srcId="{3995C5EB-F56C-49FC-AC3C-98C3514A2CF5}" destId="{A0D489CA-8888-42C6-BCBB-153FB66DE5A2}" srcOrd="0" destOrd="0" parTransId="{2A77E614-EF6C-496D-8D7F-7874762075E2}" sibTransId="{DFE25777-2E1F-4754-9FF8-C4C829EFB45A}"/>
    <dgm:cxn modelId="{943203E4-3CF0-48B4-93FD-F5CD5580CC82}" type="presParOf" srcId="{C2317B8B-3912-4A6B-B37A-D6F97208E5E8}" destId="{DD62D89A-9FEB-425B-8628-3DFB38CE7AE0}" srcOrd="0" destOrd="0" presId="urn:microsoft.com/office/officeart/2005/8/layout/orgChart1"/>
    <dgm:cxn modelId="{25DEFDC5-1303-4866-9088-A6CA5D6C1291}" type="presParOf" srcId="{DD62D89A-9FEB-425B-8628-3DFB38CE7AE0}" destId="{D0FCDFE9-A526-4896-BEAF-E18DD2BFC69A}" srcOrd="0" destOrd="0" presId="urn:microsoft.com/office/officeart/2005/8/layout/orgChart1"/>
    <dgm:cxn modelId="{E8681AAC-ABB0-4E13-97BF-8E81999B9F83}" type="presParOf" srcId="{D0FCDFE9-A526-4896-BEAF-E18DD2BFC69A}" destId="{B4E93971-08A3-4135-9CCA-F8A0A306D0CC}" srcOrd="0" destOrd="0" presId="urn:microsoft.com/office/officeart/2005/8/layout/orgChart1"/>
    <dgm:cxn modelId="{F3D68ED0-6DBE-4657-9A39-5E6596EDB049}" type="presParOf" srcId="{D0FCDFE9-A526-4896-BEAF-E18DD2BFC69A}" destId="{0CED1B38-149B-4621-A348-93D85B5285DE}" srcOrd="1" destOrd="0" presId="urn:microsoft.com/office/officeart/2005/8/layout/orgChart1"/>
    <dgm:cxn modelId="{509922D3-DCA8-4476-BB8F-81C0085C5ECD}" type="presParOf" srcId="{DD62D89A-9FEB-425B-8628-3DFB38CE7AE0}" destId="{6A30A915-35CE-4C91-8216-6562ADB73667}" srcOrd="1" destOrd="0" presId="urn:microsoft.com/office/officeart/2005/8/layout/orgChart1"/>
    <dgm:cxn modelId="{E96CF9F9-B962-440D-8A4C-830E3514B2BE}" type="presParOf" srcId="{6A30A915-35CE-4C91-8216-6562ADB73667}" destId="{723227C2-904A-47B3-8C69-1F07B93730D6}" srcOrd="0" destOrd="0" presId="urn:microsoft.com/office/officeart/2005/8/layout/orgChart1"/>
    <dgm:cxn modelId="{53E484AE-207B-4DAA-BBBF-C3DA71E9BB6C}" type="presParOf" srcId="{6A30A915-35CE-4C91-8216-6562ADB73667}" destId="{732D3820-D150-49D3-98A1-222269F29915}" srcOrd="1" destOrd="0" presId="urn:microsoft.com/office/officeart/2005/8/layout/orgChart1"/>
    <dgm:cxn modelId="{50EF4648-AA46-4AFD-BFD8-A92C4ED873E6}" type="presParOf" srcId="{732D3820-D150-49D3-98A1-222269F29915}" destId="{6F8E05A1-9203-42EE-94BF-C67C1546F88A}" srcOrd="0" destOrd="0" presId="urn:microsoft.com/office/officeart/2005/8/layout/orgChart1"/>
    <dgm:cxn modelId="{25AE7FB6-DEB3-44FB-AADC-60FCAF31626C}" type="presParOf" srcId="{6F8E05A1-9203-42EE-94BF-C67C1546F88A}" destId="{57CB631D-F958-4E1A-8BA4-019C2DD523F2}" srcOrd="0" destOrd="0" presId="urn:microsoft.com/office/officeart/2005/8/layout/orgChart1"/>
    <dgm:cxn modelId="{BD1F86E2-AA5A-4777-897A-005A5EB2A486}" type="presParOf" srcId="{6F8E05A1-9203-42EE-94BF-C67C1546F88A}" destId="{E5FA3C9B-5A06-4EEE-8EF8-40A4F05B27BA}" srcOrd="1" destOrd="0" presId="urn:microsoft.com/office/officeart/2005/8/layout/orgChart1"/>
    <dgm:cxn modelId="{0913C295-8C3D-4C17-8EFF-A89D86F95996}" type="presParOf" srcId="{732D3820-D150-49D3-98A1-222269F29915}" destId="{17AEE134-8EB9-4B89-A846-E7850E503F3C}" srcOrd="1" destOrd="0" presId="urn:microsoft.com/office/officeart/2005/8/layout/orgChart1"/>
    <dgm:cxn modelId="{16030EC6-3D41-4B4F-88B1-B471833BB034}" type="presParOf" srcId="{732D3820-D150-49D3-98A1-222269F29915}" destId="{086ACE63-2198-4FF4-82AF-81B3A4AE5F90}" srcOrd="2" destOrd="0" presId="urn:microsoft.com/office/officeart/2005/8/layout/orgChart1"/>
    <dgm:cxn modelId="{293FEB5E-EE06-495E-8D5F-F78743BA03A2}" type="presParOf" srcId="{DD62D89A-9FEB-425B-8628-3DFB38CE7AE0}" destId="{849A2075-F056-4A02-8215-F7D773E772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1C4C63-80FC-4589-B9EB-D1AD1592975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900A2CA-B9FB-499D-B79D-12BF6960ADF7}">
      <dgm:prSet phldrT="[Texto]"/>
      <dgm:spPr>
        <a:solidFill>
          <a:srgbClr val="C95353"/>
        </a:solidFill>
      </dgm:spPr>
      <dgm:t>
        <a:bodyPr/>
        <a:lstStyle/>
        <a:p>
          <a:r>
            <a:rPr lang="es-CO" dirty="0"/>
            <a:t>Requisitos</a:t>
          </a:r>
        </a:p>
      </dgm:t>
    </dgm:pt>
    <dgm:pt modelId="{50BD5738-E84B-48B4-9C10-EA62BFFA8201}" type="parTrans" cxnId="{149F9C2C-8E9B-415C-B4F2-03BCB2C32DB9}">
      <dgm:prSet/>
      <dgm:spPr/>
      <dgm:t>
        <a:bodyPr/>
        <a:lstStyle/>
        <a:p>
          <a:endParaRPr lang="es-CO"/>
        </a:p>
      </dgm:t>
    </dgm:pt>
    <dgm:pt modelId="{B66B4F3F-CEB0-4A88-966D-0B43C46A0C27}" type="sibTrans" cxnId="{149F9C2C-8E9B-415C-B4F2-03BCB2C32DB9}">
      <dgm:prSet/>
      <dgm:spPr/>
      <dgm:t>
        <a:bodyPr/>
        <a:lstStyle/>
        <a:p>
          <a:endParaRPr lang="es-CO"/>
        </a:p>
      </dgm:t>
    </dgm:pt>
    <dgm:pt modelId="{ACF255B4-6670-457D-AF17-07F80D03870C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dirty="0"/>
            <a:t>Propuesta</a:t>
          </a:r>
        </a:p>
      </dgm:t>
    </dgm:pt>
    <dgm:pt modelId="{6696D97E-A1F7-43BB-B14C-4B6DF9CD8365}" type="parTrans" cxnId="{DAAF6A0D-B59D-4DD1-BF3D-40C4B09A3D66}">
      <dgm:prSet/>
      <dgm:spPr>
        <a:ln>
          <a:solidFill>
            <a:srgbClr val="7030A0"/>
          </a:solidFill>
        </a:ln>
      </dgm:spPr>
      <dgm:t>
        <a:bodyPr/>
        <a:lstStyle/>
        <a:p>
          <a:endParaRPr lang="es-CO"/>
        </a:p>
      </dgm:t>
    </dgm:pt>
    <dgm:pt modelId="{991F4C1A-B6EC-4B30-AC25-4E58691AEC21}" type="sibTrans" cxnId="{DAAF6A0D-B59D-4DD1-BF3D-40C4B09A3D66}">
      <dgm:prSet/>
      <dgm:spPr/>
      <dgm:t>
        <a:bodyPr/>
        <a:lstStyle/>
        <a:p>
          <a:endParaRPr lang="es-CO"/>
        </a:p>
      </dgm:t>
    </dgm:pt>
    <dgm:pt modelId="{F2DD4B30-1EF6-43AB-A563-7B088835EAA2}">
      <dgm:prSet phldrT="[Texto]"/>
      <dgm:spPr/>
      <dgm:t>
        <a:bodyPr/>
        <a:lstStyle/>
        <a:p>
          <a:r>
            <a:rPr lang="es-CO" dirty="0"/>
            <a:t>Convenio</a:t>
          </a:r>
        </a:p>
      </dgm:t>
    </dgm:pt>
    <dgm:pt modelId="{A3C2E10D-AD2E-4634-88DF-CE6FBAD56E9B}" type="parTrans" cxnId="{C9C48F32-E0CD-4E65-84A3-94AF491CD8FB}">
      <dgm:prSet/>
      <dgm:spPr>
        <a:ln>
          <a:solidFill>
            <a:srgbClr val="7030A0"/>
          </a:solidFill>
        </a:ln>
      </dgm:spPr>
      <dgm:t>
        <a:bodyPr/>
        <a:lstStyle/>
        <a:p>
          <a:endParaRPr lang="es-CO"/>
        </a:p>
      </dgm:t>
    </dgm:pt>
    <dgm:pt modelId="{0C648650-4C3A-4FC8-9E9D-545AD2F41F20}" type="sibTrans" cxnId="{C9C48F32-E0CD-4E65-84A3-94AF491CD8FB}">
      <dgm:prSet/>
      <dgm:spPr/>
      <dgm:t>
        <a:bodyPr/>
        <a:lstStyle/>
        <a:p>
          <a:endParaRPr lang="es-CO"/>
        </a:p>
      </dgm:t>
    </dgm:pt>
    <dgm:pt modelId="{4647A117-DDDB-457B-8D09-66C042252D65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dirty="0"/>
            <a:t>ARL</a:t>
          </a:r>
        </a:p>
      </dgm:t>
    </dgm:pt>
    <dgm:pt modelId="{5C0D1B8A-C59A-4D7E-A5BB-309FDE0158F1}" type="parTrans" cxnId="{35F0222E-CC79-40CC-AF7E-95BD51B061C4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es-CO"/>
        </a:p>
      </dgm:t>
    </dgm:pt>
    <dgm:pt modelId="{95235DD5-0402-4014-841D-2CCE1DC381A3}" type="sibTrans" cxnId="{35F0222E-CC79-40CC-AF7E-95BD51B061C4}">
      <dgm:prSet/>
      <dgm:spPr/>
      <dgm:t>
        <a:bodyPr/>
        <a:lstStyle/>
        <a:p>
          <a:endParaRPr lang="es-CO"/>
        </a:p>
      </dgm:t>
    </dgm:pt>
    <dgm:pt modelId="{F8C8A85B-4386-488A-A18B-9B21D6578223}" type="pres">
      <dgm:prSet presAssocID="{091C4C63-80FC-4589-B9EB-D1AD159297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72FD001-48A3-4C95-A95B-BA02B304CFD8}" type="pres">
      <dgm:prSet presAssocID="{3900A2CA-B9FB-499D-B79D-12BF6960ADF7}" presName="hierRoot1" presStyleCnt="0">
        <dgm:presLayoutVars>
          <dgm:hierBranch val="init"/>
        </dgm:presLayoutVars>
      </dgm:prSet>
      <dgm:spPr/>
    </dgm:pt>
    <dgm:pt modelId="{D56D7105-9B7E-466A-AE7F-625D44AEE3AB}" type="pres">
      <dgm:prSet presAssocID="{3900A2CA-B9FB-499D-B79D-12BF6960ADF7}" presName="rootComposite1" presStyleCnt="0"/>
      <dgm:spPr/>
    </dgm:pt>
    <dgm:pt modelId="{A16A66FE-53D6-41A8-88D2-8AD017F6E757}" type="pres">
      <dgm:prSet presAssocID="{3900A2CA-B9FB-499D-B79D-12BF6960ADF7}" presName="rootText1" presStyleLbl="node0" presStyleIdx="0" presStyleCnt="1">
        <dgm:presLayoutVars>
          <dgm:chPref val="3"/>
        </dgm:presLayoutVars>
      </dgm:prSet>
      <dgm:spPr/>
    </dgm:pt>
    <dgm:pt modelId="{D2462CDD-1A10-4D32-B4FF-0B5E1DCCADAF}" type="pres">
      <dgm:prSet presAssocID="{3900A2CA-B9FB-499D-B79D-12BF6960ADF7}" presName="rootConnector1" presStyleLbl="node1" presStyleIdx="0" presStyleCnt="0"/>
      <dgm:spPr/>
    </dgm:pt>
    <dgm:pt modelId="{9E373F31-564D-42DC-AF42-DDA882E6B8F5}" type="pres">
      <dgm:prSet presAssocID="{3900A2CA-B9FB-499D-B79D-12BF6960ADF7}" presName="hierChild2" presStyleCnt="0"/>
      <dgm:spPr/>
    </dgm:pt>
    <dgm:pt modelId="{357A466C-A059-464C-BD28-0D6D5FB890E5}" type="pres">
      <dgm:prSet presAssocID="{6696D97E-A1F7-43BB-B14C-4B6DF9CD8365}" presName="Name37" presStyleLbl="parChTrans1D2" presStyleIdx="0" presStyleCnt="3"/>
      <dgm:spPr/>
    </dgm:pt>
    <dgm:pt modelId="{A38353DF-BA92-421E-8F9B-6EE99BD660E0}" type="pres">
      <dgm:prSet presAssocID="{ACF255B4-6670-457D-AF17-07F80D03870C}" presName="hierRoot2" presStyleCnt="0">
        <dgm:presLayoutVars>
          <dgm:hierBranch val="init"/>
        </dgm:presLayoutVars>
      </dgm:prSet>
      <dgm:spPr/>
    </dgm:pt>
    <dgm:pt modelId="{3B8505AD-DB98-4598-BB10-D56DD8E76BE7}" type="pres">
      <dgm:prSet presAssocID="{ACF255B4-6670-457D-AF17-07F80D03870C}" presName="rootComposite" presStyleCnt="0"/>
      <dgm:spPr/>
    </dgm:pt>
    <dgm:pt modelId="{A67D08B2-1BB1-4623-A9C1-D60BC0796682}" type="pres">
      <dgm:prSet presAssocID="{ACF255B4-6670-457D-AF17-07F80D03870C}" presName="rootText" presStyleLbl="node2" presStyleIdx="0" presStyleCnt="3">
        <dgm:presLayoutVars>
          <dgm:chPref val="3"/>
        </dgm:presLayoutVars>
      </dgm:prSet>
      <dgm:spPr/>
    </dgm:pt>
    <dgm:pt modelId="{3CD52185-CB1E-4FA3-AD7E-C8849D1B8C41}" type="pres">
      <dgm:prSet presAssocID="{ACF255B4-6670-457D-AF17-07F80D03870C}" presName="rootConnector" presStyleLbl="node2" presStyleIdx="0" presStyleCnt="3"/>
      <dgm:spPr/>
    </dgm:pt>
    <dgm:pt modelId="{99BBADC1-AF83-4EAD-835B-36132DDFFE4B}" type="pres">
      <dgm:prSet presAssocID="{ACF255B4-6670-457D-AF17-07F80D03870C}" presName="hierChild4" presStyleCnt="0"/>
      <dgm:spPr/>
    </dgm:pt>
    <dgm:pt modelId="{F46AE5C2-64CB-4815-AE44-A73DD587C1AE}" type="pres">
      <dgm:prSet presAssocID="{ACF255B4-6670-457D-AF17-07F80D03870C}" presName="hierChild5" presStyleCnt="0"/>
      <dgm:spPr/>
    </dgm:pt>
    <dgm:pt modelId="{44993954-F0F8-4B37-BCCC-5293B1A4BAC1}" type="pres">
      <dgm:prSet presAssocID="{A3C2E10D-AD2E-4634-88DF-CE6FBAD56E9B}" presName="Name37" presStyleLbl="parChTrans1D2" presStyleIdx="1" presStyleCnt="3"/>
      <dgm:spPr/>
    </dgm:pt>
    <dgm:pt modelId="{32CEDAA4-4400-402D-9C59-7C7733546B4C}" type="pres">
      <dgm:prSet presAssocID="{F2DD4B30-1EF6-43AB-A563-7B088835EAA2}" presName="hierRoot2" presStyleCnt="0">
        <dgm:presLayoutVars>
          <dgm:hierBranch val="init"/>
        </dgm:presLayoutVars>
      </dgm:prSet>
      <dgm:spPr/>
    </dgm:pt>
    <dgm:pt modelId="{B8278DF5-84E0-4BD0-8DBF-D889F4377129}" type="pres">
      <dgm:prSet presAssocID="{F2DD4B30-1EF6-43AB-A563-7B088835EAA2}" presName="rootComposite" presStyleCnt="0"/>
      <dgm:spPr/>
    </dgm:pt>
    <dgm:pt modelId="{0DF2F590-52AE-4755-8F6D-AC7877068896}" type="pres">
      <dgm:prSet presAssocID="{F2DD4B30-1EF6-43AB-A563-7B088835EAA2}" presName="rootText" presStyleLbl="node2" presStyleIdx="1" presStyleCnt="3">
        <dgm:presLayoutVars>
          <dgm:chPref val="3"/>
        </dgm:presLayoutVars>
      </dgm:prSet>
      <dgm:spPr/>
    </dgm:pt>
    <dgm:pt modelId="{16DCF633-D65D-4823-BBF3-DEE626139A83}" type="pres">
      <dgm:prSet presAssocID="{F2DD4B30-1EF6-43AB-A563-7B088835EAA2}" presName="rootConnector" presStyleLbl="node2" presStyleIdx="1" presStyleCnt="3"/>
      <dgm:spPr/>
    </dgm:pt>
    <dgm:pt modelId="{5F846909-BEF1-407C-92C8-03FD213D0752}" type="pres">
      <dgm:prSet presAssocID="{F2DD4B30-1EF6-43AB-A563-7B088835EAA2}" presName="hierChild4" presStyleCnt="0"/>
      <dgm:spPr/>
    </dgm:pt>
    <dgm:pt modelId="{5F5CBBA5-5693-4C5B-AB40-678C9A15839F}" type="pres">
      <dgm:prSet presAssocID="{F2DD4B30-1EF6-43AB-A563-7B088835EAA2}" presName="hierChild5" presStyleCnt="0"/>
      <dgm:spPr/>
    </dgm:pt>
    <dgm:pt modelId="{E384CDAD-7B1E-4721-98A7-4C4F335074DD}" type="pres">
      <dgm:prSet presAssocID="{5C0D1B8A-C59A-4D7E-A5BB-309FDE0158F1}" presName="Name37" presStyleLbl="parChTrans1D2" presStyleIdx="2" presStyleCnt="3"/>
      <dgm:spPr/>
    </dgm:pt>
    <dgm:pt modelId="{E86C23B2-AA44-4A9D-87AD-A8587E5AF19D}" type="pres">
      <dgm:prSet presAssocID="{4647A117-DDDB-457B-8D09-66C042252D65}" presName="hierRoot2" presStyleCnt="0">
        <dgm:presLayoutVars>
          <dgm:hierBranch val="init"/>
        </dgm:presLayoutVars>
      </dgm:prSet>
      <dgm:spPr/>
    </dgm:pt>
    <dgm:pt modelId="{B7805F5F-F972-435C-AB0F-432200B1AE63}" type="pres">
      <dgm:prSet presAssocID="{4647A117-DDDB-457B-8D09-66C042252D65}" presName="rootComposite" presStyleCnt="0"/>
      <dgm:spPr/>
    </dgm:pt>
    <dgm:pt modelId="{33C32E03-3E39-4E57-A627-D4AEA3D72B09}" type="pres">
      <dgm:prSet presAssocID="{4647A117-DDDB-457B-8D09-66C042252D65}" presName="rootText" presStyleLbl="node2" presStyleIdx="2" presStyleCnt="3">
        <dgm:presLayoutVars>
          <dgm:chPref val="3"/>
        </dgm:presLayoutVars>
      </dgm:prSet>
      <dgm:spPr/>
    </dgm:pt>
    <dgm:pt modelId="{3AEDAC1D-BFD2-4045-918D-559A6CFA9488}" type="pres">
      <dgm:prSet presAssocID="{4647A117-DDDB-457B-8D09-66C042252D65}" presName="rootConnector" presStyleLbl="node2" presStyleIdx="2" presStyleCnt="3"/>
      <dgm:spPr/>
    </dgm:pt>
    <dgm:pt modelId="{3B165AB3-792B-4BE3-80F8-CD6CA38FAF97}" type="pres">
      <dgm:prSet presAssocID="{4647A117-DDDB-457B-8D09-66C042252D65}" presName="hierChild4" presStyleCnt="0"/>
      <dgm:spPr/>
    </dgm:pt>
    <dgm:pt modelId="{E3391294-C749-45B5-9318-327FB8BE1FDC}" type="pres">
      <dgm:prSet presAssocID="{4647A117-DDDB-457B-8D09-66C042252D65}" presName="hierChild5" presStyleCnt="0"/>
      <dgm:spPr/>
    </dgm:pt>
    <dgm:pt modelId="{EB9E1CAE-2A41-40FB-8399-38C5672C59B4}" type="pres">
      <dgm:prSet presAssocID="{3900A2CA-B9FB-499D-B79D-12BF6960ADF7}" presName="hierChild3" presStyleCnt="0"/>
      <dgm:spPr/>
    </dgm:pt>
  </dgm:ptLst>
  <dgm:cxnLst>
    <dgm:cxn modelId="{DAAF6A0D-B59D-4DD1-BF3D-40C4B09A3D66}" srcId="{3900A2CA-B9FB-499D-B79D-12BF6960ADF7}" destId="{ACF255B4-6670-457D-AF17-07F80D03870C}" srcOrd="0" destOrd="0" parTransId="{6696D97E-A1F7-43BB-B14C-4B6DF9CD8365}" sibTransId="{991F4C1A-B6EC-4B30-AC25-4E58691AEC21}"/>
    <dgm:cxn modelId="{7492081A-FF60-486A-96F7-F9FB4328BA6B}" type="presOf" srcId="{091C4C63-80FC-4589-B9EB-D1AD15929756}" destId="{F8C8A85B-4386-488A-A18B-9B21D6578223}" srcOrd="0" destOrd="0" presId="urn:microsoft.com/office/officeart/2005/8/layout/orgChart1"/>
    <dgm:cxn modelId="{149F9C2C-8E9B-415C-B4F2-03BCB2C32DB9}" srcId="{091C4C63-80FC-4589-B9EB-D1AD15929756}" destId="{3900A2CA-B9FB-499D-B79D-12BF6960ADF7}" srcOrd="0" destOrd="0" parTransId="{50BD5738-E84B-48B4-9C10-EA62BFFA8201}" sibTransId="{B66B4F3F-CEB0-4A88-966D-0B43C46A0C27}"/>
    <dgm:cxn modelId="{35F0222E-CC79-40CC-AF7E-95BD51B061C4}" srcId="{3900A2CA-B9FB-499D-B79D-12BF6960ADF7}" destId="{4647A117-DDDB-457B-8D09-66C042252D65}" srcOrd="2" destOrd="0" parTransId="{5C0D1B8A-C59A-4D7E-A5BB-309FDE0158F1}" sibTransId="{95235DD5-0402-4014-841D-2CCE1DC381A3}"/>
    <dgm:cxn modelId="{C9C48F32-E0CD-4E65-84A3-94AF491CD8FB}" srcId="{3900A2CA-B9FB-499D-B79D-12BF6960ADF7}" destId="{F2DD4B30-1EF6-43AB-A563-7B088835EAA2}" srcOrd="1" destOrd="0" parTransId="{A3C2E10D-AD2E-4634-88DF-CE6FBAD56E9B}" sibTransId="{0C648650-4C3A-4FC8-9E9D-545AD2F41F20}"/>
    <dgm:cxn modelId="{1FE30937-6FFE-46CE-AE9A-8B160F7C4CED}" type="presOf" srcId="{3900A2CA-B9FB-499D-B79D-12BF6960ADF7}" destId="{A16A66FE-53D6-41A8-88D2-8AD017F6E757}" srcOrd="0" destOrd="0" presId="urn:microsoft.com/office/officeart/2005/8/layout/orgChart1"/>
    <dgm:cxn modelId="{FD08556B-9DA4-4F6C-AC81-C156C3FFEE4E}" type="presOf" srcId="{4647A117-DDDB-457B-8D09-66C042252D65}" destId="{33C32E03-3E39-4E57-A627-D4AEA3D72B09}" srcOrd="0" destOrd="0" presId="urn:microsoft.com/office/officeart/2005/8/layout/orgChart1"/>
    <dgm:cxn modelId="{2A002F4C-A274-4FA8-99C1-CB34667224EC}" type="presOf" srcId="{ACF255B4-6670-457D-AF17-07F80D03870C}" destId="{3CD52185-CB1E-4FA3-AD7E-C8849D1B8C41}" srcOrd="1" destOrd="0" presId="urn:microsoft.com/office/officeart/2005/8/layout/orgChart1"/>
    <dgm:cxn modelId="{6E542270-BC5B-470D-9955-35D673CC8314}" type="presOf" srcId="{3900A2CA-B9FB-499D-B79D-12BF6960ADF7}" destId="{D2462CDD-1A10-4D32-B4FF-0B5E1DCCADAF}" srcOrd="1" destOrd="0" presId="urn:microsoft.com/office/officeart/2005/8/layout/orgChart1"/>
    <dgm:cxn modelId="{E3787B71-75E0-4769-A3AE-CDC2115AD3B9}" type="presOf" srcId="{A3C2E10D-AD2E-4634-88DF-CE6FBAD56E9B}" destId="{44993954-F0F8-4B37-BCCC-5293B1A4BAC1}" srcOrd="0" destOrd="0" presId="urn:microsoft.com/office/officeart/2005/8/layout/orgChart1"/>
    <dgm:cxn modelId="{9644767D-501F-404F-9DFD-47658CBE4785}" type="presOf" srcId="{5C0D1B8A-C59A-4D7E-A5BB-309FDE0158F1}" destId="{E384CDAD-7B1E-4721-98A7-4C4F335074DD}" srcOrd="0" destOrd="0" presId="urn:microsoft.com/office/officeart/2005/8/layout/orgChart1"/>
    <dgm:cxn modelId="{2639558D-69CC-4C63-AFDF-5D247E37512E}" type="presOf" srcId="{4647A117-DDDB-457B-8D09-66C042252D65}" destId="{3AEDAC1D-BFD2-4045-918D-559A6CFA9488}" srcOrd="1" destOrd="0" presId="urn:microsoft.com/office/officeart/2005/8/layout/orgChart1"/>
    <dgm:cxn modelId="{AB398DA9-38AC-4D2B-BA2F-35A36DB79450}" type="presOf" srcId="{F2DD4B30-1EF6-43AB-A563-7B088835EAA2}" destId="{16DCF633-D65D-4823-BBF3-DEE626139A83}" srcOrd="1" destOrd="0" presId="urn:microsoft.com/office/officeart/2005/8/layout/orgChart1"/>
    <dgm:cxn modelId="{0D4411AA-BD17-46A6-85D0-C283AE74CD41}" type="presOf" srcId="{ACF255B4-6670-457D-AF17-07F80D03870C}" destId="{A67D08B2-1BB1-4623-A9C1-D60BC0796682}" srcOrd="0" destOrd="0" presId="urn:microsoft.com/office/officeart/2005/8/layout/orgChart1"/>
    <dgm:cxn modelId="{59F506AC-373F-4A0E-B704-B71223F3810D}" type="presOf" srcId="{F2DD4B30-1EF6-43AB-A563-7B088835EAA2}" destId="{0DF2F590-52AE-4755-8F6D-AC7877068896}" srcOrd="0" destOrd="0" presId="urn:microsoft.com/office/officeart/2005/8/layout/orgChart1"/>
    <dgm:cxn modelId="{43F01CB9-970F-4F71-AE67-1F223FC302D7}" type="presOf" srcId="{6696D97E-A1F7-43BB-B14C-4B6DF9CD8365}" destId="{357A466C-A059-464C-BD28-0D6D5FB890E5}" srcOrd="0" destOrd="0" presId="urn:microsoft.com/office/officeart/2005/8/layout/orgChart1"/>
    <dgm:cxn modelId="{C10903A3-1966-4331-B450-D3C26B99D18A}" type="presParOf" srcId="{F8C8A85B-4386-488A-A18B-9B21D6578223}" destId="{672FD001-48A3-4C95-A95B-BA02B304CFD8}" srcOrd="0" destOrd="0" presId="urn:microsoft.com/office/officeart/2005/8/layout/orgChart1"/>
    <dgm:cxn modelId="{E4A33FEF-CB80-49D3-B940-76428F80E974}" type="presParOf" srcId="{672FD001-48A3-4C95-A95B-BA02B304CFD8}" destId="{D56D7105-9B7E-466A-AE7F-625D44AEE3AB}" srcOrd="0" destOrd="0" presId="urn:microsoft.com/office/officeart/2005/8/layout/orgChart1"/>
    <dgm:cxn modelId="{76D685BC-323A-405C-B58D-BCF8C92CB3BF}" type="presParOf" srcId="{D56D7105-9B7E-466A-AE7F-625D44AEE3AB}" destId="{A16A66FE-53D6-41A8-88D2-8AD017F6E757}" srcOrd="0" destOrd="0" presId="urn:microsoft.com/office/officeart/2005/8/layout/orgChart1"/>
    <dgm:cxn modelId="{4EF2D729-136E-4016-A7D7-37FC3C0F5CBF}" type="presParOf" srcId="{D56D7105-9B7E-466A-AE7F-625D44AEE3AB}" destId="{D2462CDD-1A10-4D32-B4FF-0B5E1DCCADAF}" srcOrd="1" destOrd="0" presId="urn:microsoft.com/office/officeart/2005/8/layout/orgChart1"/>
    <dgm:cxn modelId="{1258F688-3800-4364-BD97-8755000FB874}" type="presParOf" srcId="{672FD001-48A3-4C95-A95B-BA02B304CFD8}" destId="{9E373F31-564D-42DC-AF42-DDA882E6B8F5}" srcOrd="1" destOrd="0" presId="urn:microsoft.com/office/officeart/2005/8/layout/orgChart1"/>
    <dgm:cxn modelId="{93465800-6937-4830-8E7B-E35483104B20}" type="presParOf" srcId="{9E373F31-564D-42DC-AF42-DDA882E6B8F5}" destId="{357A466C-A059-464C-BD28-0D6D5FB890E5}" srcOrd="0" destOrd="0" presId="urn:microsoft.com/office/officeart/2005/8/layout/orgChart1"/>
    <dgm:cxn modelId="{971CA178-6241-4F9C-971F-80B1B129ED73}" type="presParOf" srcId="{9E373F31-564D-42DC-AF42-DDA882E6B8F5}" destId="{A38353DF-BA92-421E-8F9B-6EE99BD660E0}" srcOrd="1" destOrd="0" presId="urn:microsoft.com/office/officeart/2005/8/layout/orgChart1"/>
    <dgm:cxn modelId="{F981FE62-A318-4FF9-A4D2-B7E766684CA2}" type="presParOf" srcId="{A38353DF-BA92-421E-8F9B-6EE99BD660E0}" destId="{3B8505AD-DB98-4598-BB10-D56DD8E76BE7}" srcOrd="0" destOrd="0" presId="urn:microsoft.com/office/officeart/2005/8/layout/orgChart1"/>
    <dgm:cxn modelId="{162A2B64-E389-4139-B832-EC212C48CBF5}" type="presParOf" srcId="{3B8505AD-DB98-4598-BB10-D56DD8E76BE7}" destId="{A67D08B2-1BB1-4623-A9C1-D60BC0796682}" srcOrd="0" destOrd="0" presId="urn:microsoft.com/office/officeart/2005/8/layout/orgChart1"/>
    <dgm:cxn modelId="{3CA99C52-DFD4-4083-B080-B83303B8F3E2}" type="presParOf" srcId="{3B8505AD-DB98-4598-BB10-D56DD8E76BE7}" destId="{3CD52185-CB1E-4FA3-AD7E-C8849D1B8C41}" srcOrd="1" destOrd="0" presId="urn:microsoft.com/office/officeart/2005/8/layout/orgChart1"/>
    <dgm:cxn modelId="{A4EC6428-7A58-4C6C-9DC1-D6E09511A6D1}" type="presParOf" srcId="{A38353DF-BA92-421E-8F9B-6EE99BD660E0}" destId="{99BBADC1-AF83-4EAD-835B-36132DDFFE4B}" srcOrd="1" destOrd="0" presId="urn:microsoft.com/office/officeart/2005/8/layout/orgChart1"/>
    <dgm:cxn modelId="{F1C51BD4-05CB-4AB8-A025-486A7CD34B6A}" type="presParOf" srcId="{A38353DF-BA92-421E-8F9B-6EE99BD660E0}" destId="{F46AE5C2-64CB-4815-AE44-A73DD587C1AE}" srcOrd="2" destOrd="0" presId="urn:microsoft.com/office/officeart/2005/8/layout/orgChart1"/>
    <dgm:cxn modelId="{189EB6BC-B136-47B9-AE5E-2D11C7E572BE}" type="presParOf" srcId="{9E373F31-564D-42DC-AF42-DDA882E6B8F5}" destId="{44993954-F0F8-4B37-BCCC-5293B1A4BAC1}" srcOrd="2" destOrd="0" presId="urn:microsoft.com/office/officeart/2005/8/layout/orgChart1"/>
    <dgm:cxn modelId="{106ED352-B3CB-4C8A-A5B2-423B6204D05D}" type="presParOf" srcId="{9E373F31-564D-42DC-AF42-DDA882E6B8F5}" destId="{32CEDAA4-4400-402D-9C59-7C7733546B4C}" srcOrd="3" destOrd="0" presId="urn:microsoft.com/office/officeart/2005/8/layout/orgChart1"/>
    <dgm:cxn modelId="{0432BADB-BC2D-4B1E-9BCF-DA294652AAFA}" type="presParOf" srcId="{32CEDAA4-4400-402D-9C59-7C7733546B4C}" destId="{B8278DF5-84E0-4BD0-8DBF-D889F4377129}" srcOrd="0" destOrd="0" presId="urn:microsoft.com/office/officeart/2005/8/layout/orgChart1"/>
    <dgm:cxn modelId="{4F2C958D-9CB4-4E60-BE3C-10103F5AFCED}" type="presParOf" srcId="{B8278DF5-84E0-4BD0-8DBF-D889F4377129}" destId="{0DF2F590-52AE-4755-8F6D-AC7877068896}" srcOrd="0" destOrd="0" presId="urn:microsoft.com/office/officeart/2005/8/layout/orgChart1"/>
    <dgm:cxn modelId="{F9ED3886-A6C9-4D8A-B1CC-F04CE8CCDB0B}" type="presParOf" srcId="{B8278DF5-84E0-4BD0-8DBF-D889F4377129}" destId="{16DCF633-D65D-4823-BBF3-DEE626139A83}" srcOrd="1" destOrd="0" presId="urn:microsoft.com/office/officeart/2005/8/layout/orgChart1"/>
    <dgm:cxn modelId="{9C04E751-7A2E-41F7-980E-1C476695D294}" type="presParOf" srcId="{32CEDAA4-4400-402D-9C59-7C7733546B4C}" destId="{5F846909-BEF1-407C-92C8-03FD213D0752}" srcOrd="1" destOrd="0" presId="urn:microsoft.com/office/officeart/2005/8/layout/orgChart1"/>
    <dgm:cxn modelId="{25889A4D-63CD-49E4-8DA5-9EC13787589E}" type="presParOf" srcId="{32CEDAA4-4400-402D-9C59-7C7733546B4C}" destId="{5F5CBBA5-5693-4C5B-AB40-678C9A15839F}" srcOrd="2" destOrd="0" presId="urn:microsoft.com/office/officeart/2005/8/layout/orgChart1"/>
    <dgm:cxn modelId="{5773A3D1-234B-4C96-91BC-BA47367FD675}" type="presParOf" srcId="{9E373F31-564D-42DC-AF42-DDA882E6B8F5}" destId="{E384CDAD-7B1E-4721-98A7-4C4F335074DD}" srcOrd="4" destOrd="0" presId="urn:microsoft.com/office/officeart/2005/8/layout/orgChart1"/>
    <dgm:cxn modelId="{36E296A5-9CDE-403E-9236-B7A952815DF1}" type="presParOf" srcId="{9E373F31-564D-42DC-AF42-DDA882E6B8F5}" destId="{E86C23B2-AA44-4A9D-87AD-A8587E5AF19D}" srcOrd="5" destOrd="0" presId="urn:microsoft.com/office/officeart/2005/8/layout/orgChart1"/>
    <dgm:cxn modelId="{C0BD7886-22C1-497C-BD52-BC1F0017C3B4}" type="presParOf" srcId="{E86C23B2-AA44-4A9D-87AD-A8587E5AF19D}" destId="{B7805F5F-F972-435C-AB0F-432200B1AE63}" srcOrd="0" destOrd="0" presId="urn:microsoft.com/office/officeart/2005/8/layout/orgChart1"/>
    <dgm:cxn modelId="{237F9287-AB69-4F95-BDAD-C78EEAEAE306}" type="presParOf" srcId="{B7805F5F-F972-435C-AB0F-432200B1AE63}" destId="{33C32E03-3E39-4E57-A627-D4AEA3D72B09}" srcOrd="0" destOrd="0" presId="urn:microsoft.com/office/officeart/2005/8/layout/orgChart1"/>
    <dgm:cxn modelId="{F59B93B2-569F-4B0C-919E-36A700719FDB}" type="presParOf" srcId="{B7805F5F-F972-435C-AB0F-432200B1AE63}" destId="{3AEDAC1D-BFD2-4045-918D-559A6CFA9488}" srcOrd="1" destOrd="0" presId="urn:microsoft.com/office/officeart/2005/8/layout/orgChart1"/>
    <dgm:cxn modelId="{BEA42DA5-622A-42DE-8B8B-80B7687CEB9C}" type="presParOf" srcId="{E86C23B2-AA44-4A9D-87AD-A8587E5AF19D}" destId="{3B165AB3-792B-4BE3-80F8-CD6CA38FAF97}" srcOrd="1" destOrd="0" presId="urn:microsoft.com/office/officeart/2005/8/layout/orgChart1"/>
    <dgm:cxn modelId="{1C2F53E0-D5F6-4F55-989A-0F44EE40FAE1}" type="presParOf" srcId="{E86C23B2-AA44-4A9D-87AD-A8587E5AF19D}" destId="{E3391294-C749-45B5-9318-327FB8BE1FDC}" srcOrd="2" destOrd="0" presId="urn:microsoft.com/office/officeart/2005/8/layout/orgChart1"/>
    <dgm:cxn modelId="{F6FD2CD1-F005-42AF-8017-CEF442D90CAC}" type="presParOf" srcId="{672FD001-48A3-4C95-A95B-BA02B304CFD8}" destId="{EB9E1CAE-2A41-40FB-8399-38C5672C59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506994-060C-4878-A9EA-F19E394A54D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E9D50A3-29FA-4E8B-B039-F1248DD8409F}">
      <dgm:prSet phldrT="[Texto]"/>
      <dgm:spPr>
        <a:solidFill>
          <a:srgbClr val="C95353"/>
        </a:solidFill>
      </dgm:spPr>
      <dgm:t>
        <a:bodyPr/>
        <a:lstStyle/>
        <a:p>
          <a:r>
            <a:rPr lang="es-CO" dirty="0"/>
            <a:t>I.E.M. Escuela Normal Superior de Pasto</a:t>
          </a:r>
        </a:p>
      </dgm:t>
    </dgm:pt>
    <dgm:pt modelId="{0C175A40-047D-4217-B3AA-664C07720504}" type="parTrans" cxnId="{18A43035-F615-416D-87A5-63E92DAE0D80}">
      <dgm:prSet/>
      <dgm:spPr/>
      <dgm:t>
        <a:bodyPr/>
        <a:lstStyle/>
        <a:p>
          <a:endParaRPr lang="es-CO"/>
        </a:p>
      </dgm:t>
    </dgm:pt>
    <dgm:pt modelId="{3D2E1B82-9A42-406C-B11A-C743F417CD4F}" type="sibTrans" cxnId="{18A43035-F615-416D-87A5-63E92DAE0D80}">
      <dgm:prSet/>
      <dgm:spPr/>
      <dgm:t>
        <a:bodyPr/>
        <a:lstStyle/>
        <a:p>
          <a:endParaRPr lang="es-CO"/>
        </a:p>
      </dgm:t>
    </dgm:pt>
    <dgm:pt modelId="{DE99D92A-F279-4700-93E2-9A9138F6E7E0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dirty="0"/>
            <a:t>Ubicación y extensión</a:t>
          </a:r>
        </a:p>
      </dgm:t>
    </dgm:pt>
    <dgm:pt modelId="{1B24DA31-E724-44D1-ADA0-D402783DA0C6}" type="parTrans" cxnId="{BC4DA32D-911E-40D4-9C97-801DCD38AB50}">
      <dgm:prSet/>
      <dgm:spPr>
        <a:ln>
          <a:solidFill>
            <a:srgbClr val="7030A0"/>
          </a:solidFill>
        </a:ln>
      </dgm:spPr>
      <dgm:t>
        <a:bodyPr/>
        <a:lstStyle/>
        <a:p>
          <a:endParaRPr lang="es-CO"/>
        </a:p>
      </dgm:t>
    </dgm:pt>
    <dgm:pt modelId="{AB8CE812-7522-4F74-85D2-00E6113A0AF7}" type="sibTrans" cxnId="{BC4DA32D-911E-40D4-9C97-801DCD38AB50}">
      <dgm:prSet/>
      <dgm:spPr/>
      <dgm:t>
        <a:bodyPr/>
        <a:lstStyle/>
        <a:p>
          <a:endParaRPr lang="es-CO"/>
        </a:p>
      </dgm:t>
    </dgm:pt>
    <dgm:pt modelId="{77D2052A-EEFC-46E0-B6FB-8AB4761F8BA1}">
      <dgm:prSet phldrT="[Texto]"/>
      <dgm:spPr/>
      <dgm:t>
        <a:bodyPr/>
        <a:lstStyle/>
        <a:p>
          <a:r>
            <a:rPr lang="es-CO" dirty="0"/>
            <a:t>Niveles</a:t>
          </a:r>
        </a:p>
      </dgm:t>
    </dgm:pt>
    <dgm:pt modelId="{B39ABD4F-4BBF-45E5-9C21-103082C531BF}" type="parTrans" cxnId="{879865FA-FAFD-4114-810E-833D5F3FE27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CO"/>
        </a:p>
      </dgm:t>
    </dgm:pt>
    <dgm:pt modelId="{33007BFE-E952-47F0-B0E4-76F120445AC9}" type="sibTrans" cxnId="{879865FA-FAFD-4114-810E-833D5F3FE277}">
      <dgm:prSet/>
      <dgm:spPr/>
      <dgm:t>
        <a:bodyPr/>
        <a:lstStyle/>
        <a:p>
          <a:endParaRPr lang="es-CO"/>
        </a:p>
      </dgm:t>
    </dgm:pt>
    <dgm:pt modelId="{B535274A-FC91-423B-9B60-DADBB77D4582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dirty="0"/>
            <a:t>Secundaria media</a:t>
          </a:r>
        </a:p>
      </dgm:t>
    </dgm:pt>
    <dgm:pt modelId="{41BC404E-C108-4984-9A68-6F1EBBA71CAF}" type="parTrans" cxnId="{697EFC4C-E92E-4B6B-8DE7-95E0A19B7EEB}">
      <dgm:prSet/>
      <dgm:spPr>
        <a:ln>
          <a:solidFill>
            <a:srgbClr val="7030A0"/>
          </a:solidFill>
        </a:ln>
      </dgm:spPr>
      <dgm:t>
        <a:bodyPr/>
        <a:lstStyle/>
        <a:p>
          <a:endParaRPr lang="es-CO"/>
        </a:p>
      </dgm:t>
    </dgm:pt>
    <dgm:pt modelId="{902DDF12-F0AF-4903-AA74-709A879E961C}" type="sibTrans" cxnId="{697EFC4C-E92E-4B6B-8DE7-95E0A19B7EEB}">
      <dgm:prSet/>
      <dgm:spPr/>
      <dgm:t>
        <a:bodyPr/>
        <a:lstStyle/>
        <a:p>
          <a:endParaRPr lang="es-CO"/>
        </a:p>
      </dgm:t>
    </dgm:pt>
    <dgm:pt modelId="{B5CCC717-7171-413A-89F2-0110D6085ECB}" type="pres">
      <dgm:prSet presAssocID="{2B506994-060C-4878-A9EA-F19E394A54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545E906-8359-4C54-B217-AAED10503B7F}" type="pres">
      <dgm:prSet presAssocID="{AE9D50A3-29FA-4E8B-B039-F1248DD8409F}" presName="hierRoot1" presStyleCnt="0">
        <dgm:presLayoutVars>
          <dgm:hierBranch val="init"/>
        </dgm:presLayoutVars>
      </dgm:prSet>
      <dgm:spPr/>
    </dgm:pt>
    <dgm:pt modelId="{B677A76F-E8CE-42F1-912F-667172A2DB99}" type="pres">
      <dgm:prSet presAssocID="{AE9D50A3-29FA-4E8B-B039-F1248DD8409F}" presName="rootComposite1" presStyleCnt="0"/>
      <dgm:spPr/>
    </dgm:pt>
    <dgm:pt modelId="{5D3C0412-E51C-41AE-BDD0-3E7FF3E8162A}" type="pres">
      <dgm:prSet presAssocID="{AE9D50A3-29FA-4E8B-B039-F1248DD8409F}" presName="rootText1" presStyleLbl="node0" presStyleIdx="0" presStyleCnt="1" custLinFactY="-13631" custLinFactNeighborX="-27726" custLinFactNeighborY="-100000">
        <dgm:presLayoutVars>
          <dgm:chPref val="3"/>
        </dgm:presLayoutVars>
      </dgm:prSet>
      <dgm:spPr/>
    </dgm:pt>
    <dgm:pt modelId="{BB003CE1-35C4-47A0-8AEC-DDFD4EB77328}" type="pres">
      <dgm:prSet presAssocID="{AE9D50A3-29FA-4E8B-B039-F1248DD8409F}" presName="rootConnector1" presStyleLbl="node1" presStyleIdx="0" presStyleCnt="0"/>
      <dgm:spPr/>
    </dgm:pt>
    <dgm:pt modelId="{DB594B54-36DF-475D-8FF7-A57A7EE98CFF}" type="pres">
      <dgm:prSet presAssocID="{AE9D50A3-29FA-4E8B-B039-F1248DD8409F}" presName="hierChild2" presStyleCnt="0"/>
      <dgm:spPr/>
    </dgm:pt>
    <dgm:pt modelId="{D5BC55D0-2DA3-450A-8835-7F98B060D3E8}" type="pres">
      <dgm:prSet presAssocID="{1B24DA31-E724-44D1-ADA0-D402783DA0C6}" presName="Name64" presStyleLbl="parChTrans1D2" presStyleIdx="0" presStyleCnt="3"/>
      <dgm:spPr/>
    </dgm:pt>
    <dgm:pt modelId="{CE3BED39-884C-4E08-9426-1CF3B0DCE7E9}" type="pres">
      <dgm:prSet presAssocID="{DE99D92A-F279-4700-93E2-9A9138F6E7E0}" presName="hierRoot2" presStyleCnt="0">
        <dgm:presLayoutVars>
          <dgm:hierBranch val="init"/>
        </dgm:presLayoutVars>
      </dgm:prSet>
      <dgm:spPr/>
    </dgm:pt>
    <dgm:pt modelId="{5C537C4B-A489-41F4-BD2A-E04683E1879B}" type="pres">
      <dgm:prSet presAssocID="{DE99D92A-F279-4700-93E2-9A9138F6E7E0}" presName="rootComposite" presStyleCnt="0"/>
      <dgm:spPr/>
    </dgm:pt>
    <dgm:pt modelId="{AA16CBE3-03B9-4A89-A0AD-5BC48338ECB6}" type="pres">
      <dgm:prSet presAssocID="{DE99D92A-F279-4700-93E2-9A9138F6E7E0}" presName="rootText" presStyleLbl="node2" presStyleIdx="0" presStyleCnt="3">
        <dgm:presLayoutVars>
          <dgm:chPref val="3"/>
        </dgm:presLayoutVars>
      </dgm:prSet>
      <dgm:spPr/>
    </dgm:pt>
    <dgm:pt modelId="{94288765-F96B-4A7C-B7E4-F42F11C9D14E}" type="pres">
      <dgm:prSet presAssocID="{DE99D92A-F279-4700-93E2-9A9138F6E7E0}" presName="rootConnector" presStyleLbl="node2" presStyleIdx="0" presStyleCnt="3"/>
      <dgm:spPr/>
    </dgm:pt>
    <dgm:pt modelId="{A9E0C046-25F6-4AB6-B993-A2B96CF0C9AE}" type="pres">
      <dgm:prSet presAssocID="{DE99D92A-F279-4700-93E2-9A9138F6E7E0}" presName="hierChild4" presStyleCnt="0"/>
      <dgm:spPr/>
    </dgm:pt>
    <dgm:pt modelId="{B07BB197-3ED7-4BB5-87E3-D741399B5FA2}" type="pres">
      <dgm:prSet presAssocID="{DE99D92A-F279-4700-93E2-9A9138F6E7E0}" presName="hierChild5" presStyleCnt="0"/>
      <dgm:spPr/>
    </dgm:pt>
    <dgm:pt modelId="{39CD7EAC-33E6-4F9B-9F75-F6753362EBBD}" type="pres">
      <dgm:prSet presAssocID="{B39ABD4F-4BBF-45E5-9C21-103082C531BF}" presName="Name64" presStyleLbl="parChTrans1D2" presStyleIdx="1" presStyleCnt="3"/>
      <dgm:spPr/>
    </dgm:pt>
    <dgm:pt modelId="{A9569F7A-AF7C-4C52-9936-BF862DB94DEF}" type="pres">
      <dgm:prSet presAssocID="{77D2052A-EEFC-46E0-B6FB-8AB4761F8BA1}" presName="hierRoot2" presStyleCnt="0">
        <dgm:presLayoutVars>
          <dgm:hierBranch val="init"/>
        </dgm:presLayoutVars>
      </dgm:prSet>
      <dgm:spPr/>
    </dgm:pt>
    <dgm:pt modelId="{08F24054-9B28-46CE-98A4-A2D1AFD67816}" type="pres">
      <dgm:prSet presAssocID="{77D2052A-EEFC-46E0-B6FB-8AB4761F8BA1}" presName="rootComposite" presStyleCnt="0"/>
      <dgm:spPr/>
    </dgm:pt>
    <dgm:pt modelId="{FA37EBA1-0348-44E0-A7A0-55C351BCD7AE}" type="pres">
      <dgm:prSet presAssocID="{77D2052A-EEFC-46E0-B6FB-8AB4761F8BA1}" presName="rootText" presStyleLbl="node2" presStyleIdx="1" presStyleCnt="3">
        <dgm:presLayoutVars>
          <dgm:chPref val="3"/>
        </dgm:presLayoutVars>
      </dgm:prSet>
      <dgm:spPr/>
    </dgm:pt>
    <dgm:pt modelId="{E74E0B99-E845-48A3-8E44-8B9151B44445}" type="pres">
      <dgm:prSet presAssocID="{77D2052A-EEFC-46E0-B6FB-8AB4761F8BA1}" presName="rootConnector" presStyleLbl="node2" presStyleIdx="1" presStyleCnt="3"/>
      <dgm:spPr/>
    </dgm:pt>
    <dgm:pt modelId="{145E0064-9FAB-4B3E-9E92-4B57A514CE75}" type="pres">
      <dgm:prSet presAssocID="{77D2052A-EEFC-46E0-B6FB-8AB4761F8BA1}" presName="hierChild4" presStyleCnt="0"/>
      <dgm:spPr/>
    </dgm:pt>
    <dgm:pt modelId="{49634F1C-292C-4EBD-BD9C-554BC49B3F57}" type="pres">
      <dgm:prSet presAssocID="{77D2052A-EEFC-46E0-B6FB-8AB4761F8BA1}" presName="hierChild5" presStyleCnt="0"/>
      <dgm:spPr/>
    </dgm:pt>
    <dgm:pt modelId="{F6F7DAB4-D933-4B9B-933A-8C2937F4433D}" type="pres">
      <dgm:prSet presAssocID="{41BC404E-C108-4984-9A68-6F1EBBA71CAF}" presName="Name64" presStyleLbl="parChTrans1D2" presStyleIdx="2" presStyleCnt="3"/>
      <dgm:spPr/>
    </dgm:pt>
    <dgm:pt modelId="{5BE032B2-C10B-44AD-9075-6F1C16F9B143}" type="pres">
      <dgm:prSet presAssocID="{B535274A-FC91-423B-9B60-DADBB77D4582}" presName="hierRoot2" presStyleCnt="0">
        <dgm:presLayoutVars>
          <dgm:hierBranch val="init"/>
        </dgm:presLayoutVars>
      </dgm:prSet>
      <dgm:spPr/>
    </dgm:pt>
    <dgm:pt modelId="{3A615A05-3E3F-4235-B683-6C38FD504FE1}" type="pres">
      <dgm:prSet presAssocID="{B535274A-FC91-423B-9B60-DADBB77D4582}" presName="rootComposite" presStyleCnt="0"/>
      <dgm:spPr/>
    </dgm:pt>
    <dgm:pt modelId="{35525CEB-67E9-48E1-8966-4365C2E7CA0C}" type="pres">
      <dgm:prSet presAssocID="{B535274A-FC91-423B-9B60-DADBB77D4582}" presName="rootText" presStyleLbl="node2" presStyleIdx="2" presStyleCnt="3">
        <dgm:presLayoutVars>
          <dgm:chPref val="3"/>
        </dgm:presLayoutVars>
      </dgm:prSet>
      <dgm:spPr/>
    </dgm:pt>
    <dgm:pt modelId="{284EF339-C648-4431-83BA-C055F7C801FB}" type="pres">
      <dgm:prSet presAssocID="{B535274A-FC91-423B-9B60-DADBB77D4582}" presName="rootConnector" presStyleLbl="node2" presStyleIdx="2" presStyleCnt="3"/>
      <dgm:spPr/>
    </dgm:pt>
    <dgm:pt modelId="{280D539F-E4DE-40EE-8CD2-E8ED815943BF}" type="pres">
      <dgm:prSet presAssocID="{B535274A-FC91-423B-9B60-DADBB77D4582}" presName="hierChild4" presStyleCnt="0"/>
      <dgm:spPr/>
    </dgm:pt>
    <dgm:pt modelId="{67FD4BD4-309B-407C-95EE-5FA6424A5483}" type="pres">
      <dgm:prSet presAssocID="{B535274A-FC91-423B-9B60-DADBB77D4582}" presName="hierChild5" presStyleCnt="0"/>
      <dgm:spPr/>
    </dgm:pt>
    <dgm:pt modelId="{F95BCCD3-F375-4180-8E9C-6701E6C6E499}" type="pres">
      <dgm:prSet presAssocID="{AE9D50A3-29FA-4E8B-B039-F1248DD8409F}" presName="hierChild3" presStyleCnt="0"/>
      <dgm:spPr/>
    </dgm:pt>
  </dgm:ptLst>
  <dgm:cxnLst>
    <dgm:cxn modelId="{DA12AC0E-4A8A-443B-A983-82BD71468383}" type="presOf" srcId="{B39ABD4F-4BBF-45E5-9C21-103082C531BF}" destId="{39CD7EAC-33E6-4F9B-9F75-F6753362EBBD}" srcOrd="0" destOrd="0" presId="urn:microsoft.com/office/officeart/2009/3/layout/HorizontalOrganizationChart"/>
    <dgm:cxn modelId="{31D86C16-E774-4EBC-ACAF-E32A88AC6180}" type="presOf" srcId="{AE9D50A3-29FA-4E8B-B039-F1248DD8409F}" destId="{5D3C0412-E51C-41AE-BDD0-3E7FF3E8162A}" srcOrd="0" destOrd="0" presId="urn:microsoft.com/office/officeart/2009/3/layout/HorizontalOrganizationChart"/>
    <dgm:cxn modelId="{5EC76E20-0EAA-4A2A-BF12-317A749CBF81}" type="presOf" srcId="{41BC404E-C108-4984-9A68-6F1EBBA71CAF}" destId="{F6F7DAB4-D933-4B9B-933A-8C2937F4433D}" srcOrd="0" destOrd="0" presId="urn:microsoft.com/office/officeart/2009/3/layout/HorizontalOrganizationChart"/>
    <dgm:cxn modelId="{BC4DA32D-911E-40D4-9C97-801DCD38AB50}" srcId="{AE9D50A3-29FA-4E8B-B039-F1248DD8409F}" destId="{DE99D92A-F279-4700-93E2-9A9138F6E7E0}" srcOrd="0" destOrd="0" parTransId="{1B24DA31-E724-44D1-ADA0-D402783DA0C6}" sibTransId="{AB8CE812-7522-4F74-85D2-00E6113A0AF7}"/>
    <dgm:cxn modelId="{18A43035-F615-416D-87A5-63E92DAE0D80}" srcId="{2B506994-060C-4878-A9EA-F19E394A54D6}" destId="{AE9D50A3-29FA-4E8B-B039-F1248DD8409F}" srcOrd="0" destOrd="0" parTransId="{0C175A40-047D-4217-B3AA-664C07720504}" sibTransId="{3D2E1B82-9A42-406C-B11A-C743F417CD4F}"/>
    <dgm:cxn modelId="{A53DF35D-3A44-4E28-A8BF-AD8F20CA68F2}" type="presOf" srcId="{B535274A-FC91-423B-9B60-DADBB77D4582}" destId="{284EF339-C648-4431-83BA-C055F7C801FB}" srcOrd="1" destOrd="0" presId="urn:microsoft.com/office/officeart/2009/3/layout/HorizontalOrganizationChart"/>
    <dgm:cxn modelId="{697EFC4C-E92E-4B6B-8DE7-95E0A19B7EEB}" srcId="{AE9D50A3-29FA-4E8B-B039-F1248DD8409F}" destId="{B535274A-FC91-423B-9B60-DADBB77D4582}" srcOrd="2" destOrd="0" parTransId="{41BC404E-C108-4984-9A68-6F1EBBA71CAF}" sibTransId="{902DDF12-F0AF-4903-AA74-709A879E961C}"/>
    <dgm:cxn modelId="{ED124B94-CA59-4AEB-960C-FB0E63930C61}" type="presOf" srcId="{77D2052A-EEFC-46E0-B6FB-8AB4761F8BA1}" destId="{FA37EBA1-0348-44E0-A7A0-55C351BCD7AE}" srcOrd="0" destOrd="0" presId="urn:microsoft.com/office/officeart/2009/3/layout/HorizontalOrganizationChart"/>
    <dgm:cxn modelId="{97B3DBA6-96A6-493D-9B14-37BA8403299E}" type="presOf" srcId="{DE99D92A-F279-4700-93E2-9A9138F6E7E0}" destId="{94288765-F96B-4A7C-B7E4-F42F11C9D14E}" srcOrd="1" destOrd="0" presId="urn:microsoft.com/office/officeart/2009/3/layout/HorizontalOrganizationChart"/>
    <dgm:cxn modelId="{C4026DAC-BE01-4208-9295-0871662807C9}" type="presOf" srcId="{B535274A-FC91-423B-9B60-DADBB77D4582}" destId="{35525CEB-67E9-48E1-8966-4365C2E7CA0C}" srcOrd="0" destOrd="0" presId="urn:microsoft.com/office/officeart/2009/3/layout/HorizontalOrganizationChart"/>
    <dgm:cxn modelId="{18129AB2-08D1-4372-9E40-CF4C4D6E78CF}" type="presOf" srcId="{77D2052A-EEFC-46E0-B6FB-8AB4761F8BA1}" destId="{E74E0B99-E845-48A3-8E44-8B9151B44445}" srcOrd="1" destOrd="0" presId="urn:microsoft.com/office/officeart/2009/3/layout/HorizontalOrganizationChart"/>
    <dgm:cxn modelId="{4F78A5B7-B31C-43D9-AAFE-B7530D3D2602}" type="presOf" srcId="{1B24DA31-E724-44D1-ADA0-D402783DA0C6}" destId="{D5BC55D0-2DA3-450A-8835-7F98B060D3E8}" srcOrd="0" destOrd="0" presId="urn:microsoft.com/office/officeart/2009/3/layout/HorizontalOrganizationChart"/>
    <dgm:cxn modelId="{FC62BFCB-619F-4E06-979F-037E210A2BA7}" type="presOf" srcId="{AE9D50A3-29FA-4E8B-B039-F1248DD8409F}" destId="{BB003CE1-35C4-47A0-8AEC-DDFD4EB77328}" srcOrd="1" destOrd="0" presId="urn:microsoft.com/office/officeart/2009/3/layout/HorizontalOrganizationChart"/>
    <dgm:cxn modelId="{2AAAF1F5-296E-4EB0-9199-094BA64831A1}" type="presOf" srcId="{DE99D92A-F279-4700-93E2-9A9138F6E7E0}" destId="{AA16CBE3-03B9-4A89-A0AD-5BC48338ECB6}" srcOrd="0" destOrd="0" presId="urn:microsoft.com/office/officeart/2009/3/layout/HorizontalOrganizationChart"/>
    <dgm:cxn modelId="{C629F0F6-068A-48C6-9E0A-AD9D8A0D9A5B}" type="presOf" srcId="{2B506994-060C-4878-A9EA-F19E394A54D6}" destId="{B5CCC717-7171-413A-89F2-0110D6085ECB}" srcOrd="0" destOrd="0" presId="urn:microsoft.com/office/officeart/2009/3/layout/HorizontalOrganizationChart"/>
    <dgm:cxn modelId="{879865FA-FAFD-4114-810E-833D5F3FE277}" srcId="{AE9D50A3-29FA-4E8B-B039-F1248DD8409F}" destId="{77D2052A-EEFC-46E0-B6FB-8AB4761F8BA1}" srcOrd="1" destOrd="0" parTransId="{B39ABD4F-4BBF-45E5-9C21-103082C531BF}" sibTransId="{33007BFE-E952-47F0-B0E4-76F120445AC9}"/>
    <dgm:cxn modelId="{C025659B-114D-44C2-B5F0-6EE74AF3D175}" type="presParOf" srcId="{B5CCC717-7171-413A-89F2-0110D6085ECB}" destId="{C545E906-8359-4C54-B217-AAED10503B7F}" srcOrd="0" destOrd="0" presId="urn:microsoft.com/office/officeart/2009/3/layout/HorizontalOrganizationChart"/>
    <dgm:cxn modelId="{635DA1DE-76D7-4FB3-A811-A4DD922B3E9C}" type="presParOf" srcId="{C545E906-8359-4C54-B217-AAED10503B7F}" destId="{B677A76F-E8CE-42F1-912F-667172A2DB99}" srcOrd="0" destOrd="0" presId="urn:microsoft.com/office/officeart/2009/3/layout/HorizontalOrganizationChart"/>
    <dgm:cxn modelId="{8E4BD8CF-B0BE-479F-AFBE-79DC16AAA768}" type="presParOf" srcId="{B677A76F-E8CE-42F1-912F-667172A2DB99}" destId="{5D3C0412-E51C-41AE-BDD0-3E7FF3E8162A}" srcOrd="0" destOrd="0" presId="urn:microsoft.com/office/officeart/2009/3/layout/HorizontalOrganizationChart"/>
    <dgm:cxn modelId="{FE793754-044B-4FFE-82EB-42A667A68A01}" type="presParOf" srcId="{B677A76F-E8CE-42F1-912F-667172A2DB99}" destId="{BB003CE1-35C4-47A0-8AEC-DDFD4EB77328}" srcOrd="1" destOrd="0" presId="urn:microsoft.com/office/officeart/2009/3/layout/HorizontalOrganizationChart"/>
    <dgm:cxn modelId="{C2AE8616-D0F0-4194-8B8E-4BC41F41DA17}" type="presParOf" srcId="{C545E906-8359-4C54-B217-AAED10503B7F}" destId="{DB594B54-36DF-475D-8FF7-A57A7EE98CFF}" srcOrd="1" destOrd="0" presId="urn:microsoft.com/office/officeart/2009/3/layout/HorizontalOrganizationChart"/>
    <dgm:cxn modelId="{A0D1FDDD-2009-4AD5-9CF7-1A87B4776C71}" type="presParOf" srcId="{DB594B54-36DF-475D-8FF7-A57A7EE98CFF}" destId="{D5BC55D0-2DA3-450A-8835-7F98B060D3E8}" srcOrd="0" destOrd="0" presId="urn:microsoft.com/office/officeart/2009/3/layout/HorizontalOrganizationChart"/>
    <dgm:cxn modelId="{9CA67C4F-F876-4227-B10D-71F860898021}" type="presParOf" srcId="{DB594B54-36DF-475D-8FF7-A57A7EE98CFF}" destId="{CE3BED39-884C-4E08-9426-1CF3B0DCE7E9}" srcOrd="1" destOrd="0" presId="urn:microsoft.com/office/officeart/2009/3/layout/HorizontalOrganizationChart"/>
    <dgm:cxn modelId="{79CB5360-1BF6-4CCD-AF36-27935C672DE3}" type="presParOf" srcId="{CE3BED39-884C-4E08-9426-1CF3B0DCE7E9}" destId="{5C537C4B-A489-41F4-BD2A-E04683E1879B}" srcOrd="0" destOrd="0" presId="urn:microsoft.com/office/officeart/2009/3/layout/HorizontalOrganizationChart"/>
    <dgm:cxn modelId="{5A0CB345-BDEA-45F0-AEDA-B9CF66365BEB}" type="presParOf" srcId="{5C537C4B-A489-41F4-BD2A-E04683E1879B}" destId="{AA16CBE3-03B9-4A89-A0AD-5BC48338ECB6}" srcOrd="0" destOrd="0" presId="urn:microsoft.com/office/officeart/2009/3/layout/HorizontalOrganizationChart"/>
    <dgm:cxn modelId="{CBF765BD-26D5-4784-8057-EB5ADFB55A84}" type="presParOf" srcId="{5C537C4B-A489-41F4-BD2A-E04683E1879B}" destId="{94288765-F96B-4A7C-B7E4-F42F11C9D14E}" srcOrd="1" destOrd="0" presId="urn:microsoft.com/office/officeart/2009/3/layout/HorizontalOrganizationChart"/>
    <dgm:cxn modelId="{164C7994-88A0-4506-9232-A980E0FEE93B}" type="presParOf" srcId="{CE3BED39-884C-4E08-9426-1CF3B0DCE7E9}" destId="{A9E0C046-25F6-4AB6-B993-A2B96CF0C9AE}" srcOrd="1" destOrd="0" presId="urn:microsoft.com/office/officeart/2009/3/layout/HorizontalOrganizationChart"/>
    <dgm:cxn modelId="{46803ABC-A52A-4CF0-876C-0B57838B5F42}" type="presParOf" srcId="{CE3BED39-884C-4E08-9426-1CF3B0DCE7E9}" destId="{B07BB197-3ED7-4BB5-87E3-D741399B5FA2}" srcOrd="2" destOrd="0" presId="urn:microsoft.com/office/officeart/2009/3/layout/HorizontalOrganizationChart"/>
    <dgm:cxn modelId="{D7BAB1A0-E3D6-475B-94B1-24BE12936B31}" type="presParOf" srcId="{DB594B54-36DF-475D-8FF7-A57A7EE98CFF}" destId="{39CD7EAC-33E6-4F9B-9F75-F6753362EBBD}" srcOrd="2" destOrd="0" presId="urn:microsoft.com/office/officeart/2009/3/layout/HorizontalOrganizationChart"/>
    <dgm:cxn modelId="{3D9E8A97-9620-45F1-84E3-6FAE2D511AAD}" type="presParOf" srcId="{DB594B54-36DF-475D-8FF7-A57A7EE98CFF}" destId="{A9569F7A-AF7C-4C52-9936-BF862DB94DEF}" srcOrd="3" destOrd="0" presId="urn:microsoft.com/office/officeart/2009/3/layout/HorizontalOrganizationChart"/>
    <dgm:cxn modelId="{17BE4F74-A093-4F20-8382-53D927743C3C}" type="presParOf" srcId="{A9569F7A-AF7C-4C52-9936-BF862DB94DEF}" destId="{08F24054-9B28-46CE-98A4-A2D1AFD67816}" srcOrd="0" destOrd="0" presId="urn:microsoft.com/office/officeart/2009/3/layout/HorizontalOrganizationChart"/>
    <dgm:cxn modelId="{DC1588F7-6455-49AF-8209-DD891D409A67}" type="presParOf" srcId="{08F24054-9B28-46CE-98A4-A2D1AFD67816}" destId="{FA37EBA1-0348-44E0-A7A0-55C351BCD7AE}" srcOrd="0" destOrd="0" presId="urn:microsoft.com/office/officeart/2009/3/layout/HorizontalOrganizationChart"/>
    <dgm:cxn modelId="{41301406-69F5-4268-B86F-8A951FEAFD12}" type="presParOf" srcId="{08F24054-9B28-46CE-98A4-A2D1AFD67816}" destId="{E74E0B99-E845-48A3-8E44-8B9151B44445}" srcOrd="1" destOrd="0" presId="urn:microsoft.com/office/officeart/2009/3/layout/HorizontalOrganizationChart"/>
    <dgm:cxn modelId="{01C0F924-0CF4-43DE-B60F-6C4D5E4F2C9D}" type="presParOf" srcId="{A9569F7A-AF7C-4C52-9936-BF862DB94DEF}" destId="{145E0064-9FAB-4B3E-9E92-4B57A514CE75}" srcOrd="1" destOrd="0" presId="urn:microsoft.com/office/officeart/2009/3/layout/HorizontalOrganizationChart"/>
    <dgm:cxn modelId="{1AD53CBC-9551-416D-9729-89156A39A06F}" type="presParOf" srcId="{A9569F7A-AF7C-4C52-9936-BF862DB94DEF}" destId="{49634F1C-292C-4EBD-BD9C-554BC49B3F57}" srcOrd="2" destOrd="0" presId="urn:microsoft.com/office/officeart/2009/3/layout/HorizontalOrganizationChart"/>
    <dgm:cxn modelId="{62DA5F42-41D4-498E-8E15-721B1892D516}" type="presParOf" srcId="{DB594B54-36DF-475D-8FF7-A57A7EE98CFF}" destId="{F6F7DAB4-D933-4B9B-933A-8C2937F4433D}" srcOrd="4" destOrd="0" presId="urn:microsoft.com/office/officeart/2009/3/layout/HorizontalOrganizationChart"/>
    <dgm:cxn modelId="{8482FD51-C4A8-4481-8A48-EBD034B20833}" type="presParOf" srcId="{DB594B54-36DF-475D-8FF7-A57A7EE98CFF}" destId="{5BE032B2-C10B-44AD-9075-6F1C16F9B143}" srcOrd="5" destOrd="0" presId="urn:microsoft.com/office/officeart/2009/3/layout/HorizontalOrganizationChart"/>
    <dgm:cxn modelId="{C4504360-5DE1-4F67-A9AC-C22997D6CA0D}" type="presParOf" srcId="{5BE032B2-C10B-44AD-9075-6F1C16F9B143}" destId="{3A615A05-3E3F-4235-B683-6C38FD504FE1}" srcOrd="0" destOrd="0" presId="urn:microsoft.com/office/officeart/2009/3/layout/HorizontalOrganizationChart"/>
    <dgm:cxn modelId="{FC337B5D-A919-4764-A519-D8D910122F41}" type="presParOf" srcId="{3A615A05-3E3F-4235-B683-6C38FD504FE1}" destId="{35525CEB-67E9-48E1-8966-4365C2E7CA0C}" srcOrd="0" destOrd="0" presId="urn:microsoft.com/office/officeart/2009/3/layout/HorizontalOrganizationChart"/>
    <dgm:cxn modelId="{2347F4FF-1DFA-4174-A018-53699BB56A91}" type="presParOf" srcId="{3A615A05-3E3F-4235-B683-6C38FD504FE1}" destId="{284EF339-C648-4431-83BA-C055F7C801FB}" srcOrd="1" destOrd="0" presId="urn:microsoft.com/office/officeart/2009/3/layout/HorizontalOrganizationChart"/>
    <dgm:cxn modelId="{F29DFCCE-F583-49C9-A99B-4DB721448032}" type="presParOf" srcId="{5BE032B2-C10B-44AD-9075-6F1C16F9B143}" destId="{280D539F-E4DE-40EE-8CD2-E8ED815943BF}" srcOrd="1" destOrd="0" presId="urn:microsoft.com/office/officeart/2009/3/layout/HorizontalOrganizationChart"/>
    <dgm:cxn modelId="{FD8F268D-0973-4A2C-BC9E-4A539E093CC5}" type="presParOf" srcId="{5BE032B2-C10B-44AD-9075-6F1C16F9B143}" destId="{67FD4BD4-309B-407C-95EE-5FA6424A5483}" srcOrd="2" destOrd="0" presId="urn:microsoft.com/office/officeart/2009/3/layout/HorizontalOrganizationChart"/>
    <dgm:cxn modelId="{A1EF0AEC-F61D-4FD5-AE58-6950724239DC}" type="presParOf" srcId="{C545E906-8359-4C54-B217-AAED10503B7F}" destId="{F95BCCD3-F375-4180-8E9C-6701E6C6E49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D8D5BA-2189-4D04-980E-CDDD8B9AFD1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F10E35C-FFAF-4AD2-A894-ED1AE3F121A6}">
      <dgm:prSet phldrT="[Texto]"/>
      <dgm:spPr>
        <a:solidFill>
          <a:srgbClr val="C95353"/>
        </a:solidFill>
      </dgm:spPr>
      <dgm:t>
        <a:bodyPr/>
        <a:lstStyle/>
        <a:p>
          <a:r>
            <a:rPr lang="es-CO" dirty="0"/>
            <a:t>Inducción</a:t>
          </a:r>
        </a:p>
      </dgm:t>
    </dgm:pt>
    <dgm:pt modelId="{803DAF50-8394-4853-A713-525E8D823AF6}" type="parTrans" cxnId="{3259E606-5121-4FBE-946C-0680752AF8F7}">
      <dgm:prSet/>
      <dgm:spPr/>
      <dgm:t>
        <a:bodyPr/>
        <a:lstStyle/>
        <a:p>
          <a:endParaRPr lang="es-CO"/>
        </a:p>
      </dgm:t>
    </dgm:pt>
    <dgm:pt modelId="{A8EA612D-455E-4191-B279-E998AC07700E}" type="sibTrans" cxnId="{3259E606-5121-4FBE-946C-0680752AF8F7}">
      <dgm:prSet/>
      <dgm:spPr/>
      <dgm:t>
        <a:bodyPr/>
        <a:lstStyle/>
        <a:p>
          <a:endParaRPr lang="es-CO"/>
        </a:p>
      </dgm:t>
    </dgm:pt>
    <dgm:pt modelId="{852F11A8-EAA5-4D61-B64E-B2DB2F588929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dirty="0"/>
            <a:t>Equipo directivo</a:t>
          </a:r>
        </a:p>
      </dgm:t>
    </dgm:pt>
    <dgm:pt modelId="{DAB04BE6-900D-4AA9-8A1B-9DBFA7179225}" type="parTrans" cxnId="{43ADEDC4-BF3F-414C-967C-204C03544BA8}">
      <dgm:prSet/>
      <dgm:spPr/>
      <dgm:t>
        <a:bodyPr/>
        <a:lstStyle/>
        <a:p>
          <a:endParaRPr lang="es-CO"/>
        </a:p>
      </dgm:t>
    </dgm:pt>
    <dgm:pt modelId="{808FF8B2-E136-4F52-8FE4-A355E46DF40D}" type="sibTrans" cxnId="{43ADEDC4-BF3F-414C-967C-204C03544BA8}">
      <dgm:prSet/>
      <dgm:spPr/>
      <dgm:t>
        <a:bodyPr/>
        <a:lstStyle/>
        <a:p>
          <a:endParaRPr lang="es-CO"/>
        </a:p>
      </dgm:t>
    </dgm:pt>
    <dgm:pt modelId="{1325583D-3364-4B40-A599-0514635D6770}">
      <dgm:prSet phldrT="[Texto]"/>
      <dgm:spPr/>
      <dgm:t>
        <a:bodyPr/>
        <a:lstStyle/>
        <a:p>
          <a:r>
            <a:rPr lang="es-CO" dirty="0"/>
            <a:t>Equipo de trabajo</a:t>
          </a:r>
        </a:p>
      </dgm:t>
    </dgm:pt>
    <dgm:pt modelId="{C576C6DF-CC72-4463-833F-2BA19BF0A7C4}" type="parTrans" cxnId="{DE4CDA73-13CA-4962-B931-858532C79676}">
      <dgm:prSet/>
      <dgm:spPr/>
      <dgm:t>
        <a:bodyPr/>
        <a:lstStyle/>
        <a:p>
          <a:endParaRPr lang="es-CO"/>
        </a:p>
      </dgm:t>
    </dgm:pt>
    <dgm:pt modelId="{6DD07E7E-A5D7-45D0-9019-99CC37A1E10C}" type="sibTrans" cxnId="{DE4CDA73-13CA-4962-B931-858532C79676}">
      <dgm:prSet/>
      <dgm:spPr/>
      <dgm:t>
        <a:bodyPr/>
        <a:lstStyle/>
        <a:p>
          <a:endParaRPr lang="es-CO"/>
        </a:p>
      </dgm:t>
    </dgm:pt>
    <dgm:pt modelId="{D1405981-E14D-42BF-8B2B-65691FDF4001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dirty="0"/>
            <a:t>Docentes de física</a:t>
          </a:r>
        </a:p>
      </dgm:t>
    </dgm:pt>
    <dgm:pt modelId="{259FA204-D7BB-4170-B755-AC229657C242}" type="parTrans" cxnId="{06E67844-4DE2-4204-9FAB-AFFC192C6009}">
      <dgm:prSet/>
      <dgm:spPr/>
      <dgm:t>
        <a:bodyPr/>
        <a:lstStyle/>
        <a:p>
          <a:endParaRPr lang="es-CO"/>
        </a:p>
      </dgm:t>
    </dgm:pt>
    <dgm:pt modelId="{D24731F6-A974-4BE5-9B40-8E58EB698D5B}" type="sibTrans" cxnId="{06E67844-4DE2-4204-9FAB-AFFC192C6009}">
      <dgm:prSet/>
      <dgm:spPr/>
      <dgm:t>
        <a:bodyPr/>
        <a:lstStyle/>
        <a:p>
          <a:endParaRPr lang="es-CO"/>
        </a:p>
      </dgm:t>
    </dgm:pt>
    <dgm:pt modelId="{D872A74F-D96A-4923-B17A-D354FA94CE33}" type="pres">
      <dgm:prSet presAssocID="{9FD8D5BA-2189-4D04-980E-CDDD8B9AFD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F97F1D0-D11A-42B7-AE9B-2D3E116C7876}" type="pres">
      <dgm:prSet presAssocID="{BF10E35C-FFAF-4AD2-A894-ED1AE3F121A6}" presName="hierRoot1" presStyleCnt="0">
        <dgm:presLayoutVars>
          <dgm:hierBranch val="init"/>
        </dgm:presLayoutVars>
      </dgm:prSet>
      <dgm:spPr/>
    </dgm:pt>
    <dgm:pt modelId="{B4A001A4-18CB-4F66-8259-BBDD20A6A8D7}" type="pres">
      <dgm:prSet presAssocID="{BF10E35C-FFAF-4AD2-A894-ED1AE3F121A6}" presName="rootComposite1" presStyleCnt="0"/>
      <dgm:spPr/>
    </dgm:pt>
    <dgm:pt modelId="{FE9BB3E3-A432-4147-B95A-77D69DA89AFA}" type="pres">
      <dgm:prSet presAssocID="{BF10E35C-FFAF-4AD2-A894-ED1AE3F121A6}" presName="rootText1" presStyleLbl="node0" presStyleIdx="0" presStyleCnt="1">
        <dgm:presLayoutVars>
          <dgm:chPref val="3"/>
        </dgm:presLayoutVars>
      </dgm:prSet>
      <dgm:spPr/>
    </dgm:pt>
    <dgm:pt modelId="{E5CF0B53-900D-45DF-AEB7-5C2EBAF2147D}" type="pres">
      <dgm:prSet presAssocID="{BF10E35C-FFAF-4AD2-A894-ED1AE3F121A6}" presName="rootConnector1" presStyleLbl="node1" presStyleIdx="0" presStyleCnt="0"/>
      <dgm:spPr/>
    </dgm:pt>
    <dgm:pt modelId="{D3C008B1-4B3B-45AA-AB6F-53CC6D46FBF2}" type="pres">
      <dgm:prSet presAssocID="{BF10E35C-FFAF-4AD2-A894-ED1AE3F121A6}" presName="hierChild2" presStyleCnt="0"/>
      <dgm:spPr/>
    </dgm:pt>
    <dgm:pt modelId="{E7339F4D-1BB1-4E47-94D5-2ADF7C32B8A2}" type="pres">
      <dgm:prSet presAssocID="{DAB04BE6-900D-4AA9-8A1B-9DBFA7179225}" presName="Name37" presStyleLbl="parChTrans1D2" presStyleIdx="0" presStyleCnt="3"/>
      <dgm:spPr/>
    </dgm:pt>
    <dgm:pt modelId="{E8C27C19-BF05-4160-AAA6-F5342D74419F}" type="pres">
      <dgm:prSet presAssocID="{852F11A8-EAA5-4D61-B64E-B2DB2F588929}" presName="hierRoot2" presStyleCnt="0">
        <dgm:presLayoutVars>
          <dgm:hierBranch val="init"/>
        </dgm:presLayoutVars>
      </dgm:prSet>
      <dgm:spPr/>
    </dgm:pt>
    <dgm:pt modelId="{9244A2FA-239E-4890-995D-9EA09E994457}" type="pres">
      <dgm:prSet presAssocID="{852F11A8-EAA5-4D61-B64E-B2DB2F588929}" presName="rootComposite" presStyleCnt="0"/>
      <dgm:spPr/>
    </dgm:pt>
    <dgm:pt modelId="{E2340BBF-3090-42B9-B8CE-F8D6CB6F246A}" type="pres">
      <dgm:prSet presAssocID="{852F11A8-EAA5-4D61-B64E-B2DB2F588929}" presName="rootText" presStyleLbl="node2" presStyleIdx="0" presStyleCnt="3" custLinFactX="-58755" custLinFactNeighborX="-100000" custLinFactNeighborY="-34671">
        <dgm:presLayoutVars>
          <dgm:chPref val="3"/>
        </dgm:presLayoutVars>
      </dgm:prSet>
      <dgm:spPr/>
    </dgm:pt>
    <dgm:pt modelId="{23FADB56-B092-4D87-A253-E9BC5FE71367}" type="pres">
      <dgm:prSet presAssocID="{852F11A8-EAA5-4D61-B64E-B2DB2F588929}" presName="rootConnector" presStyleLbl="node2" presStyleIdx="0" presStyleCnt="3"/>
      <dgm:spPr/>
    </dgm:pt>
    <dgm:pt modelId="{62A5CA53-D314-41DE-A58E-34E87C15168D}" type="pres">
      <dgm:prSet presAssocID="{852F11A8-EAA5-4D61-B64E-B2DB2F588929}" presName="hierChild4" presStyleCnt="0"/>
      <dgm:spPr/>
    </dgm:pt>
    <dgm:pt modelId="{FA5497E4-31BC-40BE-831C-5F7ED0CE5506}" type="pres">
      <dgm:prSet presAssocID="{852F11A8-EAA5-4D61-B64E-B2DB2F588929}" presName="hierChild5" presStyleCnt="0"/>
      <dgm:spPr/>
    </dgm:pt>
    <dgm:pt modelId="{4844CE47-4E87-44D2-9AEE-4AD14E7F0F29}" type="pres">
      <dgm:prSet presAssocID="{C576C6DF-CC72-4463-833F-2BA19BF0A7C4}" presName="Name37" presStyleLbl="parChTrans1D2" presStyleIdx="1" presStyleCnt="3"/>
      <dgm:spPr/>
    </dgm:pt>
    <dgm:pt modelId="{691EFE06-A33F-45F4-A9EC-9038665970B8}" type="pres">
      <dgm:prSet presAssocID="{1325583D-3364-4B40-A599-0514635D6770}" presName="hierRoot2" presStyleCnt="0">
        <dgm:presLayoutVars>
          <dgm:hierBranch val="init"/>
        </dgm:presLayoutVars>
      </dgm:prSet>
      <dgm:spPr/>
    </dgm:pt>
    <dgm:pt modelId="{C4AD774F-F467-4209-913C-7F55ABD59F4D}" type="pres">
      <dgm:prSet presAssocID="{1325583D-3364-4B40-A599-0514635D6770}" presName="rootComposite" presStyleCnt="0"/>
      <dgm:spPr/>
    </dgm:pt>
    <dgm:pt modelId="{9E960081-B8F1-4314-8563-39B8F79CFAAB}" type="pres">
      <dgm:prSet presAssocID="{1325583D-3364-4B40-A599-0514635D6770}" presName="rootText" presStyleLbl="node2" presStyleIdx="1" presStyleCnt="3" custLinFactNeighborX="-3686" custLinFactNeighborY="-31985">
        <dgm:presLayoutVars>
          <dgm:chPref val="3"/>
        </dgm:presLayoutVars>
      </dgm:prSet>
      <dgm:spPr/>
    </dgm:pt>
    <dgm:pt modelId="{B6ED96D5-F6AD-4C96-93DB-5B97A75FDCE8}" type="pres">
      <dgm:prSet presAssocID="{1325583D-3364-4B40-A599-0514635D6770}" presName="rootConnector" presStyleLbl="node2" presStyleIdx="1" presStyleCnt="3"/>
      <dgm:spPr/>
    </dgm:pt>
    <dgm:pt modelId="{A28836C2-0B3A-460C-B388-D3182EDCA843}" type="pres">
      <dgm:prSet presAssocID="{1325583D-3364-4B40-A599-0514635D6770}" presName="hierChild4" presStyleCnt="0"/>
      <dgm:spPr/>
    </dgm:pt>
    <dgm:pt modelId="{36B8D7EC-5248-4795-A0BD-1B66004D40E5}" type="pres">
      <dgm:prSet presAssocID="{1325583D-3364-4B40-A599-0514635D6770}" presName="hierChild5" presStyleCnt="0"/>
      <dgm:spPr/>
    </dgm:pt>
    <dgm:pt modelId="{DDCD16B4-CCE3-4A59-99B4-A93F3593324B}" type="pres">
      <dgm:prSet presAssocID="{259FA204-D7BB-4170-B755-AC229657C242}" presName="Name37" presStyleLbl="parChTrans1D2" presStyleIdx="2" presStyleCnt="3"/>
      <dgm:spPr/>
    </dgm:pt>
    <dgm:pt modelId="{9EFD517B-7947-4BB6-8A56-F07053803A67}" type="pres">
      <dgm:prSet presAssocID="{D1405981-E14D-42BF-8B2B-65691FDF4001}" presName="hierRoot2" presStyleCnt="0">
        <dgm:presLayoutVars>
          <dgm:hierBranch val="init"/>
        </dgm:presLayoutVars>
      </dgm:prSet>
      <dgm:spPr/>
    </dgm:pt>
    <dgm:pt modelId="{80D5C9D9-D49F-4B5C-8835-E68C8045A3E8}" type="pres">
      <dgm:prSet presAssocID="{D1405981-E14D-42BF-8B2B-65691FDF4001}" presName="rootComposite" presStyleCnt="0"/>
      <dgm:spPr/>
    </dgm:pt>
    <dgm:pt modelId="{A83BBA09-800D-401A-8B83-C56BCC93B8A5}" type="pres">
      <dgm:prSet presAssocID="{D1405981-E14D-42BF-8B2B-65691FDF4001}" presName="rootText" presStyleLbl="node2" presStyleIdx="2" presStyleCnt="3" custLinFactX="44477" custLinFactNeighborX="100000" custLinFactNeighborY="-31985">
        <dgm:presLayoutVars>
          <dgm:chPref val="3"/>
        </dgm:presLayoutVars>
      </dgm:prSet>
      <dgm:spPr/>
    </dgm:pt>
    <dgm:pt modelId="{F617F5CF-0360-440A-945F-DD5516F6B243}" type="pres">
      <dgm:prSet presAssocID="{D1405981-E14D-42BF-8B2B-65691FDF4001}" presName="rootConnector" presStyleLbl="node2" presStyleIdx="2" presStyleCnt="3"/>
      <dgm:spPr/>
    </dgm:pt>
    <dgm:pt modelId="{4F4A387B-E6DF-4092-ACFC-3AFBB4B73C4B}" type="pres">
      <dgm:prSet presAssocID="{D1405981-E14D-42BF-8B2B-65691FDF4001}" presName="hierChild4" presStyleCnt="0"/>
      <dgm:spPr/>
    </dgm:pt>
    <dgm:pt modelId="{AB4212AF-4E53-4A20-B9FA-778D95966ACD}" type="pres">
      <dgm:prSet presAssocID="{D1405981-E14D-42BF-8B2B-65691FDF4001}" presName="hierChild5" presStyleCnt="0"/>
      <dgm:spPr/>
    </dgm:pt>
    <dgm:pt modelId="{3CB5EF3E-6A47-4B91-83A0-11C95022B709}" type="pres">
      <dgm:prSet presAssocID="{BF10E35C-FFAF-4AD2-A894-ED1AE3F121A6}" presName="hierChild3" presStyleCnt="0"/>
      <dgm:spPr/>
    </dgm:pt>
  </dgm:ptLst>
  <dgm:cxnLst>
    <dgm:cxn modelId="{3259E606-5121-4FBE-946C-0680752AF8F7}" srcId="{9FD8D5BA-2189-4D04-980E-CDDD8B9AFD1C}" destId="{BF10E35C-FFAF-4AD2-A894-ED1AE3F121A6}" srcOrd="0" destOrd="0" parTransId="{803DAF50-8394-4853-A713-525E8D823AF6}" sibTransId="{A8EA612D-455E-4191-B279-E998AC07700E}"/>
    <dgm:cxn modelId="{7C4D8312-F4A8-47AB-8F94-47DFE534EEBD}" type="presOf" srcId="{852F11A8-EAA5-4D61-B64E-B2DB2F588929}" destId="{23FADB56-B092-4D87-A253-E9BC5FE71367}" srcOrd="1" destOrd="0" presId="urn:microsoft.com/office/officeart/2005/8/layout/orgChart1"/>
    <dgm:cxn modelId="{6867291C-17AA-4E6B-9876-2C4C424761D8}" type="presOf" srcId="{852F11A8-EAA5-4D61-B64E-B2DB2F588929}" destId="{E2340BBF-3090-42B9-B8CE-F8D6CB6F246A}" srcOrd="0" destOrd="0" presId="urn:microsoft.com/office/officeart/2005/8/layout/orgChart1"/>
    <dgm:cxn modelId="{7B5FDA30-D88B-47E0-A9C5-618678DD6691}" type="presOf" srcId="{D1405981-E14D-42BF-8B2B-65691FDF4001}" destId="{A83BBA09-800D-401A-8B83-C56BCC93B8A5}" srcOrd="0" destOrd="0" presId="urn:microsoft.com/office/officeart/2005/8/layout/orgChart1"/>
    <dgm:cxn modelId="{06E67844-4DE2-4204-9FAB-AFFC192C6009}" srcId="{BF10E35C-FFAF-4AD2-A894-ED1AE3F121A6}" destId="{D1405981-E14D-42BF-8B2B-65691FDF4001}" srcOrd="2" destOrd="0" parTransId="{259FA204-D7BB-4170-B755-AC229657C242}" sibTransId="{D24731F6-A974-4BE5-9B40-8E58EB698D5B}"/>
    <dgm:cxn modelId="{DE4CDA73-13CA-4962-B931-858532C79676}" srcId="{BF10E35C-FFAF-4AD2-A894-ED1AE3F121A6}" destId="{1325583D-3364-4B40-A599-0514635D6770}" srcOrd="1" destOrd="0" parTransId="{C576C6DF-CC72-4463-833F-2BA19BF0A7C4}" sibTransId="{6DD07E7E-A5D7-45D0-9019-99CC37A1E10C}"/>
    <dgm:cxn modelId="{AB0C6D74-6123-4F48-B00A-725B2620D0F2}" type="presOf" srcId="{DAB04BE6-900D-4AA9-8A1B-9DBFA7179225}" destId="{E7339F4D-1BB1-4E47-94D5-2ADF7C32B8A2}" srcOrd="0" destOrd="0" presId="urn:microsoft.com/office/officeart/2005/8/layout/orgChart1"/>
    <dgm:cxn modelId="{94DFC181-4F37-4555-819B-1BC3A1DE011D}" type="presOf" srcId="{C576C6DF-CC72-4463-833F-2BA19BF0A7C4}" destId="{4844CE47-4E87-44D2-9AEE-4AD14E7F0F29}" srcOrd="0" destOrd="0" presId="urn:microsoft.com/office/officeart/2005/8/layout/orgChart1"/>
    <dgm:cxn modelId="{97BFA883-82F4-47D7-9F1B-3CD1E69139EE}" type="presOf" srcId="{D1405981-E14D-42BF-8B2B-65691FDF4001}" destId="{F617F5CF-0360-440A-945F-DD5516F6B243}" srcOrd="1" destOrd="0" presId="urn:microsoft.com/office/officeart/2005/8/layout/orgChart1"/>
    <dgm:cxn modelId="{210CFD8A-86C3-433C-B94D-94ACAFBC120B}" type="presOf" srcId="{1325583D-3364-4B40-A599-0514635D6770}" destId="{B6ED96D5-F6AD-4C96-93DB-5B97A75FDCE8}" srcOrd="1" destOrd="0" presId="urn:microsoft.com/office/officeart/2005/8/layout/orgChart1"/>
    <dgm:cxn modelId="{0067A090-6DB0-479A-91B4-ED2CF3917BDA}" type="presOf" srcId="{1325583D-3364-4B40-A599-0514635D6770}" destId="{9E960081-B8F1-4314-8563-39B8F79CFAAB}" srcOrd="0" destOrd="0" presId="urn:microsoft.com/office/officeart/2005/8/layout/orgChart1"/>
    <dgm:cxn modelId="{AFEB65A1-8CA6-4973-9788-6B5F4709BFF8}" type="presOf" srcId="{9FD8D5BA-2189-4D04-980E-CDDD8B9AFD1C}" destId="{D872A74F-D96A-4923-B17A-D354FA94CE33}" srcOrd="0" destOrd="0" presId="urn:microsoft.com/office/officeart/2005/8/layout/orgChart1"/>
    <dgm:cxn modelId="{40B658C2-0C00-4B8D-BF8B-8D72A4885B84}" type="presOf" srcId="{259FA204-D7BB-4170-B755-AC229657C242}" destId="{DDCD16B4-CCE3-4A59-99B4-A93F3593324B}" srcOrd="0" destOrd="0" presId="urn:microsoft.com/office/officeart/2005/8/layout/orgChart1"/>
    <dgm:cxn modelId="{43ADEDC4-BF3F-414C-967C-204C03544BA8}" srcId="{BF10E35C-FFAF-4AD2-A894-ED1AE3F121A6}" destId="{852F11A8-EAA5-4D61-B64E-B2DB2F588929}" srcOrd="0" destOrd="0" parTransId="{DAB04BE6-900D-4AA9-8A1B-9DBFA7179225}" sibTransId="{808FF8B2-E136-4F52-8FE4-A355E46DF40D}"/>
    <dgm:cxn modelId="{9529EFF6-8BBC-4532-B680-B65E76DF56CE}" type="presOf" srcId="{BF10E35C-FFAF-4AD2-A894-ED1AE3F121A6}" destId="{E5CF0B53-900D-45DF-AEB7-5C2EBAF2147D}" srcOrd="1" destOrd="0" presId="urn:microsoft.com/office/officeart/2005/8/layout/orgChart1"/>
    <dgm:cxn modelId="{97EE20F9-D49E-46CA-B2F2-E01F835F8766}" type="presOf" srcId="{BF10E35C-FFAF-4AD2-A894-ED1AE3F121A6}" destId="{FE9BB3E3-A432-4147-B95A-77D69DA89AFA}" srcOrd="0" destOrd="0" presId="urn:microsoft.com/office/officeart/2005/8/layout/orgChart1"/>
    <dgm:cxn modelId="{917108FB-6644-48E0-A3E0-CED350A18B5C}" type="presParOf" srcId="{D872A74F-D96A-4923-B17A-D354FA94CE33}" destId="{8F97F1D0-D11A-42B7-AE9B-2D3E116C7876}" srcOrd="0" destOrd="0" presId="urn:microsoft.com/office/officeart/2005/8/layout/orgChart1"/>
    <dgm:cxn modelId="{34ED0406-1FAC-4D94-879A-FD0C82344422}" type="presParOf" srcId="{8F97F1D0-D11A-42B7-AE9B-2D3E116C7876}" destId="{B4A001A4-18CB-4F66-8259-BBDD20A6A8D7}" srcOrd="0" destOrd="0" presId="urn:microsoft.com/office/officeart/2005/8/layout/orgChart1"/>
    <dgm:cxn modelId="{27F72A1B-4E74-4796-B028-EBAFAF38FBBA}" type="presParOf" srcId="{B4A001A4-18CB-4F66-8259-BBDD20A6A8D7}" destId="{FE9BB3E3-A432-4147-B95A-77D69DA89AFA}" srcOrd="0" destOrd="0" presId="urn:microsoft.com/office/officeart/2005/8/layout/orgChart1"/>
    <dgm:cxn modelId="{FC38C24C-CEBC-4471-89A9-3451796AB879}" type="presParOf" srcId="{B4A001A4-18CB-4F66-8259-BBDD20A6A8D7}" destId="{E5CF0B53-900D-45DF-AEB7-5C2EBAF2147D}" srcOrd="1" destOrd="0" presId="urn:microsoft.com/office/officeart/2005/8/layout/orgChart1"/>
    <dgm:cxn modelId="{6B999113-D2DB-4355-B9D8-6D230D4183AB}" type="presParOf" srcId="{8F97F1D0-D11A-42B7-AE9B-2D3E116C7876}" destId="{D3C008B1-4B3B-45AA-AB6F-53CC6D46FBF2}" srcOrd="1" destOrd="0" presId="urn:microsoft.com/office/officeart/2005/8/layout/orgChart1"/>
    <dgm:cxn modelId="{CF0E70C9-19DA-4422-8A94-1F4D62059033}" type="presParOf" srcId="{D3C008B1-4B3B-45AA-AB6F-53CC6D46FBF2}" destId="{E7339F4D-1BB1-4E47-94D5-2ADF7C32B8A2}" srcOrd="0" destOrd="0" presId="urn:microsoft.com/office/officeart/2005/8/layout/orgChart1"/>
    <dgm:cxn modelId="{7D82387B-4BE3-461E-B66B-BBC976C6B172}" type="presParOf" srcId="{D3C008B1-4B3B-45AA-AB6F-53CC6D46FBF2}" destId="{E8C27C19-BF05-4160-AAA6-F5342D74419F}" srcOrd="1" destOrd="0" presId="urn:microsoft.com/office/officeart/2005/8/layout/orgChart1"/>
    <dgm:cxn modelId="{8CE5974D-DEC6-4895-A5A3-B8F7120BD565}" type="presParOf" srcId="{E8C27C19-BF05-4160-AAA6-F5342D74419F}" destId="{9244A2FA-239E-4890-995D-9EA09E994457}" srcOrd="0" destOrd="0" presId="urn:microsoft.com/office/officeart/2005/8/layout/orgChart1"/>
    <dgm:cxn modelId="{24A18A4B-8D5D-41C4-A6B3-5F516920B0F8}" type="presParOf" srcId="{9244A2FA-239E-4890-995D-9EA09E994457}" destId="{E2340BBF-3090-42B9-B8CE-F8D6CB6F246A}" srcOrd="0" destOrd="0" presId="urn:microsoft.com/office/officeart/2005/8/layout/orgChart1"/>
    <dgm:cxn modelId="{F8189296-207A-44F4-9C30-A87626CEAE95}" type="presParOf" srcId="{9244A2FA-239E-4890-995D-9EA09E994457}" destId="{23FADB56-B092-4D87-A253-E9BC5FE71367}" srcOrd="1" destOrd="0" presId="urn:microsoft.com/office/officeart/2005/8/layout/orgChart1"/>
    <dgm:cxn modelId="{2FE67D15-FBEB-4625-BACF-C6D10198DFDE}" type="presParOf" srcId="{E8C27C19-BF05-4160-AAA6-F5342D74419F}" destId="{62A5CA53-D314-41DE-A58E-34E87C15168D}" srcOrd="1" destOrd="0" presId="urn:microsoft.com/office/officeart/2005/8/layout/orgChart1"/>
    <dgm:cxn modelId="{8659DBC5-F1DF-414D-8C4C-C93A43165177}" type="presParOf" srcId="{E8C27C19-BF05-4160-AAA6-F5342D74419F}" destId="{FA5497E4-31BC-40BE-831C-5F7ED0CE5506}" srcOrd="2" destOrd="0" presId="urn:microsoft.com/office/officeart/2005/8/layout/orgChart1"/>
    <dgm:cxn modelId="{A29CBC3E-F754-4559-BC27-60ABCD899C4B}" type="presParOf" srcId="{D3C008B1-4B3B-45AA-AB6F-53CC6D46FBF2}" destId="{4844CE47-4E87-44D2-9AEE-4AD14E7F0F29}" srcOrd="2" destOrd="0" presId="urn:microsoft.com/office/officeart/2005/8/layout/orgChart1"/>
    <dgm:cxn modelId="{A34A67B8-DFA4-40E6-8AD8-3C5AF755581E}" type="presParOf" srcId="{D3C008B1-4B3B-45AA-AB6F-53CC6D46FBF2}" destId="{691EFE06-A33F-45F4-A9EC-9038665970B8}" srcOrd="3" destOrd="0" presId="urn:microsoft.com/office/officeart/2005/8/layout/orgChart1"/>
    <dgm:cxn modelId="{B3CD4086-991F-463B-B770-E30D3D4FC757}" type="presParOf" srcId="{691EFE06-A33F-45F4-A9EC-9038665970B8}" destId="{C4AD774F-F467-4209-913C-7F55ABD59F4D}" srcOrd="0" destOrd="0" presId="urn:microsoft.com/office/officeart/2005/8/layout/orgChart1"/>
    <dgm:cxn modelId="{8864D761-8DFD-43D6-A716-972A8D2EC847}" type="presParOf" srcId="{C4AD774F-F467-4209-913C-7F55ABD59F4D}" destId="{9E960081-B8F1-4314-8563-39B8F79CFAAB}" srcOrd="0" destOrd="0" presId="urn:microsoft.com/office/officeart/2005/8/layout/orgChart1"/>
    <dgm:cxn modelId="{66F3ACC0-857F-4FFA-A5BD-57264584FD99}" type="presParOf" srcId="{C4AD774F-F467-4209-913C-7F55ABD59F4D}" destId="{B6ED96D5-F6AD-4C96-93DB-5B97A75FDCE8}" srcOrd="1" destOrd="0" presId="urn:microsoft.com/office/officeart/2005/8/layout/orgChart1"/>
    <dgm:cxn modelId="{7C5F6009-7EA8-4AB6-B8E5-ECE9E8F6AD73}" type="presParOf" srcId="{691EFE06-A33F-45F4-A9EC-9038665970B8}" destId="{A28836C2-0B3A-460C-B388-D3182EDCA843}" srcOrd="1" destOrd="0" presId="urn:microsoft.com/office/officeart/2005/8/layout/orgChart1"/>
    <dgm:cxn modelId="{3D0E030B-0F0E-4630-9153-357AE01FD9DF}" type="presParOf" srcId="{691EFE06-A33F-45F4-A9EC-9038665970B8}" destId="{36B8D7EC-5248-4795-A0BD-1B66004D40E5}" srcOrd="2" destOrd="0" presId="urn:microsoft.com/office/officeart/2005/8/layout/orgChart1"/>
    <dgm:cxn modelId="{923D30A9-C9F8-4634-9070-241F2AD428EF}" type="presParOf" srcId="{D3C008B1-4B3B-45AA-AB6F-53CC6D46FBF2}" destId="{DDCD16B4-CCE3-4A59-99B4-A93F3593324B}" srcOrd="4" destOrd="0" presId="urn:microsoft.com/office/officeart/2005/8/layout/orgChart1"/>
    <dgm:cxn modelId="{56AFAA5C-8866-47EA-8EE8-22635916663A}" type="presParOf" srcId="{D3C008B1-4B3B-45AA-AB6F-53CC6D46FBF2}" destId="{9EFD517B-7947-4BB6-8A56-F07053803A67}" srcOrd="5" destOrd="0" presId="urn:microsoft.com/office/officeart/2005/8/layout/orgChart1"/>
    <dgm:cxn modelId="{F4B75CA8-767E-43D3-B88C-0A4A877A7D87}" type="presParOf" srcId="{9EFD517B-7947-4BB6-8A56-F07053803A67}" destId="{80D5C9D9-D49F-4B5C-8835-E68C8045A3E8}" srcOrd="0" destOrd="0" presId="urn:microsoft.com/office/officeart/2005/8/layout/orgChart1"/>
    <dgm:cxn modelId="{313753D8-CE14-4EC0-BEBB-FE32FF9C53A1}" type="presParOf" srcId="{80D5C9D9-D49F-4B5C-8835-E68C8045A3E8}" destId="{A83BBA09-800D-401A-8B83-C56BCC93B8A5}" srcOrd="0" destOrd="0" presId="urn:microsoft.com/office/officeart/2005/8/layout/orgChart1"/>
    <dgm:cxn modelId="{B6AA60AB-B331-41D0-B462-65BF1D20C72E}" type="presParOf" srcId="{80D5C9D9-D49F-4B5C-8835-E68C8045A3E8}" destId="{F617F5CF-0360-440A-945F-DD5516F6B243}" srcOrd="1" destOrd="0" presId="urn:microsoft.com/office/officeart/2005/8/layout/orgChart1"/>
    <dgm:cxn modelId="{800774E3-4677-4595-B89E-5E427B5FED2A}" type="presParOf" srcId="{9EFD517B-7947-4BB6-8A56-F07053803A67}" destId="{4F4A387B-E6DF-4092-ACFC-3AFBB4B73C4B}" srcOrd="1" destOrd="0" presId="urn:microsoft.com/office/officeart/2005/8/layout/orgChart1"/>
    <dgm:cxn modelId="{7A34287D-239D-44C2-AFFC-BD4B528A87B0}" type="presParOf" srcId="{9EFD517B-7947-4BB6-8A56-F07053803A67}" destId="{AB4212AF-4E53-4A20-B9FA-778D95966ACD}" srcOrd="2" destOrd="0" presId="urn:microsoft.com/office/officeart/2005/8/layout/orgChart1"/>
    <dgm:cxn modelId="{45819F74-B1B3-4385-B5FE-2249F388FD30}" type="presParOf" srcId="{8F97F1D0-D11A-42B7-AE9B-2D3E116C7876}" destId="{3CB5EF3E-6A47-4B91-83A0-11C95022B7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13AA2B-6E30-437D-BDA1-BD03D50318D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FCF2FBF-DA72-4320-8A8A-0BB6BA5E4304}">
      <dgm:prSet phldrT="[Texto]"/>
      <dgm:spPr>
        <a:solidFill>
          <a:srgbClr val="C95353"/>
        </a:solidFill>
      </dgm:spPr>
      <dgm:t>
        <a:bodyPr/>
        <a:lstStyle/>
        <a:p>
          <a:r>
            <a:rPr lang="es-CO" dirty="0"/>
            <a:t>Reporte de inventario</a:t>
          </a:r>
        </a:p>
      </dgm:t>
    </dgm:pt>
    <dgm:pt modelId="{03ACBC2A-0765-49DD-92E3-B535574030C2}" type="parTrans" cxnId="{1C182301-92A1-40ED-BE3C-E7052F369362}">
      <dgm:prSet/>
      <dgm:spPr/>
      <dgm:t>
        <a:bodyPr/>
        <a:lstStyle/>
        <a:p>
          <a:endParaRPr lang="es-CO"/>
        </a:p>
      </dgm:t>
    </dgm:pt>
    <dgm:pt modelId="{135634AE-E2C8-4FA1-AEB6-056C4A5BBA36}" type="sibTrans" cxnId="{1C182301-92A1-40ED-BE3C-E7052F369362}">
      <dgm:prSet/>
      <dgm:spPr/>
      <dgm:t>
        <a:bodyPr/>
        <a:lstStyle/>
        <a:p>
          <a:endParaRPr lang="es-CO"/>
        </a:p>
      </dgm:t>
    </dgm:pt>
    <dgm:pt modelId="{57F4533E-D1FA-4275-B581-80A7A6DB3326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dirty="0"/>
            <a:t>Correcta disposición</a:t>
          </a:r>
        </a:p>
      </dgm:t>
    </dgm:pt>
    <dgm:pt modelId="{1E6C10DB-D407-4C7F-B5E8-FAE4F621A06D}" type="parTrans" cxnId="{AEA5E5AE-8ED3-431A-9F06-8B9EC4FEBE3C}">
      <dgm:prSet/>
      <dgm:spPr/>
      <dgm:t>
        <a:bodyPr/>
        <a:lstStyle/>
        <a:p>
          <a:endParaRPr lang="es-CO"/>
        </a:p>
      </dgm:t>
    </dgm:pt>
    <dgm:pt modelId="{A531C069-A036-4F59-9EA7-D7547454D29C}" type="sibTrans" cxnId="{AEA5E5AE-8ED3-431A-9F06-8B9EC4FEBE3C}">
      <dgm:prSet/>
      <dgm:spPr/>
      <dgm:t>
        <a:bodyPr/>
        <a:lstStyle/>
        <a:p>
          <a:endParaRPr lang="es-CO"/>
        </a:p>
      </dgm:t>
    </dgm:pt>
    <dgm:pt modelId="{2C3B974F-4231-4476-8711-DFA6DA5EBE47}">
      <dgm:prSet phldrT="[Texto]"/>
      <dgm:spPr/>
      <dgm:t>
        <a:bodyPr/>
        <a:lstStyle/>
        <a:p>
          <a:r>
            <a:rPr lang="es-CO" dirty="0"/>
            <a:t>Mantenimiento</a:t>
          </a:r>
        </a:p>
      </dgm:t>
    </dgm:pt>
    <dgm:pt modelId="{2908F7AE-0A6E-407F-9E3B-09CF4F8A06B0}" type="parTrans" cxnId="{51AC6888-702A-4D8F-8D4B-DC0B54251A72}">
      <dgm:prSet/>
      <dgm:spPr/>
      <dgm:t>
        <a:bodyPr/>
        <a:lstStyle/>
        <a:p>
          <a:endParaRPr lang="es-CO"/>
        </a:p>
      </dgm:t>
    </dgm:pt>
    <dgm:pt modelId="{D92E32E1-A7DA-485F-BF4B-7799964E336C}" type="sibTrans" cxnId="{51AC6888-702A-4D8F-8D4B-DC0B54251A72}">
      <dgm:prSet/>
      <dgm:spPr/>
      <dgm:t>
        <a:bodyPr/>
        <a:lstStyle/>
        <a:p>
          <a:endParaRPr lang="es-CO"/>
        </a:p>
      </dgm:t>
    </dgm:pt>
    <dgm:pt modelId="{DFD3BC34-9487-42FB-A69B-5FC0A6F8D910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dirty="0"/>
            <a:t>Préstamo de material</a:t>
          </a:r>
        </a:p>
      </dgm:t>
    </dgm:pt>
    <dgm:pt modelId="{E952F45F-3F0D-4592-8063-6DAAC7813F76}" type="parTrans" cxnId="{4C4C355B-BB11-4023-BEFD-7537CFEAF5CE}">
      <dgm:prSet/>
      <dgm:spPr/>
      <dgm:t>
        <a:bodyPr/>
        <a:lstStyle/>
        <a:p>
          <a:endParaRPr lang="es-CO"/>
        </a:p>
      </dgm:t>
    </dgm:pt>
    <dgm:pt modelId="{517BA14E-4FAE-4E43-835A-230CA2199348}" type="sibTrans" cxnId="{4C4C355B-BB11-4023-BEFD-7537CFEAF5CE}">
      <dgm:prSet/>
      <dgm:spPr/>
      <dgm:t>
        <a:bodyPr/>
        <a:lstStyle/>
        <a:p>
          <a:endParaRPr lang="es-CO"/>
        </a:p>
      </dgm:t>
    </dgm:pt>
    <dgm:pt modelId="{89A866FD-CCD7-45E0-B824-A0F808B4D6F6}" type="pres">
      <dgm:prSet presAssocID="{2E13AA2B-6E30-437D-BDA1-BD03D50318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CAAAF1-C11E-4974-896A-4E262CD016CE}" type="pres">
      <dgm:prSet presAssocID="{9FCF2FBF-DA72-4320-8A8A-0BB6BA5E4304}" presName="hierRoot1" presStyleCnt="0">
        <dgm:presLayoutVars>
          <dgm:hierBranch val="init"/>
        </dgm:presLayoutVars>
      </dgm:prSet>
      <dgm:spPr/>
    </dgm:pt>
    <dgm:pt modelId="{E5A169CE-4541-4759-8075-159CCB0B7542}" type="pres">
      <dgm:prSet presAssocID="{9FCF2FBF-DA72-4320-8A8A-0BB6BA5E4304}" presName="rootComposite1" presStyleCnt="0"/>
      <dgm:spPr/>
    </dgm:pt>
    <dgm:pt modelId="{012BF0B8-8C96-4A08-A229-1AB934D2BE13}" type="pres">
      <dgm:prSet presAssocID="{9FCF2FBF-DA72-4320-8A8A-0BB6BA5E4304}" presName="rootText1" presStyleLbl="node0" presStyleIdx="0" presStyleCnt="1">
        <dgm:presLayoutVars>
          <dgm:chPref val="3"/>
        </dgm:presLayoutVars>
      </dgm:prSet>
      <dgm:spPr/>
    </dgm:pt>
    <dgm:pt modelId="{82862527-82AF-4BCD-96F6-F5E68B9FC495}" type="pres">
      <dgm:prSet presAssocID="{9FCF2FBF-DA72-4320-8A8A-0BB6BA5E4304}" presName="rootConnector1" presStyleLbl="node1" presStyleIdx="0" presStyleCnt="0"/>
      <dgm:spPr/>
    </dgm:pt>
    <dgm:pt modelId="{691B7603-A047-4CB9-AB08-8F677B7ABB15}" type="pres">
      <dgm:prSet presAssocID="{9FCF2FBF-DA72-4320-8A8A-0BB6BA5E4304}" presName="hierChild2" presStyleCnt="0"/>
      <dgm:spPr/>
    </dgm:pt>
    <dgm:pt modelId="{7B80AE84-164D-40F1-B97F-4093049DBED6}" type="pres">
      <dgm:prSet presAssocID="{1E6C10DB-D407-4C7F-B5E8-FAE4F621A06D}" presName="Name37" presStyleLbl="parChTrans1D2" presStyleIdx="0" presStyleCnt="3"/>
      <dgm:spPr/>
    </dgm:pt>
    <dgm:pt modelId="{25E7D26C-A1A8-4485-8194-8151B5F088FE}" type="pres">
      <dgm:prSet presAssocID="{57F4533E-D1FA-4275-B581-80A7A6DB3326}" presName="hierRoot2" presStyleCnt="0">
        <dgm:presLayoutVars>
          <dgm:hierBranch val="init"/>
        </dgm:presLayoutVars>
      </dgm:prSet>
      <dgm:spPr/>
    </dgm:pt>
    <dgm:pt modelId="{99C7B2F9-2D6E-47DA-A128-98F739689E07}" type="pres">
      <dgm:prSet presAssocID="{57F4533E-D1FA-4275-B581-80A7A6DB3326}" presName="rootComposite" presStyleCnt="0"/>
      <dgm:spPr/>
    </dgm:pt>
    <dgm:pt modelId="{42DC0E2B-B7E1-4C13-B9D0-CB696C87180A}" type="pres">
      <dgm:prSet presAssocID="{57F4533E-D1FA-4275-B581-80A7A6DB3326}" presName="rootText" presStyleLbl="node2" presStyleIdx="0" presStyleCnt="3" custLinFactX="-38439" custLinFactNeighborX="-100000" custLinFactNeighborY="-32754">
        <dgm:presLayoutVars>
          <dgm:chPref val="3"/>
        </dgm:presLayoutVars>
      </dgm:prSet>
      <dgm:spPr/>
    </dgm:pt>
    <dgm:pt modelId="{6AB19CA2-767E-4BFB-B6AA-AFE17E8433EA}" type="pres">
      <dgm:prSet presAssocID="{57F4533E-D1FA-4275-B581-80A7A6DB3326}" presName="rootConnector" presStyleLbl="node2" presStyleIdx="0" presStyleCnt="3"/>
      <dgm:spPr/>
    </dgm:pt>
    <dgm:pt modelId="{38316441-A98D-431A-B132-F3F8772998F5}" type="pres">
      <dgm:prSet presAssocID="{57F4533E-D1FA-4275-B581-80A7A6DB3326}" presName="hierChild4" presStyleCnt="0"/>
      <dgm:spPr/>
    </dgm:pt>
    <dgm:pt modelId="{3C3DFC19-8DBE-40C8-852E-F0B898E40B82}" type="pres">
      <dgm:prSet presAssocID="{57F4533E-D1FA-4275-B581-80A7A6DB3326}" presName="hierChild5" presStyleCnt="0"/>
      <dgm:spPr/>
    </dgm:pt>
    <dgm:pt modelId="{C1735D3C-5607-4960-9F3B-EEE81F09B665}" type="pres">
      <dgm:prSet presAssocID="{2908F7AE-0A6E-407F-9E3B-09CF4F8A06B0}" presName="Name37" presStyleLbl="parChTrans1D2" presStyleIdx="1" presStyleCnt="3"/>
      <dgm:spPr/>
    </dgm:pt>
    <dgm:pt modelId="{AF104869-850E-4620-A850-6DC5F2BBD3E7}" type="pres">
      <dgm:prSet presAssocID="{2C3B974F-4231-4476-8711-DFA6DA5EBE47}" presName="hierRoot2" presStyleCnt="0">
        <dgm:presLayoutVars>
          <dgm:hierBranch val="init"/>
        </dgm:presLayoutVars>
      </dgm:prSet>
      <dgm:spPr/>
    </dgm:pt>
    <dgm:pt modelId="{7266CA35-8C2F-4C32-AC72-D6EFDE769971}" type="pres">
      <dgm:prSet presAssocID="{2C3B974F-4231-4476-8711-DFA6DA5EBE47}" presName="rootComposite" presStyleCnt="0"/>
      <dgm:spPr/>
    </dgm:pt>
    <dgm:pt modelId="{BC6405B5-8D82-4614-95C7-95BAEA6A56FB}" type="pres">
      <dgm:prSet presAssocID="{2C3B974F-4231-4476-8711-DFA6DA5EBE47}" presName="rootText" presStyleLbl="node2" presStyleIdx="1" presStyleCnt="3" custLinFactNeighborX="-899" custLinFactNeighborY="-32754">
        <dgm:presLayoutVars>
          <dgm:chPref val="3"/>
        </dgm:presLayoutVars>
      </dgm:prSet>
      <dgm:spPr/>
    </dgm:pt>
    <dgm:pt modelId="{C3144250-5CD8-4AB6-8775-BAF9E847BC88}" type="pres">
      <dgm:prSet presAssocID="{2C3B974F-4231-4476-8711-DFA6DA5EBE47}" presName="rootConnector" presStyleLbl="node2" presStyleIdx="1" presStyleCnt="3"/>
      <dgm:spPr/>
    </dgm:pt>
    <dgm:pt modelId="{D0F65874-E1A6-4226-9E8B-41FA2A8787C0}" type="pres">
      <dgm:prSet presAssocID="{2C3B974F-4231-4476-8711-DFA6DA5EBE47}" presName="hierChild4" presStyleCnt="0"/>
      <dgm:spPr/>
    </dgm:pt>
    <dgm:pt modelId="{1F5F06E8-526C-4BEA-A976-2952321952B0}" type="pres">
      <dgm:prSet presAssocID="{2C3B974F-4231-4476-8711-DFA6DA5EBE47}" presName="hierChild5" presStyleCnt="0"/>
      <dgm:spPr/>
    </dgm:pt>
    <dgm:pt modelId="{70ACE1F0-8D84-419A-86F5-39F162371C16}" type="pres">
      <dgm:prSet presAssocID="{E952F45F-3F0D-4592-8063-6DAAC7813F76}" presName="Name37" presStyleLbl="parChTrans1D2" presStyleIdx="2" presStyleCnt="3"/>
      <dgm:spPr/>
    </dgm:pt>
    <dgm:pt modelId="{120E1888-C85B-4961-B8AB-850AC7549136}" type="pres">
      <dgm:prSet presAssocID="{DFD3BC34-9487-42FB-A69B-5FC0A6F8D910}" presName="hierRoot2" presStyleCnt="0">
        <dgm:presLayoutVars>
          <dgm:hierBranch val="init"/>
        </dgm:presLayoutVars>
      </dgm:prSet>
      <dgm:spPr/>
    </dgm:pt>
    <dgm:pt modelId="{9A06BDF4-0DF4-49F0-A51E-2716CAE1EC5B}" type="pres">
      <dgm:prSet presAssocID="{DFD3BC34-9487-42FB-A69B-5FC0A6F8D910}" presName="rootComposite" presStyleCnt="0"/>
      <dgm:spPr/>
    </dgm:pt>
    <dgm:pt modelId="{4C34F031-A285-43C2-9748-CD67751C333D}" type="pres">
      <dgm:prSet presAssocID="{DFD3BC34-9487-42FB-A69B-5FC0A6F8D910}" presName="rootText" presStyleLbl="node2" presStyleIdx="2" presStyleCnt="3" custLinFactX="53398" custLinFactNeighborX="100000" custLinFactNeighborY="-32754">
        <dgm:presLayoutVars>
          <dgm:chPref val="3"/>
        </dgm:presLayoutVars>
      </dgm:prSet>
      <dgm:spPr/>
    </dgm:pt>
    <dgm:pt modelId="{B0981055-D000-457A-BB96-4592A1065351}" type="pres">
      <dgm:prSet presAssocID="{DFD3BC34-9487-42FB-A69B-5FC0A6F8D910}" presName="rootConnector" presStyleLbl="node2" presStyleIdx="2" presStyleCnt="3"/>
      <dgm:spPr/>
    </dgm:pt>
    <dgm:pt modelId="{BDBF5FFA-C7A5-4F9B-90DE-2FD1CCE19E9E}" type="pres">
      <dgm:prSet presAssocID="{DFD3BC34-9487-42FB-A69B-5FC0A6F8D910}" presName="hierChild4" presStyleCnt="0"/>
      <dgm:spPr/>
    </dgm:pt>
    <dgm:pt modelId="{A10A1258-4085-4AAE-AF57-4029ADC0D04D}" type="pres">
      <dgm:prSet presAssocID="{DFD3BC34-9487-42FB-A69B-5FC0A6F8D910}" presName="hierChild5" presStyleCnt="0"/>
      <dgm:spPr/>
    </dgm:pt>
    <dgm:pt modelId="{2D0278C5-96F3-477E-AE33-21088CA8BFC0}" type="pres">
      <dgm:prSet presAssocID="{9FCF2FBF-DA72-4320-8A8A-0BB6BA5E4304}" presName="hierChild3" presStyleCnt="0"/>
      <dgm:spPr/>
    </dgm:pt>
  </dgm:ptLst>
  <dgm:cxnLst>
    <dgm:cxn modelId="{1C182301-92A1-40ED-BE3C-E7052F369362}" srcId="{2E13AA2B-6E30-437D-BDA1-BD03D50318D5}" destId="{9FCF2FBF-DA72-4320-8A8A-0BB6BA5E4304}" srcOrd="0" destOrd="0" parTransId="{03ACBC2A-0765-49DD-92E3-B535574030C2}" sibTransId="{135634AE-E2C8-4FA1-AEB6-056C4A5BBA36}"/>
    <dgm:cxn modelId="{CA6AF416-8BE8-48AA-A19F-A0D12A698EDB}" type="presOf" srcId="{2C3B974F-4231-4476-8711-DFA6DA5EBE47}" destId="{C3144250-5CD8-4AB6-8775-BAF9E847BC88}" srcOrd="1" destOrd="0" presId="urn:microsoft.com/office/officeart/2005/8/layout/orgChart1"/>
    <dgm:cxn modelId="{207B1B23-4740-4221-9DF8-F816C09A1014}" type="presOf" srcId="{E952F45F-3F0D-4592-8063-6DAAC7813F76}" destId="{70ACE1F0-8D84-419A-86F5-39F162371C16}" srcOrd="0" destOrd="0" presId="urn:microsoft.com/office/officeart/2005/8/layout/orgChart1"/>
    <dgm:cxn modelId="{E3C9DC34-738E-4FE8-AA01-2B230012CBC0}" type="presOf" srcId="{1E6C10DB-D407-4C7F-B5E8-FAE4F621A06D}" destId="{7B80AE84-164D-40F1-B97F-4093049DBED6}" srcOrd="0" destOrd="0" presId="urn:microsoft.com/office/officeart/2005/8/layout/orgChart1"/>
    <dgm:cxn modelId="{4C4C355B-BB11-4023-BEFD-7537CFEAF5CE}" srcId="{9FCF2FBF-DA72-4320-8A8A-0BB6BA5E4304}" destId="{DFD3BC34-9487-42FB-A69B-5FC0A6F8D910}" srcOrd="2" destOrd="0" parTransId="{E952F45F-3F0D-4592-8063-6DAAC7813F76}" sibTransId="{517BA14E-4FAE-4E43-835A-230CA2199348}"/>
    <dgm:cxn modelId="{F49DC962-E6C4-40B0-AAB1-34D729C50D92}" type="presOf" srcId="{9FCF2FBF-DA72-4320-8A8A-0BB6BA5E4304}" destId="{82862527-82AF-4BCD-96F6-F5E68B9FC495}" srcOrd="1" destOrd="0" presId="urn:microsoft.com/office/officeart/2005/8/layout/orgChart1"/>
    <dgm:cxn modelId="{9F232C67-C80C-4015-9E63-18AFD896AFFE}" type="presOf" srcId="{2E13AA2B-6E30-437D-BDA1-BD03D50318D5}" destId="{89A866FD-CCD7-45E0-B824-A0F808B4D6F6}" srcOrd="0" destOrd="0" presId="urn:microsoft.com/office/officeart/2005/8/layout/orgChart1"/>
    <dgm:cxn modelId="{1C631568-9452-4D6A-BAC8-544B13F02E15}" type="presOf" srcId="{9FCF2FBF-DA72-4320-8A8A-0BB6BA5E4304}" destId="{012BF0B8-8C96-4A08-A229-1AB934D2BE13}" srcOrd="0" destOrd="0" presId="urn:microsoft.com/office/officeart/2005/8/layout/orgChart1"/>
    <dgm:cxn modelId="{1E30427F-5FD2-47B3-83DA-21345667205F}" type="presOf" srcId="{2C3B974F-4231-4476-8711-DFA6DA5EBE47}" destId="{BC6405B5-8D82-4614-95C7-95BAEA6A56FB}" srcOrd="0" destOrd="0" presId="urn:microsoft.com/office/officeart/2005/8/layout/orgChart1"/>
    <dgm:cxn modelId="{28A74783-2785-40B3-99AC-24E082BE75E6}" type="presOf" srcId="{DFD3BC34-9487-42FB-A69B-5FC0A6F8D910}" destId="{B0981055-D000-457A-BB96-4592A1065351}" srcOrd="1" destOrd="0" presId="urn:microsoft.com/office/officeart/2005/8/layout/orgChart1"/>
    <dgm:cxn modelId="{51AC6888-702A-4D8F-8D4B-DC0B54251A72}" srcId="{9FCF2FBF-DA72-4320-8A8A-0BB6BA5E4304}" destId="{2C3B974F-4231-4476-8711-DFA6DA5EBE47}" srcOrd="1" destOrd="0" parTransId="{2908F7AE-0A6E-407F-9E3B-09CF4F8A06B0}" sibTransId="{D92E32E1-A7DA-485F-BF4B-7799964E336C}"/>
    <dgm:cxn modelId="{A13989A8-650A-400F-B1D9-0A92C4D52E4C}" type="presOf" srcId="{DFD3BC34-9487-42FB-A69B-5FC0A6F8D910}" destId="{4C34F031-A285-43C2-9748-CD67751C333D}" srcOrd="0" destOrd="0" presId="urn:microsoft.com/office/officeart/2005/8/layout/orgChart1"/>
    <dgm:cxn modelId="{0EB102AC-6E35-40A0-B6AF-1922DBAD81CD}" type="presOf" srcId="{2908F7AE-0A6E-407F-9E3B-09CF4F8A06B0}" destId="{C1735D3C-5607-4960-9F3B-EEE81F09B665}" srcOrd="0" destOrd="0" presId="urn:microsoft.com/office/officeart/2005/8/layout/orgChart1"/>
    <dgm:cxn modelId="{AEA5E5AE-8ED3-431A-9F06-8B9EC4FEBE3C}" srcId="{9FCF2FBF-DA72-4320-8A8A-0BB6BA5E4304}" destId="{57F4533E-D1FA-4275-B581-80A7A6DB3326}" srcOrd="0" destOrd="0" parTransId="{1E6C10DB-D407-4C7F-B5E8-FAE4F621A06D}" sibTransId="{A531C069-A036-4F59-9EA7-D7547454D29C}"/>
    <dgm:cxn modelId="{B9C0D7AF-B75C-4561-A973-04EA8DD36EAE}" type="presOf" srcId="{57F4533E-D1FA-4275-B581-80A7A6DB3326}" destId="{42DC0E2B-B7E1-4C13-B9D0-CB696C87180A}" srcOrd="0" destOrd="0" presId="urn:microsoft.com/office/officeart/2005/8/layout/orgChart1"/>
    <dgm:cxn modelId="{07A833B7-95EA-4DEE-8DCA-795B893727A0}" type="presOf" srcId="{57F4533E-D1FA-4275-B581-80A7A6DB3326}" destId="{6AB19CA2-767E-4BFB-B6AA-AFE17E8433EA}" srcOrd="1" destOrd="0" presId="urn:microsoft.com/office/officeart/2005/8/layout/orgChart1"/>
    <dgm:cxn modelId="{40190B8F-389F-4642-A095-DEDC85EFBA53}" type="presParOf" srcId="{89A866FD-CCD7-45E0-B824-A0F808B4D6F6}" destId="{D5CAAAF1-C11E-4974-896A-4E262CD016CE}" srcOrd="0" destOrd="0" presId="urn:microsoft.com/office/officeart/2005/8/layout/orgChart1"/>
    <dgm:cxn modelId="{632CB331-F2F9-465D-B8B8-E8C02F60EA88}" type="presParOf" srcId="{D5CAAAF1-C11E-4974-896A-4E262CD016CE}" destId="{E5A169CE-4541-4759-8075-159CCB0B7542}" srcOrd="0" destOrd="0" presId="urn:microsoft.com/office/officeart/2005/8/layout/orgChart1"/>
    <dgm:cxn modelId="{63AC7CE7-C560-4BEE-A9D8-D63BE1CDA717}" type="presParOf" srcId="{E5A169CE-4541-4759-8075-159CCB0B7542}" destId="{012BF0B8-8C96-4A08-A229-1AB934D2BE13}" srcOrd="0" destOrd="0" presId="urn:microsoft.com/office/officeart/2005/8/layout/orgChart1"/>
    <dgm:cxn modelId="{5C58353E-7A68-44E5-81D2-91FEDC971F71}" type="presParOf" srcId="{E5A169CE-4541-4759-8075-159CCB0B7542}" destId="{82862527-82AF-4BCD-96F6-F5E68B9FC495}" srcOrd="1" destOrd="0" presId="urn:microsoft.com/office/officeart/2005/8/layout/orgChart1"/>
    <dgm:cxn modelId="{8FFA05AA-6316-43F5-BA07-2682880D0A72}" type="presParOf" srcId="{D5CAAAF1-C11E-4974-896A-4E262CD016CE}" destId="{691B7603-A047-4CB9-AB08-8F677B7ABB15}" srcOrd="1" destOrd="0" presId="urn:microsoft.com/office/officeart/2005/8/layout/orgChart1"/>
    <dgm:cxn modelId="{10739302-E5DC-419E-AA6C-F24FEFA8CD7A}" type="presParOf" srcId="{691B7603-A047-4CB9-AB08-8F677B7ABB15}" destId="{7B80AE84-164D-40F1-B97F-4093049DBED6}" srcOrd="0" destOrd="0" presId="urn:microsoft.com/office/officeart/2005/8/layout/orgChart1"/>
    <dgm:cxn modelId="{04A90537-EF95-4031-961C-506EE4F45F07}" type="presParOf" srcId="{691B7603-A047-4CB9-AB08-8F677B7ABB15}" destId="{25E7D26C-A1A8-4485-8194-8151B5F088FE}" srcOrd="1" destOrd="0" presId="urn:microsoft.com/office/officeart/2005/8/layout/orgChart1"/>
    <dgm:cxn modelId="{DA987A85-BEF5-41A1-989F-6B4F51A2A238}" type="presParOf" srcId="{25E7D26C-A1A8-4485-8194-8151B5F088FE}" destId="{99C7B2F9-2D6E-47DA-A128-98F739689E07}" srcOrd="0" destOrd="0" presId="urn:microsoft.com/office/officeart/2005/8/layout/orgChart1"/>
    <dgm:cxn modelId="{BA4AD797-31C1-4E98-B08E-9687F193E61F}" type="presParOf" srcId="{99C7B2F9-2D6E-47DA-A128-98F739689E07}" destId="{42DC0E2B-B7E1-4C13-B9D0-CB696C87180A}" srcOrd="0" destOrd="0" presId="urn:microsoft.com/office/officeart/2005/8/layout/orgChart1"/>
    <dgm:cxn modelId="{584B1F1D-94C7-4B1A-9ABE-FD56BDB333FC}" type="presParOf" srcId="{99C7B2F9-2D6E-47DA-A128-98F739689E07}" destId="{6AB19CA2-767E-4BFB-B6AA-AFE17E8433EA}" srcOrd="1" destOrd="0" presId="urn:microsoft.com/office/officeart/2005/8/layout/orgChart1"/>
    <dgm:cxn modelId="{FB094326-2DBA-4989-9091-116E400CD80A}" type="presParOf" srcId="{25E7D26C-A1A8-4485-8194-8151B5F088FE}" destId="{38316441-A98D-431A-B132-F3F8772998F5}" srcOrd="1" destOrd="0" presId="urn:microsoft.com/office/officeart/2005/8/layout/orgChart1"/>
    <dgm:cxn modelId="{9A810468-98B2-4984-B1F5-203326EBFF6A}" type="presParOf" srcId="{25E7D26C-A1A8-4485-8194-8151B5F088FE}" destId="{3C3DFC19-8DBE-40C8-852E-F0B898E40B82}" srcOrd="2" destOrd="0" presId="urn:microsoft.com/office/officeart/2005/8/layout/orgChart1"/>
    <dgm:cxn modelId="{AC8B718D-028F-4F99-930B-C6064BEF612F}" type="presParOf" srcId="{691B7603-A047-4CB9-AB08-8F677B7ABB15}" destId="{C1735D3C-5607-4960-9F3B-EEE81F09B665}" srcOrd="2" destOrd="0" presId="urn:microsoft.com/office/officeart/2005/8/layout/orgChart1"/>
    <dgm:cxn modelId="{37C03C29-098F-405C-9CE2-6BC8F6FC1EA2}" type="presParOf" srcId="{691B7603-A047-4CB9-AB08-8F677B7ABB15}" destId="{AF104869-850E-4620-A850-6DC5F2BBD3E7}" srcOrd="3" destOrd="0" presId="urn:microsoft.com/office/officeart/2005/8/layout/orgChart1"/>
    <dgm:cxn modelId="{C6A638E3-8B6C-4EAA-B2AE-44EBAE8B8E0B}" type="presParOf" srcId="{AF104869-850E-4620-A850-6DC5F2BBD3E7}" destId="{7266CA35-8C2F-4C32-AC72-D6EFDE769971}" srcOrd="0" destOrd="0" presId="urn:microsoft.com/office/officeart/2005/8/layout/orgChart1"/>
    <dgm:cxn modelId="{5C464578-83CF-4AA6-A2F3-900944E58728}" type="presParOf" srcId="{7266CA35-8C2F-4C32-AC72-D6EFDE769971}" destId="{BC6405B5-8D82-4614-95C7-95BAEA6A56FB}" srcOrd="0" destOrd="0" presId="urn:microsoft.com/office/officeart/2005/8/layout/orgChart1"/>
    <dgm:cxn modelId="{2289A84A-A5EE-4B3D-9A10-E3D11B225304}" type="presParOf" srcId="{7266CA35-8C2F-4C32-AC72-D6EFDE769971}" destId="{C3144250-5CD8-4AB6-8775-BAF9E847BC88}" srcOrd="1" destOrd="0" presId="urn:microsoft.com/office/officeart/2005/8/layout/orgChart1"/>
    <dgm:cxn modelId="{97AD9DD1-BA22-43C5-839E-627F4B965BE2}" type="presParOf" srcId="{AF104869-850E-4620-A850-6DC5F2BBD3E7}" destId="{D0F65874-E1A6-4226-9E8B-41FA2A8787C0}" srcOrd="1" destOrd="0" presId="urn:microsoft.com/office/officeart/2005/8/layout/orgChart1"/>
    <dgm:cxn modelId="{6C579091-BF21-42FA-A51B-4A64BEF58CA1}" type="presParOf" srcId="{AF104869-850E-4620-A850-6DC5F2BBD3E7}" destId="{1F5F06E8-526C-4BEA-A976-2952321952B0}" srcOrd="2" destOrd="0" presId="urn:microsoft.com/office/officeart/2005/8/layout/orgChart1"/>
    <dgm:cxn modelId="{4BEFA524-7B8A-4172-9AF1-DF2A89309884}" type="presParOf" srcId="{691B7603-A047-4CB9-AB08-8F677B7ABB15}" destId="{70ACE1F0-8D84-419A-86F5-39F162371C16}" srcOrd="4" destOrd="0" presId="urn:microsoft.com/office/officeart/2005/8/layout/orgChart1"/>
    <dgm:cxn modelId="{EC307B03-FD0F-4ACB-B6D9-39205705337F}" type="presParOf" srcId="{691B7603-A047-4CB9-AB08-8F677B7ABB15}" destId="{120E1888-C85B-4961-B8AB-850AC7549136}" srcOrd="5" destOrd="0" presId="urn:microsoft.com/office/officeart/2005/8/layout/orgChart1"/>
    <dgm:cxn modelId="{B61D595A-C8EE-4DC6-821F-6AE490FFA52E}" type="presParOf" srcId="{120E1888-C85B-4961-B8AB-850AC7549136}" destId="{9A06BDF4-0DF4-49F0-A51E-2716CAE1EC5B}" srcOrd="0" destOrd="0" presId="urn:microsoft.com/office/officeart/2005/8/layout/orgChart1"/>
    <dgm:cxn modelId="{31FF08CC-21A5-4584-AFEB-3241CADACA8B}" type="presParOf" srcId="{9A06BDF4-0DF4-49F0-A51E-2716CAE1EC5B}" destId="{4C34F031-A285-43C2-9748-CD67751C333D}" srcOrd="0" destOrd="0" presId="urn:microsoft.com/office/officeart/2005/8/layout/orgChart1"/>
    <dgm:cxn modelId="{00CC034B-E059-4324-A07C-B415940EEE30}" type="presParOf" srcId="{9A06BDF4-0DF4-49F0-A51E-2716CAE1EC5B}" destId="{B0981055-D000-457A-BB96-4592A1065351}" srcOrd="1" destOrd="0" presId="urn:microsoft.com/office/officeart/2005/8/layout/orgChart1"/>
    <dgm:cxn modelId="{296093B1-7AEB-494F-A158-54D8BC945204}" type="presParOf" srcId="{120E1888-C85B-4961-B8AB-850AC7549136}" destId="{BDBF5FFA-C7A5-4F9B-90DE-2FD1CCE19E9E}" srcOrd="1" destOrd="0" presId="urn:microsoft.com/office/officeart/2005/8/layout/orgChart1"/>
    <dgm:cxn modelId="{A96C0357-4C28-4790-8F8A-ECA6ABE1F207}" type="presParOf" srcId="{120E1888-C85B-4961-B8AB-850AC7549136}" destId="{A10A1258-4085-4AAE-AF57-4029ADC0D04D}" srcOrd="2" destOrd="0" presId="urn:microsoft.com/office/officeart/2005/8/layout/orgChart1"/>
    <dgm:cxn modelId="{BFD8C82C-1C02-4C3F-BD2A-41E9B2565A5C}" type="presParOf" srcId="{D5CAAAF1-C11E-4974-896A-4E262CD016CE}" destId="{2D0278C5-96F3-477E-AE33-21088CA8BF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E358B5-A709-47C9-89A3-C187BDC08D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8075B34-1576-4629-A105-664EB92C9EE3}">
      <dgm:prSet phldrT="[Texto]"/>
      <dgm:spPr>
        <a:solidFill>
          <a:srgbClr val="C95353"/>
        </a:solidFill>
      </dgm:spPr>
      <dgm:t>
        <a:bodyPr/>
        <a:lstStyle/>
        <a:p>
          <a:r>
            <a:rPr lang="es-CO" dirty="0"/>
            <a:t>Apoyo a docentes</a:t>
          </a:r>
        </a:p>
      </dgm:t>
    </dgm:pt>
    <dgm:pt modelId="{522660D4-A075-4895-80E1-5A249A58AFEC}" type="parTrans" cxnId="{841FA15D-A70E-4F95-A1E6-2D195CE11BD4}">
      <dgm:prSet/>
      <dgm:spPr/>
      <dgm:t>
        <a:bodyPr/>
        <a:lstStyle/>
        <a:p>
          <a:endParaRPr lang="es-CO"/>
        </a:p>
      </dgm:t>
    </dgm:pt>
    <dgm:pt modelId="{2879A16A-2D3B-4DCE-9324-4A97403774EB}" type="sibTrans" cxnId="{841FA15D-A70E-4F95-A1E6-2D195CE11BD4}">
      <dgm:prSet/>
      <dgm:spPr/>
      <dgm:t>
        <a:bodyPr/>
        <a:lstStyle/>
        <a:p>
          <a:endParaRPr lang="es-CO"/>
        </a:p>
      </dgm:t>
    </dgm:pt>
    <dgm:pt modelId="{4A78C59A-AAA6-43BF-9FA5-4B800513F022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dirty="0"/>
            <a:t>Física</a:t>
          </a:r>
        </a:p>
      </dgm:t>
    </dgm:pt>
    <dgm:pt modelId="{0AAFCC67-FEB9-454C-8D79-F9E3EA8F51D5}" type="parTrans" cxnId="{285CF400-EFA3-43B4-B3A0-3D569F38DBBD}">
      <dgm:prSet/>
      <dgm:spPr/>
      <dgm:t>
        <a:bodyPr/>
        <a:lstStyle/>
        <a:p>
          <a:endParaRPr lang="es-CO"/>
        </a:p>
      </dgm:t>
    </dgm:pt>
    <dgm:pt modelId="{6420EDF3-61C3-4064-B033-7BF4BDC599F8}" type="sibTrans" cxnId="{285CF400-EFA3-43B4-B3A0-3D569F38DBBD}">
      <dgm:prSet/>
      <dgm:spPr/>
      <dgm:t>
        <a:bodyPr/>
        <a:lstStyle/>
        <a:p>
          <a:endParaRPr lang="es-CO"/>
        </a:p>
      </dgm:t>
    </dgm:pt>
    <dgm:pt modelId="{0E2E7A6A-E1B4-46DA-9B5D-06342DD7EBB2}" type="pres">
      <dgm:prSet presAssocID="{13E358B5-A709-47C9-89A3-C187BDC08D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B167B2-7C17-47B9-8B38-10F5275CC369}" type="pres">
      <dgm:prSet presAssocID="{B8075B34-1576-4629-A105-664EB92C9EE3}" presName="hierRoot1" presStyleCnt="0">
        <dgm:presLayoutVars>
          <dgm:hierBranch val="init"/>
        </dgm:presLayoutVars>
      </dgm:prSet>
      <dgm:spPr/>
    </dgm:pt>
    <dgm:pt modelId="{02A4B48C-9D8E-405C-B906-574B70583077}" type="pres">
      <dgm:prSet presAssocID="{B8075B34-1576-4629-A105-664EB92C9EE3}" presName="rootComposite1" presStyleCnt="0"/>
      <dgm:spPr/>
    </dgm:pt>
    <dgm:pt modelId="{EEE1C660-1457-4BF5-8386-4064146E49B0}" type="pres">
      <dgm:prSet presAssocID="{B8075B34-1576-4629-A105-664EB92C9EE3}" presName="rootText1" presStyleLbl="node0" presStyleIdx="0" presStyleCnt="1">
        <dgm:presLayoutVars>
          <dgm:chPref val="3"/>
        </dgm:presLayoutVars>
      </dgm:prSet>
      <dgm:spPr/>
    </dgm:pt>
    <dgm:pt modelId="{7754582A-B11F-434B-972F-BF6FE8945D1D}" type="pres">
      <dgm:prSet presAssocID="{B8075B34-1576-4629-A105-664EB92C9EE3}" presName="rootConnector1" presStyleLbl="node1" presStyleIdx="0" presStyleCnt="0"/>
      <dgm:spPr/>
    </dgm:pt>
    <dgm:pt modelId="{0A21D30F-D30D-4E86-B329-28F20C79C9E3}" type="pres">
      <dgm:prSet presAssocID="{B8075B34-1576-4629-A105-664EB92C9EE3}" presName="hierChild2" presStyleCnt="0"/>
      <dgm:spPr/>
    </dgm:pt>
    <dgm:pt modelId="{9AA8C463-7642-448F-B587-F1B41EA06797}" type="pres">
      <dgm:prSet presAssocID="{0AAFCC67-FEB9-454C-8D79-F9E3EA8F51D5}" presName="Name37" presStyleLbl="parChTrans1D2" presStyleIdx="0" presStyleCnt="1"/>
      <dgm:spPr/>
    </dgm:pt>
    <dgm:pt modelId="{9F9CA63C-2482-4F9F-9330-AA64665BF147}" type="pres">
      <dgm:prSet presAssocID="{4A78C59A-AAA6-43BF-9FA5-4B800513F022}" presName="hierRoot2" presStyleCnt="0">
        <dgm:presLayoutVars>
          <dgm:hierBranch val="init"/>
        </dgm:presLayoutVars>
      </dgm:prSet>
      <dgm:spPr/>
    </dgm:pt>
    <dgm:pt modelId="{05FEA5B5-33E0-4FFB-9C9A-08748B98BA7D}" type="pres">
      <dgm:prSet presAssocID="{4A78C59A-AAA6-43BF-9FA5-4B800513F022}" presName="rootComposite" presStyleCnt="0"/>
      <dgm:spPr/>
    </dgm:pt>
    <dgm:pt modelId="{3F6D99EF-E7E5-49A5-8292-FCBB13EE4D96}" type="pres">
      <dgm:prSet presAssocID="{4A78C59A-AAA6-43BF-9FA5-4B800513F022}" presName="rootText" presStyleLbl="node2" presStyleIdx="0" presStyleCnt="1" custLinFactX="30647" custLinFactY="-16979" custLinFactNeighborX="100000" custLinFactNeighborY="-100000">
        <dgm:presLayoutVars>
          <dgm:chPref val="3"/>
        </dgm:presLayoutVars>
      </dgm:prSet>
      <dgm:spPr/>
    </dgm:pt>
    <dgm:pt modelId="{085638AF-D9C0-4A07-AFDF-4E655FC13FE1}" type="pres">
      <dgm:prSet presAssocID="{4A78C59A-AAA6-43BF-9FA5-4B800513F022}" presName="rootConnector" presStyleLbl="node2" presStyleIdx="0" presStyleCnt="1"/>
      <dgm:spPr/>
    </dgm:pt>
    <dgm:pt modelId="{47F7AD9B-B267-4503-B425-7893A2D82E7E}" type="pres">
      <dgm:prSet presAssocID="{4A78C59A-AAA6-43BF-9FA5-4B800513F022}" presName="hierChild4" presStyleCnt="0"/>
      <dgm:spPr/>
    </dgm:pt>
    <dgm:pt modelId="{9486F5B8-B91E-46F6-B7D9-4C37454AE9A2}" type="pres">
      <dgm:prSet presAssocID="{4A78C59A-AAA6-43BF-9FA5-4B800513F022}" presName="hierChild5" presStyleCnt="0"/>
      <dgm:spPr/>
    </dgm:pt>
    <dgm:pt modelId="{F8341EF3-3A60-42A7-A177-365A6D90A48D}" type="pres">
      <dgm:prSet presAssocID="{B8075B34-1576-4629-A105-664EB92C9EE3}" presName="hierChild3" presStyleCnt="0"/>
      <dgm:spPr/>
    </dgm:pt>
  </dgm:ptLst>
  <dgm:cxnLst>
    <dgm:cxn modelId="{285CF400-EFA3-43B4-B3A0-3D569F38DBBD}" srcId="{B8075B34-1576-4629-A105-664EB92C9EE3}" destId="{4A78C59A-AAA6-43BF-9FA5-4B800513F022}" srcOrd="0" destOrd="0" parTransId="{0AAFCC67-FEB9-454C-8D79-F9E3EA8F51D5}" sibTransId="{6420EDF3-61C3-4064-B033-7BF4BDC599F8}"/>
    <dgm:cxn modelId="{F2567E09-54E0-429F-B505-D5F0646D5786}" type="presOf" srcId="{4A78C59A-AAA6-43BF-9FA5-4B800513F022}" destId="{085638AF-D9C0-4A07-AFDF-4E655FC13FE1}" srcOrd="1" destOrd="0" presId="urn:microsoft.com/office/officeart/2005/8/layout/orgChart1"/>
    <dgm:cxn modelId="{ADB01C28-81E7-4F8E-80F9-93184BEBAC78}" type="presOf" srcId="{13E358B5-A709-47C9-89A3-C187BDC08DD8}" destId="{0E2E7A6A-E1B4-46DA-9B5D-06342DD7EBB2}" srcOrd="0" destOrd="0" presId="urn:microsoft.com/office/officeart/2005/8/layout/orgChart1"/>
    <dgm:cxn modelId="{841FA15D-A70E-4F95-A1E6-2D195CE11BD4}" srcId="{13E358B5-A709-47C9-89A3-C187BDC08DD8}" destId="{B8075B34-1576-4629-A105-664EB92C9EE3}" srcOrd="0" destOrd="0" parTransId="{522660D4-A075-4895-80E1-5A249A58AFEC}" sibTransId="{2879A16A-2D3B-4DCE-9324-4A97403774EB}"/>
    <dgm:cxn modelId="{A9E45179-8F98-442B-B6B1-D387BD3957F7}" type="presOf" srcId="{B8075B34-1576-4629-A105-664EB92C9EE3}" destId="{EEE1C660-1457-4BF5-8386-4064146E49B0}" srcOrd="0" destOrd="0" presId="urn:microsoft.com/office/officeart/2005/8/layout/orgChart1"/>
    <dgm:cxn modelId="{318933A7-DCB7-4E75-91B3-870D49974C0A}" type="presOf" srcId="{4A78C59A-AAA6-43BF-9FA5-4B800513F022}" destId="{3F6D99EF-E7E5-49A5-8292-FCBB13EE4D96}" srcOrd="0" destOrd="0" presId="urn:microsoft.com/office/officeart/2005/8/layout/orgChart1"/>
    <dgm:cxn modelId="{571FC9CD-7256-4669-B915-E6B3293838AE}" type="presOf" srcId="{B8075B34-1576-4629-A105-664EB92C9EE3}" destId="{7754582A-B11F-434B-972F-BF6FE8945D1D}" srcOrd="1" destOrd="0" presId="urn:microsoft.com/office/officeart/2005/8/layout/orgChart1"/>
    <dgm:cxn modelId="{B80925D2-6127-4404-93E5-95CCF33E6A99}" type="presOf" srcId="{0AAFCC67-FEB9-454C-8D79-F9E3EA8F51D5}" destId="{9AA8C463-7642-448F-B587-F1B41EA06797}" srcOrd="0" destOrd="0" presId="urn:microsoft.com/office/officeart/2005/8/layout/orgChart1"/>
    <dgm:cxn modelId="{90CC49A7-FE7F-47DA-A599-33417327BEA5}" type="presParOf" srcId="{0E2E7A6A-E1B4-46DA-9B5D-06342DD7EBB2}" destId="{C7B167B2-7C17-47B9-8B38-10F5275CC369}" srcOrd="0" destOrd="0" presId="urn:microsoft.com/office/officeart/2005/8/layout/orgChart1"/>
    <dgm:cxn modelId="{F159ED85-4C43-4220-8CB1-57D6AF322887}" type="presParOf" srcId="{C7B167B2-7C17-47B9-8B38-10F5275CC369}" destId="{02A4B48C-9D8E-405C-B906-574B70583077}" srcOrd="0" destOrd="0" presId="urn:microsoft.com/office/officeart/2005/8/layout/orgChart1"/>
    <dgm:cxn modelId="{194B322B-C9BC-4DEE-A651-B71FC5769B13}" type="presParOf" srcId="{02A4B48C-9D8E-405C-B906-574B70583077}" destId="{EEE1C660-1457-4BF5-8386-4064146E49B0}" srcOrd="0" destOrd="0" presId="urn:microsoft.com/office/officeart/2005/8/layout/orgChart1"/>
    <dgm:cxn modelId="{98B71DD0-13F7-4D5B-ACB8-18A3F255881A}" type="presParOf" srcId="{02A4B48C-9D8E-405C-B906-574B70583077}" destId="{7754582A-B11F-434B-972F-BF6FE8945D1D}" srcOrd="1" destOrd="0" presId="urn:microsoft.com/office/officeart/2005/8/layout/orgChart1"/>
    <dgm:cxn modelId="{29753BE2-48EF-425C-8577-B52D8DD9E0EF}" type="presParOf" srcId="{C7B167B2-7C17-47B9-8B38-10F5275CC369}" destId="{0A21D30F-D30D-4E86-B329-28F20C79C9E3}" srcOrd="1" destOrd="0" presId="urn:microsoft.com/office/officeart/2005/8/layout/orgChart1"/>
    <dgm:cxn modelId="{E6FDA528-35D1-4EF8-B59A-1652AD4BA3C4}" type="presParOf" srcId="{0A21D30F-D30D-4E86-B329-28F20C79C9E3}" destId="{9AA8C463-7642-448F-B587-F1B41EA06797}" srcOrd="0" destOrd="0" presId="urn:microsoft.com/office/officeart/2005/8/layout/orgChart1"/>
    <dgm:cxn modelId="{A82C48DC-7F99-4A69-8C4D-1F71FE6154AE}" type="presParOf" srcId="{0A21D30F-D30D-4E86-B329-28F20C79C9E3}" destId="{9F9CA63C-2482-4F9F-9330-AA64665BF147}" srcOrd="1" destOrd="0" presId="urn:microsoft.com/office/officeart/2005/8/layout/orgChart1"/>
    <dgm:cxn modelId="{FBE6C6E7-C68F-4131-AC1D-A3358B45FAEB}" type="presParOf" srcId="{9F9CA63C-2482-4F9F-9330-AA64665BF147}" destId="{05FEA5B5-33E0-4FFB-9C9A-08748B98BA7D}" srcOrd="0" destOrd="0" presId="urn:microsoft.com/office/officeart/2005/8/layout/orgChart1"/>
    <dgm:cxn modelId="{B1E7B13D-3D9D-46E1-9E0D-646A95CF7625}" type="presParOf" srcId="{05FEA5B5-33E0-4FFB-9C9A-08748B98BA7D}" destId="{3F6D99EF-E7E5-49A5-8292-FCBB13EE4D96}" srcOrd="0" destOrd="0" presId="urn:microsoft.com/office/officeart/2005/8/layout/orgChart1"/>
    <dgm:cxn modelId="{88394C2B-9460-4241-9384-2679E5DC03F2}" type="presParOf" srcId="{05FEA5B5-33E0-4FFB-9C9A-08748B98BA7D}" destId="{085638AF-D9C0-4A07-AFDF-4E655FC13FE1}" srcOrd="1" destOrd="0" presId="urn:microsoft.com/office/officeart/2005/8/layout/orgChart1"/>
    <dgm:cxn modelId="{7B0F5AED-D0D3-4CF5-9C69-DEAFE104DA7D}" type="presParOf" srcId="{9F9CA63C-2482-4F9F-9330-AA64665BF147}" destId="{47F7AD9B-B267-4503-B425-7893A2D82E7E}" srcOrd="1" destOrd="0" presId="urn:microsoft.com/office/officeart/2005/8/layout/orgChart1"/>
    <dgm:cxn modelId="{4B7E0850-D2B9-4777-A8C5-9C5B5EEDFAEC}" type="presParOf" srcId="{9F9CA63C-2482-4F9F-9330-AA64665BF147}" destId="{9486F5B8-B91E-46F6-B7D9-4C37454AE9A2}" srcOrd="2" destOrd="0" presId="urn:microsoft.com/office/officeart/2005/8/layout/orgChart1"/>
    <dgm:cxn modelId="{3F58A409-347E-4158-A2B9-9ACB1110C6F3}" type="presParOf" srcId="{C7B167B2-7C17-47B9-8B38-10F5275CC369}" destId="{F8341EF3-3A60-42A7-A177-365A6D90A4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E358B5-A709-47C9-89A3-C187BDC08D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8075B34-1576-4629-A105-664EB92C9EE3}">
      <dgm:prSet phldrT="[Texto]"/>
      <dgm:spPr>
        <a:solidFill>
          <a:srgbClr val="C95353"/>
        </a:solidFill>
      </dgm:spPr>
      <dgm:t>
        <a:bodyPr/>
        <a:lstStyle/>
        <a:p>
          <a:r>
            <a:rPr lang="es-CO" dirty="0"/>
            <a:t>Apoyo a docentes</a:t>
          </a:r>
        </a:p>
      </dgm:t>
    </dgm:pt>
    <dgm:pt modelId="{522660D4-A075-4895-80E1-5A249A58AFEC}" type="parTrans" cxnId="{841FA15D-A70E-4F95-A1E6-2D195CE11BD4}">
      <dgm:prSet/>
      <dgm:spPr/>
      <dgm:t>
        <a:bodyPr/>
        <a:lstStyle/>
        <a:p>
          <a:endParaRPr lang="es-CO"/>
        </a:p>
      </dgm:t>
    </dgm:pt>
    <dgm:pt modelId="{2879A16A-2D3B-4DCE-9324-4A97403774EB}" type="sibTrans" cxnId="{841FA15D-A70E-4F95-A1E6-2D195CE11BD4}">
      <dgm:prSet/>
      <dgm:spPr/>
      <dgm:t>
        <a:bodyPr/>
        <a:lstStyle/>
        <a:p>
          <a:endParaRPr lang="es-CO"/>
        </a:p>
      </dgm:t>
    </dgm:pt>
    <dgm:pt modelId="{8E12AA37-46F3-4685-B181-6A22604C7A79}">
      <dgm:prSet phldrT="[Texto]"/>
      <dgm:spPr/>
      <dgm:t>
        <a:bodyPr/>
        <a:lstStyle/>
        <a:p>
          <a:r>
            <a:rPr lang="es-CO" dirty="0"/>
            <a:t>STEM+A</a:t>
          </a:r>
        </a:p>
      </dgm:t>
    </dgm:pt>
    <dgm:pt modelId="{BBF1EF8E-A1F9-4AC8-8CFD-67DC0D3067A9}" type="parTrans" cxnId="{BF7F237F-1D9D-4962-A858-439EFC6102AC}">
      <dgm:prSet/>
      <dgm:spPr/>
      <dgm:t>
        <a:bodyPr/>
        <a:lstStyle/>
        <a:p>
          <a:endParaRPr lang="es-CO"/>
        </a:p>
      </dgm:t>
    </dgm:pt>
    <dgm:pt modelId="{31704B44-46EA-4ABD-A04C-08C020D7C634}" type="sibTrans" cxnId="{BF7F237F-1D9D-4962-A858-439EFC6102AC}">
      <dgm:prSet/>
      <dgm:spPr/>
      <dgm:t>
        <a:bodyPr/>
        <a:lstStyle/>
        <a:p>
          <a:endParaRPr lang="es-CO"/>
        </a:p>
      </dgm:t>
    </dgm:pt>
    <dgm:pt modelId="{0E2E7A6A-E1B4-46DA-9B5D-06342DD7EBB2}" type="pres">
      <dgm:prSet presAssocID="{13E358B5-A709-47C9-89A3-C187BDC08D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B167B2-7C17-47B9-8B38-10F5275CC369}" type="pres">
      <dgm:prSet presAssocID="{B8075B34-1576-4629-A105-664EB92C9EE3}" presName="hierRoot1" presStyleCnt="0">
        <dgm:presLayoutVars>
          <dgm:hierBranch val="init"/>
        </dgm:presLayoutVars>
      </dgm:prSet>
      <dgm:spPr/>
    </dgm:pt>
    <dgm:pt modelId="{02A4B48C-9D8E-405C-B906-574B70583077}" type="pres">
      <dgm:prSet presAssocID="{B8075B34-1576-4629-A105-664EB92C9EE3}" presName="rootComposite1" presStyleCnt="0"/>
      <dgm:spPr/>
    </dgm:pt>
    <dgm:pt modelId="{EEE1C660-1457-4BF5-8386-4064146E49B0}" type="pres">
      <dgm:prSet presAssocID="{B8075B34-1576-4629-A105-664EB92C9EE3}" presName="rootText1" presStyleLbl="node0" presStyleIdx="0" presStyleCnt="1">
        <dgm:presLayoutVars>
          <dgm:chPref val="3"/>
        </dgm:presLayoutVars>
      </dgm:prSet>
      <dgm:spPr/>
    </dgm:pt>
    <dgm:pt modelId="{7754582A-B11F-434B-972F-BF6FE8945D1D}" type="pres">
      <dgm:prSet presAssocID="{B8075B34-1576-4629-A105-664EB92C9EE3}" presName="rootConnector1" presStyleLbl="node1" presStyleIdx="0" presStyleCnt="0"/>
      <dgm:spPr/>
    </dgm:pt>
    <dgm:pt modelId="{0A21D30F-D30D-4E86-B329-28F20C79C9E3}" type="pres">
      <dgm:prSet presAssocID="{B8075B34-1576-4629-A105-664EB92C9EE3}" presName="hierChild2" presStyleCnt="0"/>
      <dgm:spPr/>
    </dgm:pt>
    <dgm:pt modelId="{8F99C8A2-EF9E-44CE-9FCA-A222F53F548C}" type="pres">
      <dgm:prSet presAssocID="{BBF1EF8E-A1F9-4AC8-8CFD-67DC0D3067A9}" presName="Name37" presStyleLbl="parChTrans1D2" presStyleIdx="0" presStyleCnt="1"/>
      <dgm:spPr/>
    </dgm:pt>
    <dgm:pt modelId="{E0DB4B38-2D87-4784-B38B-7E9579C37960}" type="pres">
      <dgm:prSet presAssocID="{8E12AA37-46F3-4685-B181-6A22604C7A79}" presName="hierRoot2" presStyleCnt="0">
        <dgm:presLayoutVars>
          <dgm:hierBranch val="init"/>
        </dgm:presLayoutVars>
      </dgm:prSet>
      <dgm:spPr/>
    </dgm:pt>
    <dgm:pt modelId="{67C06CF9-E593-435C-9901-D572AB729FD3}" type="pres">
      <dgm:prSet presAssocID="{8E12AA37-46F3-4685-B181-6A22604C7A79}" presName="rootComposite" presStyleCnt="0"/>
      <dgm:spPr/>
    </dgm:pt>
    <dgm:pt modelId="{96C6BBB5-3F2B-4633-922C-9B058388E21F}" type="pres">
      <dgm:prSet presAssocID="{8E12AA37-46F3-4685-B181-6A22604C7A79}" presName="rootText" presStyleLbl="node2" presStyleIdx="0" presStyleCnt="1" custLinFactX="33946" custLinFactY="-12274" custLinFactNeighborX="100000" custLinFactNeighborY="-100000">
        <dgm:presLayoutVars>
          <dgm:chPref val="3"/>
        </dgm:presLayoutVars>
      </dgm:prSet>
      <dgm:spPr/>
    </dgm:pt>
    <dgm:pt modelId="{F2D10232-4A58-49AD-9DC9-D0F0FF731D9C}" type="pres">
      <dgm:prSet presAssocID="{8E12AA37-46F3-4685-B181-6A22604C7A79}" presName="rootConnector" presStyleLbl="node2" presStyleIdx="0" presStyleCnt="1"/>
      <dgm:spPr/>
    </dgm:pt>
    <dgm:pt modelId="{C575C515-F726-430A-A312-3689E53CFC78}" type="pres">
      <dgm:prSet presAssocID="{8E12AA37-46F3-4685-B181-6A22604C7A79}" presName="hierChild4" presStyleCnt="0"/>
      <dgm:spPr/>
    </dgm:pt>
    <dgm:pt modelId="{A1D5B5F2-8797-4866-9B9C-D40D5225922A}" type="pres">
      <dgm:prSet presAssocID="{8E12AA37-46F3-4685-B181-6A22604C7A79}" presName="hierChild5" presStyleCnt="0"/>
      <dgm:spPr/>
    </dgm:pt>
    <dgm:pt modelId="{F8341EF3-3A60-42A7-A177-365A6D90A48D}" type="pres">
      <dgm:prSet presAssocID="{B8075B34-1576-4629-A105-664EB92C9EE3}" presName="hierChild3" presStyleCnt="0"/>
      <dgm:spPr/>
    </dgm:pt>
  </dgm:ptLst>
  <dgm:cxnLst>
    <dgm:cxn modelId="{64FA4A13-8A6C-4917-A5F6-CEA6655C7BB1}" type="presOf" srcId="{BBF1EF8E-A1F9-4AC8-8CFD-67DC0D3067A9}" destId="{8F99C8A2-EF9E-44CE-9FCA-A222F53F548C}" srcOrd="0" destOrd="0" presId="urn:microsoft.com/office/officeart/2005/8/layout/orgChart1"/>
    <dgm:cxn modelId="{ADB01C28-81E7-4F8E-80F9-93184BEBAC78}" type="presOf" srcId="{13E358B5-A709-47C9-89A3-C187BDC08DD8}" destId="{0E2E7A6A-E1B4-46DA-9B5D-06342DD7EBB2}" srcOrd="0" destOrd="0" presId="urn:microsoft.com/office/officeart/2005/8/layout/orgChart1"/>
    <dgm:cxn modelId="{841FA15D-A70E-4F95-A1E6-2D195CE11BD4}" srcId="{13E358B5-A709-47C9-89A3-C187BDC08DD8}" destId="{B8075B34-1576-4629-A105-664EB92C9EE3}" srcOrd="0" destOrd="0" parTransId="{522660D4-A075-4895-80E1-5A249A58AFEC}" sibTransId="{2879A16A-2D3B-4DCE-9324-4A97403774EB}"/>
    <dgm:cxn modelId="{A9E45179-8F98-442B-B6B1-D387BD3957F7}" type="presOf" srcId="{B8075B34-1576-4629-A105-664EB92C9EE3}" destId="{EEE1C660-1457-4BF5-8386-4064146E49B0}" srcOrd="0" destOrd="0" presId="urn:microsoft.com/office/officeart/2005/8/layout/orgChart1"/>
    <dgm:cxn modelId="{BF7F237F-1D9D-4962-A858-439EFC6102AC}" srcId="{B8075B34-1576-4629-A105-664EB92C9EE3}" destId="{8E12AA37-46F3-4685-B181-6A22604C7A79}" srcOrd="0" destOrd="0" parTransId="{BBF1EF8E-A1F9-4AC8-8CFD-67DC0D3067A9}" sibTransId="{31704B44-46EA-4ABD-A04C-08C020D7C634}"/>
    <dgm:cxn modelId="{C1CC018C-0CED-46AA-8652-9D3B8D179B02}" type="presOf" srcId="{8E12AA37-46F3-4685-B181-6A22604C7A79}" destId="{96C6BBB5-3F2B-4633-922C-9B058388E21F}" srcOrd="0" destOrd="0" presId="urn:microsoft.com/office/officeart/2005/8/layout/orgChart1"/>
    <dgm:cxn modelId="{C089DAC9-637E-42A5-BCD9-489216797506}" type="presOf" srcId="{8E12AA37-46F3-4685-B181-6A22604C7A79}" destId="{F2D10232-4A58-49AD-9DC9-D0F0FF731D9C}" srcOrd="1" destOrd="0" presId="urn:microsoft.com/office/officeart/2005/8/layout/orgChart1"/>
    <dgm:cxn modelId="{571FC9CD-7256-4669-B915-E6B3293838AE}" type="presOf" srcId="{B8075B34-1576-4629-A105-664EB92C9EE3}" destId="{7754582A-B11F-434B-972F-BF6FE8945D1D}" srcOrd="1" destOrd="0" presId="urn:microsoft.com/office/officeart/2005/8/layout/orgChart1"/>
    <dgm:cxn modelId="{90CC49A7-FE7F-47DA-A599-33417327BEA5}" type="presParOf" srcId="{0E2E7A6A-E1B4-46DA-9B5D-06342DD7EBB2}" destId="{C7B167B2-7C17-47B9-8B38-10F5275CC369}" srcOrd="0" destOrd="0" presId="urn:microsoft.com/office/officeart/2005/8/layout/orgChart1"/>
    <dgm:cxn modelId="{F159ED85-4C43-4220-8CB1-57D6AF322887}" type="presParOf" srcId="{C7B167B2-7C17-47B9-8B38-10F5275CC369}" destId="{02A4B48C-9D8E-405C-B906-574B70583077}" srcOrd="0" destOrd="0" presId="urn:microsoft.com/office/officeart/2005/8/layout/orgChart1"/>
    <dgm:cxn modelId="{194B322B-C9BC-4DEE-A651-B71FC5769B13}" type="presParOf" srcId="{02A4B48C-9D8E-405C-B906-574B70583077}" destId="{EEE1C660-1457-4BF5-8386-4064146E49B0}" srcOrd="0" destOrd="0" presId="urn:microsoft.com/office/officeart/2005/8/layout/orgChart1"/>
    <dgm:cxn modelId="{98B71DD0-13F7-4D5B-ACB8-18A3F255881A}" type="presParOf" srcId="{02A4B48C-9D8E-405C-B906-574B70583077}" destId="{7754582A-B11F-434B-972F-BF6FE8945D1D}" srcOrd="1" destOrd="0" presId="urn:microsoft.com/office/officeart/2005/8/layout/orgChart1"/>
    <dgm:cxn modelId="{29753BE2-48EF-425C-8577-B52D8DD9E0EF}" type="presParOf" srcId="{C7B167B2-7C17-47B9-8B38-10F5275CC369}" destId="{0A21D30F-D30D-4E86-B329-28F20C79C9E3}" srcOrd="1" destOrd="0" presId="urn:microsoft.com/office/officeart/2005/8/layout/orgChart1"/>
    <dgm:cxn modelId="{15718909-4464-4875-8176-26A1BB3B0FA0}" type="presParOf" srcId="{0A21D30F-D30D-4E86-B329-28F20C79C9E3}" destId="{8F99C8A2-EF9E-44CE-9FCA-A222F53F548C}" srcOrd="0" destOrd="0" presId="urn:microsoft.com/office/officeart/2005/8/layout/orgChart1"/>
    <dgm:cxn modelId="{A9D9E559-B6A8-4C07-9D5E-DFBDDE13C4C2}" type="presParOf" srcId="{0A21D30F-D30D-4E86-B329-28F20C79C9E3}" destId="{E0DB4B38-2D87-4784-B38B-7E9579C37960}" srcOrd="1" destOrd="0" presId="urn:microsoft.com/office/officeart/2005/8/layout/orgChart1"/>
    <dgm:cxn modelId="{428D9774-311D-4088-916E-DD4FEA9C11CF}" type="presParOf" srcId="{E0DB4B38-2D87-4784-B38B-7E9579C37960}" destId="{67C06CF9-E593-435C-9901-D572AB729FD3}" srcOrd="0" destOrd="0" presId="urn:microsoft.com/office/officeart/2005/8/layout/orgChart1"/>
    <dgm:cxn modelId="{21DD981A-F55F-42BC-96F5-D94FAFF729A4}" type="presParOf" srcId="{67C06CF9-E593-435C-9901-D572AB729FD3}" destId="{96C6BBB5-3F2B-4633-922C-9B058388E21F}" srcOrd="0" destOrd="0" presId="urn:microsoft.com/office/officeart/2005/8/layout/orgChart1"/>
    <dgm:cxn modelId="{4C3ADC51-3CBE-4496-9212-6622D396F3D9}" type="presParOf" srcId="{67C06CF9-E593-435C-9901-D572AB729FD3}" destId="{F2D10232-4A58-49AD-9DC9-D0F0FF731D9C}" srcOrd="1" destOrd="0" presId="urn:microsoft.com/office/officeart/2005/8/layout/orgChart1"/>
    <dgm:cxn modelId="{57232ED8-49A3-410C-A122-346DD356CD8E}" type="presParOf" srcId="{E0DB4B38-2D87-4784-B38B-7E9579C37960}" destId="{C575C515-F726-430A-A312-3689E53CFC78}" srcOrd="1" destOrd="0" presId="urn:microsoft.com/office/officeart/2005/8/layout/orgChart1"/>
    <dgm:cxn modelId="{623C9673-112F-4F9C-B77C-BFB72DD916DB}" type="presParOf" srcId="{E0DB4B38-2D87-4784-B38B-7E9579C37960}" destId="{A1D5B5F2-8797-4866-9B9C-D40D5225922A}" srcOrd="2" destOrd="0" presId="urn:microsoft.com/office/officeart/2005/8/layout/orgChart1"/>
    <dgm:cxn modelId="{3F58A409-347E-4158-A2B9-9ACB1110C6F3}" type="presParOf" srcId="{C7B167B2-7C17-47B9-8B38-10F5275CC369}" destId="{F8341EF3-3A60-42A7-A177-365A6D90A4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06712E-58E4-400D-B6D9-F5291875023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995C5EB-F56C-49FC-AC3C-98C3514A2CF5}">
      <dgm:prSet phldrT="[Texto]"/>
      <dgm:spPr>
        <a:solidFill>
          <a:srgbClr val="C95353"/>
        </a:solidFill>
      </dgm:spPr>
      <dgm:t>
        <a:bodyPr/>
        <a:lstStyle/>
        <a:p>
          <a:r>
            <a:rPr lang="es-CO" dirty="0"/>
            <a:t>Apoyo a estudiantes</a:t>
          </a:r>
        </a:p>
      </dgm:t>
    </dgm:pt>
    <dgm:pt modelId="{B8303641-0B05-4D93-A01B-058E6F51CA3C}" type="parTrans" cxnId="{867B45DE-E851-438C-BAB5-C2DED2CCED47}">
      <dgm:prSet/>
      <dgm:spPr/>
      <dgm:t>
        <a:bodyPr/>
        <a:lstStyle/>
        <a:p>
          <a:endParaRPr lang="es-CO"/>
        </a:p>
      </dgm:t>
    </dgm:pt>
    <dgm:pt modelId="{B54EB61B-C5C2-4142-B1C1-6C6F64A481AA}" type="sibTrans" cxnId="{867B45DE-E851-438C-BAB5-C2DED2CCED47}">
      <dgm:prSet/>
      <dgm:spPr/>
      <dgm:t>
        <a:bodyPr/>
        <a:lstStyle/>
        <a:p>
          <a:endParaRPr lang="es-CO"/>
        </a:p>
      </dgm:t>
    </dgm:pt>
    <dgm:pt modelId="{C10F0AC9-6C81-4169-A3FC-35B460996A42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dirty="0"/>
            <a:t>Plan de Mejoramiento de Desempeño</a:t>
          </a:r>
        </a:p>
      </dgm:t>
    </dgm:pt>
    <dgm:pt modelId="{C4B40060-115F-4958-A0A7-767D43A8B5E2}" type="parTrans" cxnId="{A2F172AA-0F7D-4121-BEFC-E4BCEB9EEA03}">
      <dgm:prSet/>
      <dgm:spPr/>
      <dgm:t>
        <a:bodyPr/>
        <a:lstStyle/>
        <a:p>
          <a:endParaRPr lang="es-CO"/>
        </a:p>
      </dgm:t>
    </dgm:pt>
    <dgm:pt modelId="{3A6CEA84-40EB-4C60-B122-2F4DF8F94A65}" type="sibTrans" cxnId="{A2F172AA-0F7D-4121-BEFC-E4BCEB9EEA03}">
      <dgm:prSet/>
      <dgm:spPr/>
      <dgm:t>
        <a:bodyPr/>
        <a:lstStyle/>
        <a:p>
          <a:endParaRPr lang="es-CO"/>
        </a:p>
      </dgm:t>
    </dgm:pt>
    <dgm:pt modelId="{A0D489CA-8888-42C6-BCBB-153FB66DE5A2}">
      <dgm:prSet phldrT="[Texto]"/>
      <dgm:spPr/>
      <dgm:t>
        <a:bodyPr/>
        <a:lstStyle/>
        <a:p>
          <a:r>
            <a:rPr lang="es-CO" dirty="0"/>
            <a:t>Talleres de apoyo</a:t>
          </a:r>
        </a:p>
      </dgm:t>
    </dgm:pt>
    <dgm:pt modelId="{2A77E614-EF6C-496D-8D7F-7874762075E2}" type="parTrans" cxnId="{2A3CA4E4-777C-441A-9580-E1B7BBF370F7}">
      <dgm:prSet/>
      <dgm:spPr/>
      <dgm:t>
        <a:bodyPr/>
        <a:lstStyle/>
        <a:p>
          <a:endParaRPr lang="es-CO"/>
        </a:p>
      </dgm:t>
    </dgm:pt>
    <dgm:pt modelId="{DFE25777-2E1F-4754-9FF8-C4C829EFB45A}" type="sibTrans" cxnId="{2A3CA4E4-777C-441A-9580-E1B7BBF370F7}">
      <dgm:prSet/>
      <dgm:spPr/>
      <dgm:t>
        <a:bodyPr/>
        <a:lstStyle/>
        <a:p>
          <a:endParaRPr lang="es-CO"/>
        </a:p>
      </dgm:t>
    </dgm:pt>
    <dgm:pt modelId="{C21F394B-4504-4A96-88C3-0E5553161C1A}" type="pres">
      <dgm:prSet presAssocID="{6C06712E-58E4-400D-B6D9-F529187502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5389EC0-91E5-4552-9C82-9A883182DC38}" type="pres">
      <dgm:prSet presAssocID="{3995C5EB-F56C-49FC-AC3C-98C3514A2CF5}" presName="hierRoot1" presStyleCnt="0">
        <dgm:presLayoutVars>
          <dgm:hierBranch val="init"/>
        </dgm:presLayoutVars>
      </dgm:prSet>
      <dgm:spPr/>
    </dgm:pt>
    <dgm:pt modelId="{2E446460-F185-468A-805E-D219D5168E47}" type="pres">
      <dgm:prSet presAssocID="{3995C5EB-F56C-49FC-AC3C-98C3514A2CF5}" presName="rootComposite1" presStyleCnt="0"/>
      <dgm:spPr/>
    </dgm:pt>
    <dgm:pt modelId="{EBEA3463-1812-4543-AC86-ED8AF90103F1}" type="pres">
      <dgm:prSet presAssocID="{3995C5EB-F56C-49FC-AC3C-98C3514A2CF5}" presName="rootText1" presStyleLbl="node0" presStyleIdx="0" presStyleCnt="1">
        <dgm:presLayoutVars>
          <dgm:chPref val="3"/>
        </dgm:presLayoutVars>
      </dgm:prSet>
      <dgm:spPr/>
    </dgm:pt>
    <dgm:pt modelId="{ADAA55F6-8EBE-4BB3-BE59-E09990FBACEB}" type="pres">
      <dgm:prSet presAssocID="{3995C5EB-F56C-49FC-AC3C-98C3514A2CF5}" presName="rootConnector1" presStyleLbl="node1" presStyleIdx="0" presStyleCnt="0"/>
      <dgm:spPr/>
    </dgm:pt>
    <dgm:pt modelId="{BC0B898E-B393-411D-A908-64CC1825129C}" type="pres">
      <dgm:prSet presAssocID="{3995C5EB-F56C-49FC-AC3C-98C3514A2CF5}" presName="hierChild2" presStyleCnt="0"/>
      <dgm:spPr/>
    </dgm:pt>
    <dgm:pt modelId="{21E799C7-C329-4313-A689-4A5950B81A3E}" type="pres">
      <dgm:prSet presAssocID="{C4B40060-115F-4958-A0A7-767D43A8B5E2}" presName="Name37" presStyleLbl="parChTrans1D2" presStyleIdx="0" presStyleCnt="2"/>
      <dgm:spPr/>
    </dgm:pt>
    <dgm:pt modelId="{89981EF2-2AF7-4F63-A36E-60DCFBFB762A}" type="pres">
      <dgm:prSet presAssocID="{C10F0AC9-6C81-4169-A3FC-35B460996A42}" presName="hierRoot2" presStyleCnt="0">
        <dgm:presLayoutVars>
          <dgm:hierBranch val="init"/>
        </dgm:presLayoutVars>
      </dgm:prSet>
      <dgm:spPr/>
    </dgm:pt>
    <dgm:pt modelId="{7B8518F7-A45E-40B8-B8FC-04B4E73D3B68}" type="pres">
      <dgm:prSet presAssocID="{C10F0AC9-6C81-4169-A3FC-35B460996A42}" presName="rootComposite" presStyleCnt="0"/>
      <dgm:spPr/>
    </dgm:pt>
    <dgm:pt modelId="{4EF0888F-7E04-4609-AB63-F77562F873B8}" type="pres">
      <dgm:prSet presAssocID="{C10F0AC9-6C81-4169-A3FC-35B460996A42}" presName="rootText" presStyleLbl="node2" presStyleIdx="0" presStyleCnt="2" custScaleX="113583" custLinFactX="-100000" custLinFactNeighborX="-149015" custLinFactNeighborY="-31250">
        <dgm:presLayoutVars>
          <dgm:chPref val="3"/>
        </dgm:presLayoutVars>
      </dgm:prSet>
      <dgm:spPr/>
    </dgm:pt>
    <dgm:pt modelId="{8919E7A2-6716-47E1-823A-6D4A12032359}" type="pres">
      <dgm:prSet presAssocID="{C10F0AC9-6C81-4169-A3FC-35B460996A42}" presName="rootConnector" presStyleLbl="node2" presStyleIdx="0" presStyleCnt="2"/>
      <dgm:spPr/>
    </dgm:pt>
    <dgm:pt modelId="{42F6EC7A-62A2-4982-9D4C-43CBA6522606}" type="pres">
      <dgm:prSet presAssocID="{C10F0AC9-6C81-4169-A3FC-35B460996A42}" presName="hierChild4" presStyleCnt="0"/>
      <dgm:spPr/>
    </dgm:pt>
    <dgm:pt modelId="{8CCE381F-218F-48E4-91FE-32D870B347B9}" type="pres">
      <dgm:prSet presAssocID="{C10F0AC9-6C81-4169-A3FC-35B460996A42}" presName="hierChild5" presStyleCnt="0"/>
      <dgm:spPr/>
    </dgm:pt>
    <dgm:pt modelId="{3087F176-CBC0-44F4-A442-DE126453F304}" type="pres">
      <dgm:prSet presAssocID="{2A77E614-EF6C-496D-8D7F-7874762075E2}" presName="Name37" presStyleLbl="parChTrans1D2" presStyleIdx="1" presStyleCnt="2"/>
      <dgm:spPr/>
    </dgm:pt>
    <dgm:pt modelId="{626EA169-87DD-4D37-8568-141BCD69A6B7}" type="pres">
      <dgm:prSet presAssocID="{A0D489CA-8888-42C6-BCBB-153FB66DE5A2}" presName="hierRoot2" presStyleCnt="0">
        <dgm:presLayoutVars>
          <dgm:hierBranch val="init"/>
        </dgm:presLayoutVars>
      </dgm:prSet>
      <dgm:spPr/>
    </dgm:pt>
    <dgm:pt modelId="{954841B6-0B8B-4DE2-989E-BCA5B0F37CDE}" type="pres">
      <dgm:prSet presAssocID="{A0D489CA-8888-42C6-BCBB-153FB66DE5A2}" presName="rootComposite" presStyleCnt="0"/>
      <dgm:spPr/>
    </dgm:pt>
    <dgm:pt modelId="{100D98F2-F67A-49F1-8946-DD7E8168C801}" type="pres">
      <dgm:prSet presAssocID="{A0D489CA-8888-42C6-BCBB-153FB66DE5A2}" presName="rootText" presStyleLbl="node2" presStyleIdx="1" presStyleCnt="2" custLinFactX="100000" custLinFactNeighborX="149201" custLinFactNeighborY="-31250">
        <dgm:presLayoutVars>
          <dgm:chPref val="3"/>
        </dgm:presLayoutVars>
      </dgm:prSet>
      <dgm:spPr/>
    </dgm:pt>
    <dgm:pt modelId="{2FFC6C68-C9FB-4E0A-B4A5-314EEE7B9A03}" type="pres">
      <dgm:prSet presAssocID="{A0D489CA-8888-42C6-BCBB-153FB66DE5A2}" presName="rootConnector" presStyleLbl="node2" presStyleIdx="1" presStyleCnt="2"/>
      <dgm:spPr/>
    </dgm:pt>
    <dgm:pt modelId="{310A97D6-0D19-4DB3-820B-8E48C00BBEBA}" type="pres">
      <dgm:prSet presAssocID="{A0D489CA-8888-42C6-BCBB-153FB66DE5A2}" presName="hierChild4" presStyleCnt="0"/>
      <dgm:spPr/>
    </dgm:pt>
    <dgm:pt modelId="{3697A1F8-2CC6-418C-9869-37CE0F7A5AF1}" type="pres">
      <dgm:prSet presAssocID="{A0D489CA-8888-42C6-BCBB-153FB66DE5A2}" presName="hierChild5" presStyleCnt="0"/>
      <dgm:spPr/>
    </dgm:pt>
    <dgm:pt modelId="{75F7F87E-195C-4AD9-9DC1-230785F5105F}" type="pres">
      <dgm:prSet presAssocID="{3995C5EB-F56C-49FC-AC3C-98C3514A2CF5}" presName="hierChild3" presStyleCnt="0"/>
      <dgm:spPr/>
    </dgm:pt>
  </dgm:ptLst>
  <dgm:cxnLst>
    <dgm:cxn modelId="{4F35191E-FE28-462E-81B4-BC9FA2C18891}" type="presOf" srcId="{3995C5EB-F56C-49FC-AC3C-98C3514A2CF5}" destId="{EBEA3463-1812-4543-AC86-ED8AF90103F1}" srcOrd="0" destOrd="0" presId="urn:microsoft.com/office/officeart/2005/8/layout/orgChart1"/>
    <dgm:cxn modelId="{BD5C4967-05AB-40E6-92B5-0B44D0C34368}" type="presOf" srcId="{C10F0AC9-6C81-4169-A3FC-35B460996A42}" destId="{8919E7A2-6716-47E1-823A-6D4A12032359}" srcOrd="1" destOrd="0" presId="urn:microsoft.com/office/officeart/2005/8/layout/orgChart1"/>
    <dgm:cxn modelId="{9CCEC782-2DFE-4120-8004-854C8A2185AD}" type="presOf" srcId="{2A77E614-EF6C-496D-8D7F-7874762075E2}" destId="{3087F176-CBC0-44F4-A442-DE126453F304}" srcOrd="0" destOrd="0" presId="urn:microsoft.com/office/officeart/2005/8/layout/orgChart1"/>
    <dgm:cxn modelId="{C371D58A-3E91-4FC2-B112-6C383794B901}" type="presOf" srcId="{C10F0AC9-6C81-4169-A3FC-35B460996A42}" destId="{4EF0888F-7E04-4609-AB63-F77562F873B8}" srcOrd="0" destOrd="0" presId="urn:microsoft.com/office/officeart/2005/8/layout/orgChart1"/>
    <dgm:cxn modelId="{FB9F478E-CA42-4590-A8D0-640452989941}" type="presOf" srcId="{C4B40060-115F-4958-A0A7-767D43A8B5E2}" destId="{21E799C7-C329-4313-A689-4A5950B81A3E}" srcOrd="0" destOrd="0" presId="urn:microsoft.com/office/officeart/2005/8/layout/orgChart1"/>
    <dgm:cxn modelId="{E44BA791-CDBD-4B92-8F04-53C84142BA02}" type="presOf" srcId="{A0D489CA-8888-42C6-BCBB-153FB66DE5A2}" destId="{2FFC6C68-C9FB-4E0A-B4A5-314EEE7B9A03}" srcOrd="1" destOrd="0" presId="urn:microsoft.com/office/officeart/2005/8/layout/orgChart1"/>
    <dgm:cxn modelId="{A2F172AA-0F7D-4121-BEFC-E4BCEB9EEA03}" srcId="{3995C5EB-F56C-49FC-AC3C-98C3514A2CF5}" destId="{C10F0AC9-6C81-4169-A3FC-35B460996A42}" srcOrd="0" destOrd="0" parTransId="{C4B40060-115F-4958-A0A7-767D43A8B5E2}" sibTransId="{3A6CEA84-40EB-4C60-B122-2F4DF8F94A65}"/>
    <dgm:cxn modelId="{DADD84C1-4E73-4DAA-93FB-C2DB52102E9C}" type="presOf" srcId="{6C06712E-58E4-400D-B6D9-F52918750236}" destId="{C21F394B-4504-4A96-88C3-0E5553161C1A}" srcOrd="0" destOrd="0" presId="urn:microsoft.com/office/officeart/2005/8/layout/orgChart1"/>
    <dgm:cxn modelId="{044A68DD-1B45-491F-B646-780C7FC09C2D}" type="presOf" srcId="{3995C5EB-F56C-49FC-AC3C-98C3514A2CF5}" destId="{ADAA55F6-8EBE-4BB3-BE59-E09990FBACEB}" srcOrd="1" destOrd="0" presId="urn:microsoft.com/office/officeart/2005/8/layout/orgChart1"/>
    <dgm:cxn modelId="{867B45DE-E851-438C-BAB5-C2DED2CCED47}" srcId="{6C06712E-58E4-400D-B6D9-F52918750236}" destId="{3995C5EB-F56C-49FC-AC3C-98C3514A2CF5}" srcOrd="0" destOrd="0" parTransId="{B8303641-0B05-4D93-A01B-058E6F51CA3C}" sibTransId="{B54EB61B-C5C2-4142-B1C1-6C6F64A481AA}"/>
    <dgm:cxn modelId="{2A3CA4E4-777C-441A-9580-E1B7BBF370F7}" srcId="{3995C5EB-F56C-49FC-AC3C-98C3514A2CF5}" destId="{A0D489CA-8888-42C6-BCBB-153FB66DE5A2}" srcOrd="1" destOrd="0" parTransId="{2A77E614-EF6C-496D-8D7F-7874762075E2}" sibTransId="{DFE25777-2E1F-4754-9FF8-C4C829EFB45A}"/>
    <dgm:cxn modelId="{DC940BF6-E8F7-4891-9B28-0FB6CA05D251}" type="presOf" srcId="{A0D489CA-8888-42C6-BCBB-153FB66DE5A2}" destId="{100D98F2-F67A-49F1-8946-DD7E8168C801}" srcOrd="0" destOrd="0" presId="urn:microsoft.com/office/officeart/2005/8/layout/orgChart1"/>
    <dgm:cxn modelId="{B833B53A-EF01-4522-97F9-2FAD8D1E58AA}" type="presParOf" srcId="{C21F394B-4504-4A96-88C3-0E5553161C1A}" destId="{05389EC0-91E5-4552-9C82-9A883182DC38}" srcOrd="0" destOrd="0" presId="urn:microsoft.com/office/officeart/2005/8/layout/orgChart1"/>
    <dgm:cxn modelId="{2FEAE087-F32E-4A2C-A2D8-2F0EABF26B69}" type="presParOf" srcId="{05389EC0-91E5-4552-9C82-9A883182DC38}" destId="{2E446460-F185-468A-805E-D219D5168E47}" srcOrd="0" destOrd="0" presId="urn:microsoft.com/office/officeart/2005/8/layout/orgChart1"/>
    <dgm:cxn modelId="{C887AE5D-C2DF-46F2-8CD8-73D01DF27E25}" type="presParOf" srcId="{2E446460-F185-468A-805E-D219D5168E47}" destId="{EBEA3463-1812-4543-AC86-ED8AF90103F1}" srcOrd="0" destOrd="0" presId="urn:microsoft.com/office/officeart/2005/8/layout/orgChart1"/>
    <dgm:cxn modelId="{1B2F5D8C-5FC8-4742-9919-B3D7385646D0}" type="presParOf" srcId="{2E446460-F185-468A-805E-D219D5168E47}" destId="{ADAA55F6-8EBE-4BB3-BE59-E09990FBACEB}" srcOrd="1" destOrd="0" presId="urn:microsoft.com/office/officeart/2005/8/layout/orgChart1"/>
    <dgm:cxn modelId="{1681F83E-54BE-4665-B694-035DAF91B493}" type="presParOf" srcId="{05389EC0-91E5-4552-9C82-9A883182DC38}" destId="{BC0B898E-B393-411D-A908-64CC1825129C}" srcOrd="1" destOrd="0" presId="urn:microsoft.com/office/officeart/2005/8/layout/orgChart1"/>
    <dgm:cxn modelId="{579B5D59-1098-4093-81F1-9E423BA4D1F5}" type="presParOf" srcId="{BC0B898E-B393-411D-A908-64CC1825129C}" destId="{21E799C7-C329-4313-A689-4A5950B81A3E}" srcOrd="0" destOrd="0" presId="urn:microsoft.com/office/officeart/2005/8/layout/orgChart1"/>
    <dgm:cxn modelId="{A764742C-98C0-424F-B103-BCB1892EFDED}" type="presParOf" srcId="{BC0B898E-B393-411D-A908-64CC1825129C}" destId="{89981EF2-2AF7-4F63-A36E-60DCFBFB762A}" srcOrd="1" destOrd="0" presId="urn:microsoft.com/office/officeart/2005/8/layout/orgChart1"/>
    <dgm:cxn modelId="{51327209-6B3D-492D-A6E5-61D3DA417EB3}" type="presParOf" srcId="{89981EF2-2AF7-4F63-A36E-60DCFBFB762A}" destId="{7B8518F7-A45E-40B8-B8FC-04B4E73D3B68}" srcOrd="0" destOrd="0" presId="urn:microsoft.com/office/officeart/2005/8/layout/orgChart1"/>
    <dgm:cxn modelId="{A4CFAE4F-0874-4522-A9B7-39E1196B8677}" type="presParOf" srcId="{7B8518F7-A45E-40B8-B8FC-04B4E73D3B68}" destId="{4EF0888F-7E04-4609-AB63-F77562F873B8}" srcOrd="0" destOrd="0" presId="urn:microsoft.com/office/officeart/2005/8/layout/orgChart1"/>
    <dgm:cxn modelId="{D4EEBD09-958B-442B-82E6-533176C8DEC4}" type="presParOf" srcId="{7B8518F7-A45E-40B8-B8FC-04B4E73D3B68}" destId="{8919E7A2-6716-47E1-823A-6D4A12032359}" srcOrd="1" destOrd="0" presId="urn:microsoft.com/office/officeart/2005/8/layout/orgChart1"/>
    <dgm:cxn modelId="{4616EDAF-9D3E-4F40-8F27-C093511670EA}" type="presParOf" srcId="{89981EF2-2AF7-4F63-A36E-60DCFBFB762A}" destId="{42F6EC7A-62A2-4982-9D4C-43CBA6522606}" srcOrd="1" destOrd="0" presId="urn:microsoft.com/office/officeart/2005/8/layout/orgChart1"/>
    <dgm:cxn modelId="{1D38D642-613C-4BF5-8F4B-D79B0C51D63D}" type="presParOf" srcId="{89981EF2-2AF7-4F63-A36E-60DCFBFB762A}" destId="{8CCE381F-218F-48E4-91FE-32D870B347B9}" srcOrd="2" destOrd="0" presId="urn:microsoft.com/office/officeart/2005/8/layout/orgChart1"/>
    <dgm:cxn modelId="{DD5B8C55-1DDA-4F4C-B386-5FE7134DCAC1}" type="presParOf" srcId="{BC0B898E-B393-411D-A908-64CC1825129C}" destId="{3087F176-CBC0-44F4-A442-DE126453F304}" srcOrd="2" destOrd="0" presId="urn:microsoft.com/office/officeart/2005/8/layout/orgChart1"/>
    <dgm:cxn modelId="{A2BF007A-30D5-4671-BF51-AD4FC942A36A}" type="presParOf" srcId="{BC0B898E-B393-411D-A908-64CC1825129C}" destId="{626EA169-87DD-4D37-8568-141BCD69A6B7}" srcOrd="3" destOrd="0" presId="urn:microsoft.com/office/officeart/2005/8/layout/orgChart1"/>
    <dgm:cxn modelId="{A64949A8-E6BB-4037-999F-FD92760C3B6D}" type="presParOf" srcId="{626EA169-87DD-4D37-8568-141BCD69A6B7}" destId="{954841B6-0B8B-4DE2-989E-BCA5B0F37CDE}" srcOrd="0" destOrd="0" presId="urn:microsoft.com/office/officeart/2005/8/layout/orgChart1"/>
    <dgm:cxn modelId="{339198E5-3931-4E85-BE8A-32D825348883}" type="presParOf" srcId="{954841B6-0B8B-4DE2-989E-BCA5B0F37CDE}" destId="{100D98F2-F67A-49F1-8946-DD7E8168C801}" srcOrd="0" destOrd="0" presId="urn:microsoft.com/office/officeart/2005/8/layout/orgChart1"/>
    <dgm:cxn modelId="{54030CFF-7DCF-4860-A4EE-9C3C6600DF0A}" type="presParOf" srcId="{954841B6-0B8B-4DE2-989E-BCA5B0F37CDE}" destId="{2FFC6C68-C9FB-4E0A-B4A5-314EEE7B9A03}" srcOrd="1" destOrd="0" presId="urn:microsoft.com/office/officeart/2005/8/layout/orgChart1"/>
    <dgm:cxn modelId="{981DF77C-B961-4204-930C-DD68CA2C77C3}" type="presParOf" srcId="{626EA169-87DD-4D37-8568-141BCD69A6B7}" destId="{310A97D6-0D19-4DB3-820B-8E48C00BBEBA}" srcOrd="1" destOrd="0" presId="urn:microsoft.com/office/officeart/2005/8/layout/orgChart1"/>
    <dgm:cxn modelId="{585886AF-9F0F-4481-A2BB-C485C3685943}" type="presParOf" srcId="{626EA169-87DD-4D37-8568-141BCD69A6B7}" destId="{3697A1F8-2CC6-418C-9869-37CE0F7A5AF1}" srcOrd="2" destOrd="0" presId="urn:microsoft.com/office/officeart/2005/8/layout/orgChart1"/>
    <dgm:cxn modelId="{8C4DF30E-8E75-4406-8F32-312F0C71C4F5}" type="presParOf" srcId="{05389EC0-91E5-4552-9C82-9A883182DC38}" destId="{75F7F87E-195C-4AD9-9DC1-230785F510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06712E-58E4-400D-B6D9-F5291875023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995C5EB-F56C-49FC-AC3C-98C3514A2CF5}">
      <dgm:prSet phldrT="[Texto]"/>
      <dgm:spPr>
        <a:solidFill>
          <a:srgbClr val="C95353"/>
        </a:solidFill>
      </dgm:spPr>
      <dgm:t>
        <a:bodyPr/>
        <a:lstStyle/>
        <a:p>
          <a:r>
            <a:rPr lang="es-CO" dirty="0"/>
            <a:t>Desarrollo de Material</a:t>
          </a:r>
        </a:p>
      </dgm:t>
    </dgm:pt>
    <dgm:pt modelId="{B8303641-0B05-4D93-A01B-058E6F51CA3C}" type="parTrans" cxnId="{867B45DE-E851-438C-BAB5-C2DED2CCED47}">
      <dgm:prSet/>
      <dgm:spPr/>
      <dgm:t>
        <a:bodyPr/>
        <a:lstStyle/>
        <a:p>
          <a:endParaRPr lang="es-CO"/>
        </a:p>
      </dgm:t>
    </dgm:pt>
    <dgm:pt modelId="{B54EB61B-C5C2-4142-B1C1-6C6F64A481AA}" type="sibTrans" cxnId="{867B45DE-E851-438C-BAB5-C2DED2CCED47}">
      <dgm:prSet/>
      <dgm:spPr/>
      <dgm:t>
        <a:bodyPr/>
        <a:lstStyle/>
        <a:p>
          <a:endParaRPr lang="es-CO"/>
        </a:p>
      </dgm:t>
    </dgm:pt>
    <dgm:pt modelId="{A0D489CA-8888-42C6-BCBB-153FB66DE5A2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dirty="0"/>
            <a:t>Física</a:t>
          </a:r>
        </a:p>
      </dgm:t>
    </dgm:pt>
    <dgm:pt modelId="{2A77E614-EF6C-496D-8D7F-7874762075E2}" type="parTrans" cxnId="{2A3CA4E4-777C-441A-9580-E1B7BBF370F7}">
      <dgm:prSet/>
      <dgm:spPr/>
      <dgm:t>
        <a:bodyPr/>
        <a:lstStyle/>
        <a:p>
          <a:endParaRPr lang="es-CO"/>
        </a:p>
      </dgm:t>
    </dgm:pt>
    <dgm:pt modelId="{DFE25777-2E1F-4754-9FF8-C4C829EFB45A}" type="sibTrans" cxnId="{2A3CA4E4-777C-441A-9580-E1B7BBF370F7}">
      <dgm:prSet/>
      <dgm:spPr/>
      <dgm:t>
        <a:bodyPr/>
        <a:lstStyle/>
        <a:p>
          <a:endParaRPr lang="es-CO"/>
        </a:p>
      </dgm:t>
    </dgm:pt>
    <dgm:pt modelId="{C2317B8B-3912-4A6B-B37A-D6F97208E5E8}" type="pres">
      <dgm:prSet presAssocID="{6C06712E-58E4-400D-B6D9-F529187502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62D89A-9FEB-425B-8628-3DFB38CE7AE0}" type="pres">
      <dgm:prSet presAssocID="{3995C5EB-F56C-49FC-AC3C-98C3514A2CF5}" presName="hierRoot1" presStyleCnt="0">
        <dgm:presLayoutVars>
          <dgm:hierBranch val="init"/>
        </dgm:presLayoutVars>
      </dgm:prSet>
      <dgm:spPr/>
    </dgm:pt>
    <dgm:pt modelId="{D0FCDFE9-A526-4896-BEAF-E18DD2BFC69A}" type="pres">
      <dgm:prSet presAssocID="{3995C5EB-F56C-49FC-AC3C-98C3514A2CF5}" presName="rootComposite1" presStyleCnt="0"/>
      <dgm:spPr/>
    </dgm:pt>
    <dgm:pt modelId="{B4E93971-08A3-4135-9CCA-F8A0A306D0CC}" type="pres">
      <dgm:prSet presAssocID="{3995C5EB-F56C-49FC-AC3C-98C3514A2CF5}" presName="rootText1" presStyleLbl="node0" presStyleIdx="0" presStyleCnt="1">
        <dgm:presLayoutVars>
          <dgm:chPref val="3"/>
        </dgm:presLayoutVars>
      </dgm:prSet>
      <dgm:spPr/>
    </dgm:pt>
    <dgm:pt modelId="{0CED1B38-149B-4621-A348-93D85B5285DE}" type="pres">
      <dgm:prSet presAssocID="{3995C5EB-F56C-49FC-AC3C-98C3514A2CF5}" presName="rootConnector1" presStyleLbl="node1" presStyleIdx="0" presStyleCnt="0"/>
      <dgm:spPr/>
    </dgm:pt>
    <dgm:pt modelId="{6A30A915-35CE-4C91-8216-6562ADB73667}" type="pres">
      <dgm:prSet presAssocID="{3995C5EB-F56C-49FC-AC3C-98C3514A2CF5}" presName="hierChild2" presStyleCnt="0"/>
      <dgm:spPr/>
    </dgm:pt>
    <dgm:pt modelId="{723227C2-904A-47B3-8C69-1F07B93730D6}" type="pres">
      <dgm:prSet presAssocID="{2A77E614-EF6C-496D-8D7F-7874762075E2}" presName="Name37" presStyleLbl="parChTrans1D2" presStyleIdx="0" presStyleCnt="1"/>
      <dgm:spPr/>
    </dgm:pt>
    <dgm:pt modelId="{732D3820-D150-49D3-98A1-222269F29915}" type="pres">
      <dgm:prSet presAssocID="{A0D489CA-8888-42C6-BCBB-153FB66DE5A2}" presName="hierRoot2" presStyleCnt="0">
        <dgm:presLayoutVars>
          <dgm:hierBranch val="init"/>
        </dgm:presLayoutVars>
      </dgm:prSet>
      <dgm:spPr/>
    </dgm:pt>
    <dgm:pt modelId="{6F8E05A1-9203-42EE-94BF-C67C1546F88A}" type="pres">
      <dgm:prSet presAssocID="{A0D489CA-8888-42C6-BCBB-153FB66DE5A2}" presName="rootComposite" presStyleCnt="0"/>
      <dgm:spPr/>
    </dgm:pt>
    <dgm:pt modelId="{57CB631D-F958-4E1A-8BA4-019C2DD523F2}" type="pres">
      <dgm:prSet presAssocID="{A0D489CA-8888-42C6-BCBB-153FB66DE5A2}" presName="rootText" presStyleLbl="node2" presStyleIdx="0" presStyleCnt="1" custLinFactX="81225" custLinFactNeighborX="100000" custLinFactNeighborY="-66709">
        <dgm:presLayoutVars>
          <dgm:chPref val="3"/>
        </dgm:presLayoutVars>
      </dgm:prSet>
      <dgm:spPr/>
    </dgm:pt>
    <dgm:pt modelId="{E5FA3C9B-5A06-4EEE-8EF8-40A4F05B27BA}" type="pres">
      <dgm:prSet presAssocID="{A0D489CA-8888-42C6-BCBB-153FB66DE5A2}" presName="rootConnector" presStyleLbl="node2" presStyleIdx="0" presStyleCnt="1"/>
      <dgm:spPr/>
    </dgm:pt>
    <dgm:pt modelId="{17AEE134-8EB9-4B89-A846-E7850E503F3C}" type="pres">
      <dgm:prSet presAssocID="{A0D489CA-8888-42C6-BCBB-153FB66DE5A2}" presName="hierChild4" presStyleCnt="0"/>
      <dgm:spPr/>
    </dgm:pt>
    <dgm:pt modelId="{086ACE63-2198-4FF4-82AF-81B3A4AE5F90}" type="pres">
      <dgm:prSet presAssocID="{A0D489CA-8888-42C6-BCBB-153FB66DE5A2}" presName="hierChild5" presStyleCnt="0"/>
      <dgm:spPr/>
    </dgm:pt>
    <dgm:pt modelId="{849A2075-F056-4A02-8215-F7D773E77276}" type="pres">
      <dgm:prSet presAssocID="{3995C5EB-F56C-49FC-AC3C-98C3514A2CF5}" presName="hierChild3" presStyleCnt="0"/>
      <dgm:spPr/>
    </dgm:pt>
  </dgm:ptLst>
  <dgm:cxnLst>
    <dgm:cxn modelId="{CEFCEE06-1A59-42F3-8CB6-13A8C9591E2B}" type="presOf" srcId="{A0D489CA-8888-42C6-BCBB-153FB66DE5A2}" destId="{E5FA3C9B-5A06-4EEE-8EF8-40A4F05B27BA}" srcOrd="1" destOrd="0" presId="urn:microsoft.com/office/officeart/2005/8/layout/orgChart1"/>
    <dgm:cxn modelId="{1AE73C1C-71FA-4503-96E9-F03DDA46046F}" type="presOf" srcId="{3995C5EB-F56C-49FC-AC3C-98C3514A2CF5}" destId="{B4E93971-08A3-4135-9CCA-F8A0A306D0CC}" srcOrd="0" destOrd="0" presId="urn:microsoft.com/office/officeart/2005/8/layout/orgChart1"/>
    <dgm:cxn modelId="{DF452743-38F7-48DA-BAD7-C7C6AA3C0279}" type="presOf" srcId="{6C06712E-58E4-400D-B6D9-F52918750236}" destId="{C2317B8B-3912-4A6B-B37A-D6F97208E5E8}" srcOrd="0" destOrd="0" presId="urn:microsoft.com/office/officeart/2005/8/layout/orgChart1"/>
    <dgm:cxn modelId="{AD99C386-5339-4097-A50B-E958E1D39877}" type="presOf" srcId="{A0D489CA-8888-42C6-BCBB-153FB66DE5A2}" destId="{57CB631D-F958-4E1A-8BA4-019C2DD523F2}" srcOrd="0" destOrd="0" presId="urn:microsoft.com/office/officeart/2005/8/layout/orgChart1"/>
    <dgm:cxn modelId="{1BE4B193-CA3B-4845-BF7C-4BBEA1B4C114}" type="presOf" srcId="{2A77E614-EF6C-496D-8D7F-7874762075E2}" destId="{723227C2-904A-47B3-8C69-1F07B93730D6}" srcOrd="0" destOrd="0" presId="urn:microsoft.com/office/officeart/2005/8/layout/orgChart1"/>
    <dgm:cxn modelId="{1285779F-0F91-45E1-864E-F9BCB4E012DE}" type="presOf" srcId="{3995C5EB-F56C-49FC-AC3C-98C3514A2CF5}" destId="{0CED1B38-149B-4621-A348-93D85B5285DE}" srcOrd="1" destOrd="0" presId="urn:microsoft.com/office/officeart/2005/8/layout/orgChart1"/>
    <dgm:cxn modelId="{867B45DE-E851-438C-BAB5-C2DED2CCED47}" srcId="{6C06712E-58E4-400D-B6D9-F52918750236}" destId="{3995C5EB-F56C-49FC-AC3C-98C3514A2CF5}" srcOrd="0" destOrd="0" parTransId="{B8303641-0B05-4D93-A01B-058E6F51CA3C}" sibTransId="{B54EB61B-C5C2-4142-B1C1-6C6F64A481AA}"/>
    <dgm:cxn modelId="{2A3CA4E4-777C-441A-9580-E1B7BBF370F7}" srcId="{3995C5EB-F56C-49FC-AC3C-98C3514A2CF5}" destId="{A0D489CA-8888-42C6-BCBB-153FB66DE5A2}" srcOrd="0" destOrd="0" parTransId="{2A77E614-EF6C-496D-8D7F-7874762075E2}" sibTransId="{DFE25777-2E1F-4754-9FF8-C4C829EFB45A}"/>
    <dgm:cxn modelId="{943203E4-3CF0-48B4-93FD-F5CD5580CC82}" type="presParOf" srcId="{C2317B8B-3912-4A6B-B37A-D6F97208E5E8}" destId="{DD62D89A-9FEB-425B-8628-3DFB38CE7AE0}" srcOrd="0" destOrd="0" presId="urn:microsoft.com/office/officeart/2005/8/layout/orgChart1"/>
    <dgm:cxn modelId="{25DEFDC5-1303-4866-9088-A6CA5D6C1291}" type="presParOf" srcId="{DD62D89A-9FEB-425B-8628-3DFB38CE7AE0}" destId="{D0FCDFE9-A526-4896-BEAF-E18DD2BFC69A}" srcOrd="0" destOrd="0" presId="urn:microsoft.com/office/officeart/2005/8/layout/orgChart1"/>
    <dgm:cxn modelId="{E8681AAC-ABB0-4E13-97BF-8E81999B9F83}" type="presParOf" srcId="{D0FCDFE9-A526-4896-BEAF-E18DD2BFC69A}" destId="{B4E93971-08A3-4135-9CCA-F8A0A306D0CC}" srcOrd="0" destOrd="0" presId="urn:microsoft.com/office/officeart/2005/8/layout/orgChart1"/>
    <dgm:cxn modelId="{F3D68ED0-6DBE-4657-9A39-5E6596EDB049}" type="presParOf" srcId="{D0FCDFE9-A526-4896-BEAF-E18DD2BFC69A}" destId="{0CED1B38-149B-4621-A348-93D85B5285DE}" srcOrd="1" destOrd="0" presId="urn:microsoft.com/office/officeart/2005/8/layout/orgChart1"/>
    <dgm:cxn modelId="{509922D3-DCA8-4476-BB8F-81C0085C5ECD}" type="presParOf" srcId="{DD62D89A-9FEB-425B-8628-3DFB38CE7AE0}" destId="{6A30A915-35CE-4C91-8216-6562ADB73667}" srcOrd="1" destOrd="0" presId="urn:microsoft.com/office/officeart/2005/8/layout/orgChart1"/>
    <dgm:cxn modelId="{E96CF9F9-B962-440D-8A4C-830E3514B2BE}" type="presParOf" srcId="{6A30A915-35CE-4C91-8216-6562ADB73667}" destId="{723227C2-904A-47B3-8C69-1F07B93730D6}" srcOrd="0" destOrd="0" presId="urn:microsoft.com/office/officeart/2005/8/layout/orgChart1"/>
    <dgm:cxn modelId="{53E484AE-207B-4DAA-BBBF-C3DA71E9BB6C}" type="presParOf" srcId="{6A30A915-35CE-4C91-8216-6562ADB73667}" destId="{732D3820-D150-49D3-98A1-222269F29915}" srcOrd="1" destOrd="0" presId="urn:microsoft.com/office/officeart/2005/8/layout/orgChart1"/>
    <dgm:cxn modelId="{50EF4648-AA46-4AFD-BFD8-A92C4ED873E6}" type="presParOf" srcId="{732D3820-D150-49D3-98A1-222269F29915}" destId="{6F8E05A1-9203-42EE-94BF-C67C1546F88A}" srcOrd="0" destOrd="0" presId="urn:microsoft.com/office/officeart/2005/8/layout/orgChart1"/>
    <dgm:cxn modelId="{25AE7FB6-DEB3-44FB-AADC-60FCAF31626C}" type="presParOf" srcId="{6F8E05A1-9203-42EE-94BF-C67C1546F88A}" destId="{57CB631D-F958-4E1A-8BA4-019C2DD523F2}" srcOrd="0" destOrd="0" presId="urn:microsoft.com/office/officeart/2005/8/layout/orgChart1"/>
    <dgm:cxn modelId="{BD1F86E2-AA5A-4777-897A-005A5EB2A486}" type="presParOf" srcId="{6F8E05A1-9203-42EE-94BF-C67C1546F88A}" destId="{E5FA3C9B-5A06-4EEE-8EF8-40A4F05B27BA}" srcOrd="1" destOrd="0" presId="urn:microsoft.com/office/officeart/2005/8/layout/orgChart1"/>
    <dgm:cxn modelId="{0913C295-8C3D-4C17-8EFF-A89D86F95996}" type="presParOf" srcId="{732D3820-D150-49D3-98A1-222269F29915}" destId="{17AEE134-8EB9-4B89-A846-E7850E503F3C}" srcOrd="1" destOrd="0" presId="urn:microsoft.com/office/officeart/2005/8/layout/orgChart1"/>
    <dgm:cxn modelId="{16030EC6-3D41-4B4F-88B1-B471833BB034}" type="presParOf" srcId="{732D3820-D150-49D3-98A1-222269F29915}" destId="{086ACE63-2198-4FF4-82AF-81B3A4AE5F90}" srcOrd="2" destOrd="0" presId="urn:microsoft.com/office/officeart/2005/8/layout/orgChart1"/>
    <dgm:cxn modelId="{293FEB5E-EE06-495E-8D5F-F78743BA03A2}" type="presParOf" srcId="{DD62D89A-9FEB-425B-8628-3DFB38CE7AE0}" destId="{849A2075-F056-4A02-8215-F7D773E772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62B32-7008-48C8-B5EF-37ED69847A55}">
      <dsp:nvSpPr>
        <dsp:cNvPr id="0" name=""/>
        <dsp:cNvSpPr/>
      </dsp:nvSpPr>
      <dsp:spPr>
        <a:xfrm>
          <a:off x="4747456" y="1748828"/>
          <a:ext cx="2114188" cy="73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925"/>
              </a:lnTo>
              <a:lnTo>
                <a:pt x="2114188" y="366925"/>
              </a:lnTo>
              <a:lnTo>
                <a:pt x="2114188" y="7338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26565-922F-45E6-BDD3-876B351AD33F}">
      <dsp:nvSpPr>
        <dsp:cNvPr id="0" name=""/>
        <dsp:cNvSpPr/>
      </dsp:nvSpPr>
      <dsp:spPr>
        <a:xfrm>
          <a:off x="2633267" y="1748828"/>
          <a:ext cx="2114188" cy="733850"/>
        </a:xfrm>
        <a:custGeom>
          <a:avLst/>
          <a:gdLst/>
          <a:ahLst/>
          <a:cxnLst/>
          <a:rect l="0" t="0" r="0" b="0"/>
          <a:pathLst>
            <a:path>
              <a:moveTo>
                <a:pt x="2114188" y="0"/>
              </a:moveTo>
              <a:lnTo>
                <a:pt x="2114188" y="366925"/>
              </a:lnTo>
              <a:lnTo>
                <a:pt x="0" y="366925"/>
              </a:lnTo>
              <a:lnTo>
                <a:pt x="0" y="7338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9E1D0-9527-4C01-BB6F-0531ABD3C96A}">
      <dsp:nvSpPr>
        <dsp:cNvPr id="0" name=""/>
        <dsp:cNvSpPr/>
      </dsp:nvSpPr>
      <dsp:spPr>
        <a:xfrm>
          <a:off x="3000192" y="1565"/>
          <a:ext cx="3494526" cy="1747263"/>
        </a:xfrm>
        <a:prstGeom prst="rect">
          <a:avLst/>
        </a:prstGeom>
        <a:solidFill>
          <a:srgbClr val="C9535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 dirty="0"/>
            <a:t>Modalidad Interacción Social</a:t>
          </a:r>
        </a:p>
      </dsp:txBody>
      <dsp:txXfrm>
        <a:off x="3000192" y="1565"/>
        <a:ext cx="3494526" cy="1747263"/>
      </dsp:txXfrm>
    </dsp:sp>
    <dsp:sp modelId="{65E36ED1-3197-418C-9120-9AAD30AB4A34}">
      <dsp:nvSpPr>
        <dsp:cNvPr id="0" name=""/>
        <dsp:cNvSpPr/>
      </dsp:nvSpPr>
      <dsp:spPr>
        <a:xfrm>
          <a:off x="886004" y="2482678"/>
          <a:ext cx="3494526" cy="1747263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 dirty="0"/>
            <a:t>Trabajo de elaboración de material pedagógico, didáctico o experimental</a:t>
          </a:r>
        </a:p>
      </dsp:txBody>
      <dsp:txXfrm>
        <a:off x="886004" y="2482678"/>
        <a:ext cx="3494526" cy="1747263"/>
      </dsp:txXfrm>
    </dsp:sp>
    <dsp:sp modelId="{12675129-1889-4AB8-8A45-060C565CFD48}">
      <dsp:nvSpPr>
        <dsp:cNvPr id="0" name=""/>
        <dsp:cNvSpPr/>
      </dsp:nvSpPr>
      <dsp:spPr>
        <a:xfrm>
          <a:off x="5114381" y="2482678"/>
          <a:ext cx="3494526" cy="1747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 dirty="0"/>
            <a:t>Pasantía de interacción social</a:t>
          </a:r>
        </a:p>
      </dsp:txBody>
      <dsp:txXfrm>
        <a:off x="5114381" y="2482678"/>
        <a:ext cx="3494526" cy="17472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227C2-904A-47B3-8C69-1F07B93730D6}">
      <dsp:nvSpPr>
        <dsp:cNvPr id="0" name=""/>
        <dsp:cNvSpPr/>
      </dsp:nvSpPr>
      <dsp:spPr>
        <a:xfrm>
          <a:off x="4437282" y="360213"/>
          <a:ext cx="2847927" cy="394358"/>
        </a:xfrm>
        <a:custGeom>
          <a:avLst/>
          <a:gdLst/>
          <a:ahLst/>
          <a:cxnLst/>
          <a:rect l="0" t="0" r="0" b="0"/>
          <a:pathLst>
            <a:path>
              <a:moveTo>
                <a:pt x="0" y="394358"/>
              </a:moveTo>
              <a:lnTo>
                <a:pt x="284792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93971-08A3-4135-9CCA-F8A0A306D0CC}">
      <dsp:nvSpPr>
        <dsp:cNvPr id="0" name=""/>
        <dsp:cNvSpPr/>
      </dsp:nvSpPr>
      <dsp:spPr>
        <a:xfrm>
          <a:off x="3683019" y="309"/>
          <a:ext cx="1508524" cy="754262"/>
        </a:xfrm>
        <a:prstGeom prst="rect">
          <a:avLst/>
        </a:prstGeom>
        <a:solidFill>
          <a:srgbClr val="C9535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Desarrollo de Material</a:t>
          </a:r>
        </a:p>
      </dsp:txBody>
      <dsp:txXfrm>
        <a:off x="3683019" y="309"/>
        <a:ext cx="1508524" cy="754262"/>
      </dsp:txXfrm>
    </dsp:sp>
    <dsp:sp modelId="{57CB631D-F958-4E1A-8BA4-019C2DD523F2}">
      <dsp:nvSpPr>
        <dsp:cNvPr id="0" name=""/>
        <dsp:cNvSpPr/>
      </dsp:nvSpPr>
      <dsp:spPr>
        <a:xfrm>
          <a:off x="6530947" y="360213"/>
          <a:ext cx="1508524" cy="754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STEM+A</a:t>
          </a:r>
        </a:p>
      </dsp:txBody>
      <dsp:txXfrm>
        <a:off x="6530947" y="360213"/>
        <a:ext cx="1508524" cy="754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4CDAD-7B1E-4721-98A7-4C4F335074DD}">
      <dsp:nvSpPr>
        <dsp:cNvPr id="0" name=""/>
        <dsp:cNvSpPr/>
      </dsp:nvSpPr>
      <dsp:spPr>
        <a:xfrm>
          <a:off x="5029199" y="1702593"/>
          <a:ext cx="3558195" cy="617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769"/>
              </a:lnTo>
              <a:lnTo>
                <a:pt x="3558195" y="308769"/>
              </a:lnTo>
              <a:lnTo>
                <a:pt x="3558195" y="617538"/>
              </a:lnTo>
            </a:path>
          </a:pathLst>
        </a:custGeom>
        <a:noFill/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93954-F0F8-4B37-BCCC-5293B1A4BAC1}">
      <dsp:nvSpPr>
        <dsp:cNvPr id="0" name=""/>
        <dsp:cNvSpPr/>
      </dsp:nvSpPr>
      <dsp:spPr>
        <a:xfrm>
          <a:off x="4983479" y="1702593"/>
          <a:ext cx="91440" cy="617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538"/>
              </a:lnTo>
            </a:path>
          </a:pathLst>
        </a:custGeom>
        <a:noFill/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A466C-A059-464C-BD28-0D6D5FB890E5}">
      <dsp:nvSpPr>
        <dsp:cNvPr id="0" name=""/>
        <dsp:cNvSpPr/>
      </dsp:nvSpPr>
      <dsp:spPr>
        <a:xfrm>
          <a:off x="1471004" y="1702593"/>
          <a:ext cx="3558195" cy="617538"/>
        </a:xfrm>
        <a:custGeom>
          <a:avLst/>
          <a:gdLst/>
          <a:ahLst/>
          <a:cxnLst/>
          <a:rect l="0" t="0" r="0" b="0"/>
          <a:pathLst>
            <a:path>
              <a:moveTo>
                <a:pt x="3558195" y="0"/>
              </a:moveTo>
              <a:lnTo>
                <a:pt x="3558195" y="308769"/>
              </a:lnTo>
              <a:lnTo>
                <a:pt x="0" y="308769"/>
              </a:lnTo>
              <a:lnTo>
                <a:pt x="0" y="617538"/>
              </a:lnTo>
            </a:path>
          </a:pathLst>
        </a:custGeom>
        <a:noFill/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A66FE-53D6-41A8-88D2-8AD017F6E757}">
      <dsp:nvSpPr>
        <dsp:cNvPr id="0" name=""/>
        <dsp:cNvSpPr/>
      </dsp:nvSpPr>
      <dsp:spPr>
        <a:xfrm>
          <a:off x="3558871" y="232264"/>
          <a:ext cx="2940657" cy="1470328"/>
        </a:xfrm>
        <a:prstGeom prst="rect">
          <a:avLst/>
        </a:prstGeom>
        <a:solidFill>
          <a:srgbClr val="C9535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400" kern="1200" dirty="0"/>
            <a:t>Requisitos</a:t>
          </a:r>
        </a:p>
      </dsp:txBody>
      <dsp:txXfrm>
        <a:off x="3558871" y="232264"/>
        <a:ext cx="2940657" cy="1470328"/>
      </dsp:txXfrm>
    </dsp:sp>
    <dsp:sp modelId="{A67D08B2-1BB1-4623-A9C1-D60BC0796682}">
      <dsp:nvSpPr>
        <dsp:cNvPr id="0" name=""/>
        <dsp:cNvSpPr/>
      </dsp:nvSpPr>
      <dsp:spPr>
        <a:xfrm>
          <a:off x="675" y="2320131"/>
          <a:ext cx="2940657" cy="1470328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400" kern="1200" dirty="0"/>
            <a:t>Propuesta</a:t>
          </a:r>
        </a:p>
      </dsp:txBody>
      <dsp:txXfrm>
        <a:off x="675" y="2320131"/>
        <a:ext cx="2940657" cy="1470328"/>
      </dsp:txXfrm>
    </dsp:sp>
    <dsp:sp modelId="{0DF2F590-52AE-4755-8F6D-AC7877068896}">
      <dsp:nvSpPr>
        <dsp:cNvPr id="0" name=""/>
        <dsp:cNvSpPr/>
      </dsp:nvSpPr>
      <dsp:spPr>
        <a:xfrm>
          <a:off x="3558871" y="2320131"/>
          <a:ext cx="2940657" cy="147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400" kern="1200" dirty="0"/>
            <a:t>Convenio</a:t>
          </a:r>
        </a:p>
      </dsp:txBody>
      <dsp:txXfrm>
        <a:off x="3558871" y="2320131"/>
        <a:ext cx="2940657" cy="1470328"/>
      </dsp:txXfrm>
    </dsp:sp>
    <dsp:sp modelId="{33C32E03-3E39-4E57-A627-D4AEA3D72B09}">
      <dsp:nvSpPr>
        <dsp:cNvPr id="0" name=""/>
        <dsp:cNvSpPr/>
      </dsp:nvSpPr>
      <dsp:spPr>
        <a:xfrm>
          <a:off x="7117066" y="2320131"/>
          <a:ext cx="2940657" cy="1470328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400" kern="1200" dirty="0"/>
            <a:t>ARL</a:t>
          </a:r>
        </a:p>
      </dsp:txBody>
      <dsp:txXfrm>
        <a:off x="7117066" y="2320131"/>
        <a:ext cx="2940657" cy="1470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7DAB4-D933-4B9B-933A-8C2937F4433D}">
      <dsp:nvSpPr>
        <dsp:cNvPr id="0" name=""/>
        <dsp:cNvSpPr/>
      </dsp:nvSpPr>
      <dsp:spPr>
        <a:xfrm>
          <a:off x="3727574" y="815608"/>
          <a:ext cx="1646646" cy="2679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1625" y="0"/>
              </a:lnTo>
              <a:lnTo>
                <a:pt x="1301625" y="2679343"/>
              </a:lnTo>
              <a:lnTo>
                <a:pt x="1646646" y="2679343"/>
              </a:lnTo>
            </a:path>
          </a:pathLst>
        </a:custGeom>
        <a:noFill/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D7EAC-33E6-4F9B-9F75-F6753362EBBD}">
      <dsp:nvSpPr>
        <dsp:cNvPr id="0" name=""/>
        <dsp:cNvSpPr/>
      </dsp:nvSpPr>
      <dsp:spPr>
        <a:xfrm>
          <a:off x="3727574" y="815608"/>
          <a:ext cx="1646646" cy="1195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1625" y="0"/>
              </a:lnTo>
              <a:lnTo>
                <a:pt x="1301625" y="1195754"/>
              </a:lnTo>
              <a:lnTo>
                <a:pt x="1646646" y="1195754"/>
              </a:lnTo>
            </a:path>
          </a:pathLst>
        </a:custGeom>
        <a:noFill/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C55D0-2DA3-450A-8835-7F98B060D3E8}">
      <dsp:nvSpPr>
        <dsp:cNvPr id="0" name=""/>
        <dsp:cNvSpPr/>
      </dsp:nvSpPr>
      <dsp:spPr>
        <a:xfrm>
          <a:off x="3727574" y="527773"/>
          <a:ext cx="1646646" cy="287835"/>
        </a:xfrm>
        <a:custGeom>
          <a:avLst/>
          <a:gdLst/>
          <a:ahLst/>
          <a:cxnLst/>
          <a:rect l="0" t="0" r="0" b="0"/>
          <a:pathLst>
            <a:path>
              <a:moveTo>
                <a:pt x="0" y="287835"/>
              </a:moveTo>
              <a:lnTo>
                <a:pt x="1301625" y="287835"/>
              </a:lnTo>
              <a:lnTo>
                <a:pt x="1301625" y="0"/>
              </a:lnTo>
              <a:lnTo>
                <a:pt x="1646646" y="0"/>
              </a:lnTo>
            </a:path>
          </a:pathLst>
        </a:custGeom>
        <a:noFill/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C0412-E51C-41AE-BDD0-3E7FF3E8162A}">
      <dsp:nvSpPr>
        <dsp:cNvPr id="0" name=""/>
        <dsp:cNvSpPr/>
      </dsp:nvSpPr>
      <dsp:spPr>
        <a:xfrm>
          <a:off x="277366" y="289451"/>
          <a:ext cx="3450208" cy="1052313"/>
        </a:xfrm>
        <a:prstGeom prst="rect">
          <a:avLst/>
        </a:prstGeom>
        <a:solidFill>
          <a:srgbClr val="C9535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/>
            <a:t>I.E.M. Escuela Normal Superior de Pasto</a:t>
          </a:r>
        </a:p>
      </dsp:txBody>
      <dsp:txXfrm>
        <a:off x="277366" y="289451"/>
        <a:ext cx="3450208" cy="1052313"/>
      </dsp:txXfrm>
    </dsp:sp>
    <dsp:sp modelId="{AA16CBE3-03B9-4A89-A0AD-5BC48338ECB6}">
      <dsp:nvSpPr>
        <dsp:cNvPr id="0" name=""/>
        <dsp:cNvSpPr/>
      </dsp:nvSpPr>
      <dsp:spPr>
        <a:xfrm>
          <a:off x="5374220" y="1616"/>
          <a:ext cx="3450208" cy="1052313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/>
            <a:t>Ubicación y extensión</a:t>
          </a:r>
        </a:p>
      </dsp:txBody>
      <dsp:txXfrm>
        <a:off x="5374220" y="1616"/>
        <a:ext cx="3450208" cy="1052313"/>
      </dsp:txXfrm>
    </dsp:sp>
    <dsp:sp modelId="{FA37EBA1-0348-44E0-A7A0-55C351BCD7AE}">
      <dsp:nvSpPr>
        <dsp:cNvPr id="0" name=""/>
        <dsp:cNvSpPr/>
      </dsp:nvSpPr>
      <dsp:spPr>
        <a:xfrm>
          <a:off x="5374220" y="1485205"/>
          <a:ext cx="3450208" cy="1052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/>
            <a:t>Niveles</a:t>
          </a:r>
        </a:p>
      </dsp:txBody>
      <dsp:txXfrm>
        <a:off x="5374220" y="1485205"/>
        <a:ext cx="3450208" cy="1052313"/>
      </dsp:txXfrm>
    </dsp:sp>
    <dsp:sp modelId="{35525CEB-67E9-48E1-8966-4365C2E7CA0C}">
      <dsp:nvSpPr>
        <dsp:cNvPr id="0" name=""/>
        <dsp:cNvSpPr/>
      </dsp:nvSpPr>
      <dsp:spPr>
        <a:xfrm>
          <a:off x="5374220" y="2968795"/>
          <a:ext cx="3450208" cy="1052313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/>
            <a:t>Secundaria media</a:t>
          </a:r>
        </a:p>
      </dsp:txBody>
      <dsp:txXfrm>
        <a:off x="5374220" y="2968795"/>
        <a:ext cx="3450208" cy="1052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D16B4-CCE3-4A59-99B4-A93F3593324B}">
      <dsp:nvSpPr>
        <dsp:cNvPr id="0" name=""/>
        <dsp:cNvSpPr/>
      </dsp:nvSpPr>
      <dsp:spPr>
        <a:xfrm>
          <a:off x="5141900" y="708372"/>
          <a:ext cx="3999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9188" y="45720"/>
              </a:lnTo>
              <a:lnTo>
                <a:pt x="3999188" y="1211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4CE47-4E87-44D2-9AEE-4AD14E7F0F29}">
      <dsp:nvSpPr>
        <dsp:cNvPr id="0" name=""/>
        <dsp:cNvSpPr/>
      </dsp:nvSpPr>
      <dsp:spPr>
        <a:xfrm>
          <a:off x="5040653" y="70837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01246" y="45720"/>
              </a:moveTo>
              <a:lnTo>
                <a:pt x="45720" y="45720"/>
              </a:lnTo>
              <a:lnTo>
                <a:pt x="45720" y="1211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39F4D-1BB1-4E47-94D5-2ADF7C32B8A2}">
      <dsp:nvSpPr>
        <dsp:cNvPr id="0" name=""/>
        <dsp:cNvSpPr/>
      </dsp:nvSpPr>
      <dsp:spPr>
        <a:xfrm>
          <a:off x="927625" y="708372"/>
          <a:ext cx="4214274" cy="91440"/>
        </a:xfrm>
        <a:custGeom>
          <a:avLst/>
          <a:gdLst/>
          <a:ahLst/>
          <a:cxnLst/>
          <a:rect l="0" t="0" r="0" b="0"/>
          <a:pathLst>
            <a:path>
              <a:moveTo>
                <a:pt x="4214274" y="45720"/>
              </a:moveTo>
              <a:lnTo>
                <a:pt x="0" y="45720"/>
              </a:lnTo>
              <a:lnTo>
                <a:pt x="0" y="1009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BB3E3-A432-4147-B95A-77D69DA89AFA}">
      <dsp:nvSpPr>
        <dsp:cNvPr id="0" name=""/>
        <dsp:cNvSpPr/>
      </dsp:nvSpPr>
      <dsp:spPr>
        <a:xfrm>
          <a:off x="4388691" y="884"/>
          <a:ext cx="1506416" cy="753208"/>
        </a:xfrm>
        <a:prstGeom prst="rect">
          <a:avLst/>
        </a:prstGeom>
        <a:solidFill>
          <a:srgbClr val="C9535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Inducción</a:t>
          </a:r>
        </a:p>
      </dsp:txBody>
      <dsp:txXfrm>
        <a:off x="4388691" y="884"/>
        <a:ext cx="1506416" cy="753208"/>
      </dsp:txXfrm>
    </dsp:sp>
    <dsp:sp modelId="{E2340BBF-3090-42B9-B8CE-F8D6CB6F246A}">
      <dsp:nvSpPr>
        <dsp:cNvPr id="0" name=""/>
        <dsp:cNvSpPr/>
      </dsp:nvSpPr>
      <dsp:spPr>
        <a:xfrm>
          <a:off x="174417" y="809295"/>
          <a:ext cx="1506416" cy="753208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Equipo directivo</a:t>
          </a:r>
        </a:p>
      </dsp:txBody>
      <dsp:txXfrm>
        <a:off x="174417" y="809295"/>
        <a:ext cx="1506416" cy="753208"/>
      </dsp:txXfrm>
    </dsp:sp>
    <dsp:sp modelId="{9E960081-B8F1-4314-8563-39B8F79CFAAB}">
      <dsp:nvSpPr>
        <dsp:cNvPr id="0" name=""/>
        <dsp:cNvSpPr/>
      </dsp:nvSpPr>
      <dsp:spPr>
        <a:xfrm>
          <a:off x="4333165" y="829526"/>
          <a:ext cx="1506416" cy="753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Equipo de trabajo</a:t>
          </a:r>
        </a:p>
      </dsp:txBody>
      <dsp:txXfrm>
        <a:off x="4333165" y="829526"/>
        <a:ext cx="1506416" cy="753208"/>
      </dsp:txXfrm>
    </dsp:sp>
    <dsp:sp modelId="{A83BBA09-800D-401A-8B83-C56BCC93B8A5}">
      <dsp:nvSpPr>
        <dsp:cNvPr id="0" name=""/>
        <dsp:cNvSpPr/>
      </dsp:nvSpPr>
      <dsp:spPr>
        <a:xfrm>
          <a:off x="8387880" y="829526"/>
          <a:ext cx="1506416" cy="753208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Docentes de física</a:t>
          </a:r>
        </a:p>
      </dsp:txBody>
      <dsp:txXfrm>
        <a:off x="8387880" y="829526"/>
        <a:ext cx="1506416" cy="7532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CE1F0-8D84-419A-86F5-39F162371C16}">
      <dsp:nvSpPr>
        <dsp:cNvPr id="0" name=""/>
        <dsp:cNvSpPr/>
      </dsp:nvSpPr>
      <dsp:spPr>
        <a:xfrm>
          <a:off x="5248708" y="842076"/>
          <a:ext cx="43613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61323" y="45720"/>
              </a:lnTo>
              <a:lnTo>
                <a:pt x="4361323" y="1277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35D3C-5607-4960-9F3B-EEE81F09B665}">
      <dsp:nvSpPr>
        <dsp:cNvPr id="0" name=""/>
        <dsp:cNvSpPr/>
      </dsp:nvSpPr>
      <dsp:spPr>
        <a:xfrm>
          <a:off x="5187033" y="84207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61675" y="45720"/>
              </a:moveTo>
              <a:lnTo>
                <a:pt x="45720" y="45720"/>
              </a:lnTo>
              <a:lnTo>
                <a:pt x="45720" y="1277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0AE84-164D-40F1-B97F-4093049DBED6}">
      <dsp:nvSpPr>
        <dsp:cNvPr id="0" name=""/>
        <dsp:cNvSpPr/>
      </dsp:nvSpPr>
      <dsp:spPr>
        <a:xfrm>
          <a:off x="887385" y="842076"/>
          <a:ext cx="4361323" cy="91440"/>
        </a:xfrm>
        <a:custGeom>
          <a:avLst/>
          <a:gdLst/>
          <a:ahLst/>
          <a:cxnLst/>
          <a:rect l="0" t="0" r="0" b="0"/>
          <a:pathLst>
            <a:path>
              <a:moveTo>
                <a:pt x="4361323" y="45720"/>
              </a:moveTo>
              <a:lnTo>
                <a:pt x="0" y="45720"/>
              </a:lnTo>
              <a:lnTo>
                <a:pt x="0" y="1277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BF0B8-8C96-4A08-A229-1AB934D2BE13}">
      <dsp:nvSpPr>
        <dsp:cNvPr id="0" name=""/>
        <dsp:cNvSpPr/>
      </dsp:nvSpPr>
      <dsp:spPr>
        <a:xfrm>
          <a:off x="4361323" y="410"/>
          <a:ext cx="1774770" cy="887385"/>
        </a:xfrm>
        <a:prstGeom prst="rect">
          <a:avLst/>
        </a:prstGeom>
        <a:solidFill>
          <a:srgbClr val="C9535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Reporte de inventario</a:t>
          </a:r>
        </a:p>
      </dsp:txBody>
      <dsp:txXfrm>
        <a:off x="4361323" y="410"/>
        <a:ext cx="1774770" cy="887385"/>
      </dsp:txXfrm>
    </dsp:sp>
    <dsp:sp modelId="{42DC0E2B-B7E1-4C13-B9D0-CB696C87180A}">
      <dsp:nvSpPr>
        <dsp:cNvPr id="0" name=""/>
        <dsp:cNvSpPr/>
      </dsp:nvSpPr>
      <dsp:spPr>
        <a:xfrm>
          <a:off x="0" y="969843"/>
          <a:ext cx="1774770" cy="887385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Correcta disposición</a:t>
          </a:r>
        </a:p>
      </dsp:txBody>
      <dsp:txXfrm>
        <a:off x="0" y="969843"/>
        <a:ext cx="1774770" cy="887385"/>
      </dsp:txXfrm>
    </dsp:sp>
    <dsp:sp modelId="{BC6405B5-8D82-4614-95C7-95BAEA6A56FB}">
      <dsp:nvSpPr>
        <dsp:cNvPr id="0" name=""/>
        <dsp:cNvSpPr/>
      </dsp:nvSpPr>
      <dsp:spPr>
        <a:xfrm>
          <a:off x="4345367" y="969843"/>
          <a:ext cx="1774770" cy="887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Mantenimiento</a:t>
          </a:r>
        </a:p>
      </dsp:txBody>
      <dsp:txXfrm>
        <a:off x="4345367" y="969843"/>
        <a:ext cx="1774770" cy="887385"/>
      </dsp:txXfrm>
    </dsp:sp>
    <dsp:sp modelId="{4C34F031-A285-43C2-9748-CD67751C333D}">
      <dsp:nvSpPr>
        <dsp:cNvPr id="0" name=""/>
        <dsp:cNvSpPr/>
      </dsp:nvSpPr>
      <dsp:spPr>
        <a:xfrm>
          <a:off x="8722646" y="969843"/>
          <a:ext cx="1774770" cy="887385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Préstamo de material</a:t>
          </a:r>
        </a:p>
      </dsp:txBody>
      <dsp:txXfrm>
        <a:off x="8722646" y="969843"/>
        <a:ext cx="1774770" cy="8873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8C463-7642-448F-B587-F1B41EA06797}">
      <dsp:nvSpPr>
        <dsp:cNvPr id="0" name=""/>
        <dsp:cNvSpPr/>
      </dsp:nvSpPr>
      <dsp:spPr>
        <a:xfrm>
          <a:off x="5029199" y="210964"/>
          <a:ext cx="2197652" cy="630622"/>
        </a:xfrm>
        <a:custGeom>
          <a:avLst/>
          <a:gdLst/>
          <a:ahLst/>
          <a:cxnLst/>
          <a:rect l="0" t="0" r="0" b="0"/>
          <a:pathLst>
            <a:path>
              <a:moveTo>
                <a:pt x="0" y="630622"/>
              </a:moveTo>
              <a:lnTo>
                <a:pt x="219765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1C660-1457-4BF5-8386-4064146E49B0}">
      <dsp:nvSpPr>
        <dsp:cNvPr id="0" name=""/>
        <dsp:cNvSpPr/>
      </dsp:nvSpPr>
      <dsp:spPr>
        <a:xfrm>
          <a:off x="4188135" y="521"/>
          <a:ext cx="1682129" cy="841064"/>
        </a:xfrm>
        <a:prstGeom prst="rect">
          <a:avLst/>
        </a:prstGeom>
        <a:solidFill>
          <a:srgbClr val="C9535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Apoyo a docentes</a:t>
          </a:r>
        </a:p>
      </dsp:txBody>
      <dsp:txXfrm>
        <a:off x="4188135" y="521"/>
        <a:ext cx="1682129" cy="841064"/>
      </dsp:txXfrm>
    </dsp:sp>
    <dsp:sp modelId="{3F6D99EF-E7E5-49A5-8292-FCBB13EE4D96}">
      <dsp:nvSpPr>
        <dsp:cNvPr id="0" name=""/>
        <dsp:cNvSpPr/>
      </dsp:nvSpPr>
      <dsp:spPr>
        <a:xfrm>
          <a:off x="6385787" y="210964"/>
          <a:ext cx="1682129" cy="841064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Física</a:t>
          </a:r>
        </a:p>
      </dsp:txBody>
      <dsp:txXfrm>
        <a:off x="6385787" y="210964"/>
        <a:ext cx="1682129" cy="8410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9C8A2-EF9E-44CE-9FCA-A222F53F548C}">
      <dsp:nvSpPr>
        <dsp:cNvPr id="0" name=""/>
        <dsp:cNvSpPr/>
      </dsp:nvSpPr>
      <dsp:spPr>
        <a:xfrm>
          <a:off x="5029199" y="250536"/>
          <a:ext cx="2253145" cy="591049"/>
        </a:xfrm>
        <a:custGeom>
          <a:avLst/>
          <a:gdLst/>
          <a:ahLst/>
          <a:cxnLst/>
          <a:rect l="0" t="0" r="0" b="0"/>
          <a:pathLst>
            <a:path>
              <a:moveTo>
                <a:pt x="0" y="591049"/>
              </a:moveTo>
              <a:lnTo>
                <a:pt x="225314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1C660-1457-4BF5-8386-4064146E49B0}">
      <dsp:nvSpPr>
        <dsp:cNvPr id="0" name=""/>
        <dsp:cNvSpPr/>
      </dsp:nvSpPr>
      <dsp:spPr>
        <a:xfrm>
          <a:off x="4188135" y="521"/>
          <a:ext cx="1682129" cy="841064"/>
        </a:xfrm>
        <a:prstGeom prst="rect">
          <a:avLst/>
        </a:prstGeom>
        <a:solidFill>
          <a:srgbClr val="C9535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Apoyo a docentes</a:t>
          </a:r>
        </a:p>
      </dsp:txBody>
      <dsp:txXfrm>
        <a:off x="4188135" y="521"/>
        <a:ext cx="1682129" cy="841064"/>
      </dsp:txXfrm>
    </dsp:sp>
    <dsp:sp modelId="{96C6BBB5-3F2B-4633-922C-9B058388E21F}">
      <dsp:nvSpPr>
        <dsp:cNvPr id="0" name=""/>
        <dsp:cNvSpPr/>
      </dsp:nvSpPr>
      <dsp:spPr>
        <a:xfrm>
          <a:off x="6441280" y="250536"/>
          <a:ext cx="1682129" cy="841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STEM+A</a:t>
          </a:r>
        </a:p>
      </dsp:txBody>
      <dsp:txXfrm>
        <a:off x="6441280" y="250536"/>
        <a:ext cx="1682129" cy="8410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7F176-CBC0-44F4-A442-DE126453F304}">
      <dsp:nvSpPr>
        <dsp:cNvPr id="0" name=""/>
        <dsp:cNvSpPr/>
      </dsp:nvSpPr>
      <dsp:spPr>
        <a:xfrm>
          <a:off x="5029199" y="717435"/>
          <a:ext cx="42664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6409" y="45720"/>
              </a:lnTo>
              <a:lnTo>
                <a:pt x="4266409" y="1277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799C7-C329-4313-A689-4A5950B81A3E}">
      <dsp:nvSpPr>
        <dsp:cNvPr id="0" name=""/>
        <dsp:cNvSpPr/>
      </dsp:nvSpPr>
      <dsp:spPr>
        <a:xfrm>
          <a:off x="866400" y="717435"/>
          <a:ext cx="4162799" cy="91440"/>
        </a:xfrm>
        <a:custGeom>
          <a:avLst/>
          <a:gdLst/>
          <a:ahLst/>
          <a:cxnLst/>
          <a:rect l="0" t="0" r="0" b="0"/>
          <a:pathLst>
            <a:path>
              <a:moveTo>
                <a:pt x="4162799" y="45720"/>
              </a:moveTo>
              <a:lnTo>
                <a:pt x="0" y="45720"/>
              </a:lnTo>
              <a:lnTo>
                <a:pt x="0" y="1277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A3463-1812-4543-AC86-ED8AF90103F1}">
      <dsp:nvSpPr>
        <dsp:cNvPr id="0" name=""/>
        <dsp:cNvSpPr/>
      </dsp:nvSpPr>
      <dsp:spPr>
        <a:xfrm>
          <a:off x="4266409" y="364"/>
          <a:ext cx="1525581" cy="762790"/>
        </a:xfrm>
        <a:prstGeom prst="rect">
          <a:avLst/>
        </a:prstGeom>
        <a:solidFill>
          <a:srgbClr val="C9535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Apoyo a estudiantes</a:t>
          </a:r>
        </a:p>
      </dsp:txBody>
      <dsp:txXfrm>
        <a:off x="4266409" y="364"/>
        <a:ext cx="1525581" cy="762790"/>
      </dsp:txXfrm>
    </dsp:sp>
    <dsp:sp modelId="{4EF0888F-7E04-4609-AB63-F77562F873B8}">
      <dsp:nvSpPr>
        <dsp:cNvPr id="0" name=""/>
        <dsp:cNvSpPr/>
      </dsp:nvSpPr>
      <dsp:spPr>
        <a:xfrm>
          <a:off x="0" y="845155"/>
          <a:ext cx="1732801" cy="762790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Plan de Mejoramiento de Desempeño</a:t>
          </a:r>
        </a:p>
      </dsp:txBody>
      <dsp:txXfrm>
        <a:off x="0" y="845155"/>
        <a:ext cx="1732801" cy="762790"/>
      </dsp:txXfrm>
    </dsp:sp>
    <dsp:sp modelId="{100D98F2-F67A-49F1-8946-DD7E8168C801}">
      <dsp:nvSpPr>
        <dsp:cNvPr id="0" name=""/>
        <dsp:cNvSpPr/>
      </dsp:nvSpPr>
      <dsp:spPr>
        <a:xfrm>
          <a:off x="8532818" y="845155"/>
          <a:ext cx="1525581" cy="762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Talleres de apoyo</a:t>
          </a:r>
        </a:p>
      </dsp:txBody>
      <dsp:txXfrm>
        <a:off x="8532818" y="845155"/>
        <a:ext cx="1525581" cy="7627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227C2-904A-47B3-8C69-1F07B93730D6}">
      <dsp:nvSpPr>
        <dsp:cNvPr id="0" name=""/>
        <dsp:cNvSpPr/>
      </dsp:nvSpPr>
      <dsp:spPr>
        <a:xfrm>
          <a:off x="5029199" y="607699"/>
          <a:ext cx="2920494" cy="199096"/>
        </a:xfrm>
        <a:custGeom>
          <a:avLst/>
          <a:gdLst/>
          <a:ahLst/>
          <a:cxnLst/>
          <a:rect l="0" t="0" r="0" b="0"/>
          <a:pathLst>
            <a:path>
              <a:moveTo>
                <a:pt x="0" y="199096"/>
              </a:moveTo>
              <a:lnTo>
                <a:pt x="292049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93971-08A3-4135-9CCA-F8A0A306D0CC}">
      <dsp:nvSpPr>
        <dsp:cNvPr id="0" name=""/>
        <dsp:cNvSpPr/>
      </dsp:nvSpPr>
      <dsp:spPr>
        <a:xfrm>
          <a:off x="4223435" y="1031"/>
          <a:ext cx="1611529" cy="805764"/>
        </a:xfrm>
        <a:prstGeom prst="rect">
          <a:avLst/>
        </a:prstGeom>
        <a:solidFill>
          <a:srgbClr val="C9535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Desarrollo de Material</a:t>
          </a:r>
        </a:p>
      </dsp:txBody>
      <dsp:txXfrm>
        <a:off x="4223435" y="1031"/>
        <a:ext cx="1611529" cy="805764"/>
      </dsp:txXfrm>
    </dsp:sp>
    <dsp:sp modelId="{57CB631D-F958-4E1A-8BA4-019C2DD523F2}">
      <dsp:nvSpPr>
        <dsp:cNvPr id="0" name=""/>
        <dsp:cNvSpPr/>
      </dsp:nvSpPr>
      <dsp:spPr>
        <a:xfrm>
          <a:off x="7143929" y="607699"/>
          <a:ext cx="1611529" cy="805764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Física</a:t>
          </a:r>
        </a:p>
      </dsp:txBody>
      <dsp:txXfrm>
        <a:off x="7143929" y="607699"/>
        <a:ext cx="1611529" cy="805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E72B-8D9C-4884-A821-308805771FAD}" type="datetimeFigureOut">
              <a:rPr lang="es-CO" smtClean="0"/>
              <a:t>6/10/2023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50B5-CCB0-4457-B8B3-30E70C4E508E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48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E72B-8D9C-4884-A821-308805771FAD}" type="datetimeFigureOut">
              <a:rPr lang="es-CO" smtClean="0"/>
              <a:t>6/10/2023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50B5-CCB0-4457-B8B3-30E70C4E50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546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E72B-8D9C-4884-A821-308805771FAD}" type="datetimeFigureOut">
              <a:rPr lang="es-CO" smtClean="0"/>
              <a:t>6/10/2023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50B5-CCB0-4457-B8B3-30E70C4E50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255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E72B-8D9C-4884-A821-308805771FAD}" type="datetimeFigureOut">
              <a:rPr lang="es-CO" smtClean="0"/>
              <a:t>6/10/2023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50B5-CCB0-4457-B8B3-30E70C4E50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983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E72B-8D9C-4884-A821-308805771FAD}" type="datetimeFigureOut">
              <a:rPr lang="es-CO" smtClean="0"/>
              <a:t>6/10/2023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50B5-CCB0-4457-B8B3-30E70C4E508E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4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E72B-8D9C-4884-A821-308805771FAD}" type="datetimeFigureOut">
              <a:rPr lang="es-CO" smtClean="0"/>
              <a:t>6/10/2023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50B5-CCB0-4457-B8B3-30E70C4E50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650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E72B-8D9C-4884-A821-308805771FAD}" type="datetimeFigureOut">
              <a:rPr lang="es-CO" smtClean="0"/>
              <a:t>6/10/2023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50B5-CCB0-4457-B8B3-30E70C4E50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562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E72B-8D9C-4884-A821-308805771FAD}" type="datetimeFigureOut">
              <a:rPr lang="es-CO" smtClean="0"/>
              <a:t>6/10/2023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50B5-CCB0-4457-B8B3-30E70C4E50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376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E72B-8D9C-4884-A821-308805771FAD}" type="datetimeFigureOut">
              <a:rPr lang="es-CO" smtClean="0"/>
              <a:t>6/10/2023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50B5-CCB0-4457-B8B3-30E70C4E50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D1E72B-8D9C-4884-A821-308805771FAD}" type="datetimeFigureOut">
              <a:rPr lang="es-CO" smtClean="0"/>
              <a:t>6/10/2023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E750B5-CCB0-4457-B8B3-30E70C4E50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970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E72B-8D9C-4884-A821-308805771FAD}" type="datetimeFigureOut">
              <a:rPr lang="es-CO" smtClean="0"/>
              <a:t>6/10/2023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50B5-CCB0-4457-B8B3-30E70C4E50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20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D1E72B-8D9C-4884-A821-308805771FAD}" type="datetimeFigureOut">
              <a:rPr lang="es-CO" smtClean="0"/>
              <a:t>6/10/2023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E750B5-CCB0-4457-B8B3-30E70C4E508E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0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4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4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7692F-86DD-45F9-8327-59215E98B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394673"/>
            <a:ext cx="10058400" cy="2068654"/>
          </a:xfrm>
        </p:spPr>
        <p:txBody>
          <a:bodyPr>
            <a:noAutofit/>
          </a:bodyPr>
          <a:lstStyle/>
          <a:p>
            <a:pPr algn="just"/>
            <a:r>
              <a:rPr lang="es-CO" sz="6000" dirty="0"/>
              <a:t>Pasantía de Interacción Social realizada en la I.E.M. Escuela Normal Superior de Pasto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6B9D5A-091A-4C72-8713-DE348BBB8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116801"/>
            <a:ext cx="10058400" cy="1143000"/>
          </a:xfrm>
        </p:spPr>
        <p:txBody>
          <a:bodyPr numCol="2">
            <a:normAutofit fontScale="92500" lnSpcReduction="10000"/>
          </a:bodyPr>
          <a:lstStyle/>
          <a:p>
            <a:r>
              <a:rPr lang="es-CO" dirty="0"/>
              <a:t>Presentado por:</a:t>
            </a:r>
          </a:p>
          <a:p>
            <a:r>
              <a:rPr lang="es-CO" dirty="0"/>
              <a:t>Brayan Emmanuel </a:t>
            </a:r>
            <a:r>
              <a:rPr lang="es-CO" dirty="0" err="1"/>
              <a:t>vasquez</a:t>
            </a:r>
            <a:r>
              <a:rPr lang="es-CO" dirty="0"/>
              <a:t> colorado</a:t>
            </a:r>
          </a:p>
          <a:p>
            <a:r>
              <a:rPr lang="es-CO" dirty="0"/>
              <a:t>DIRECTOR:</a:t>
            </a:r>
          </a:p>
          <a:p>
            <a:r>
              <a:rPr lang="es-CO" dirty="0"/>
              <a:t>JOHANA Alexandra herrera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625713-21B6-4495-8973-21A80754D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-133734"/>
            <a:ext cx="5050302" cy="21705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34875E6-AC85-46CC-B8FA-7DE7CC6D4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806" y="48923"/>
            <a:ext cx="1561562" cy="180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8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FB1DC-746F-4ED9-BC79-075BFA82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CRONOGRAMA Y RESULTADOS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026F392-7A4E-4801-B480-CA28C6909F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915744"/>
              </p:ext>
            </p:extLst>
          </p:nvPr>
        </p:nvGraphicFramePr>
        <p:xfrm>
          <a:off x="-1442255" y="1965310"/>
          <a:ext cx="10058400" cy="2036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D21E7625-D90B-4E82-8ED8-B8EE07B35A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93822"/>
            <a:ext cx="1504056" cy="15040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C28E468-FEF8-4A43-A4BB-E6981AC03C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r="11590" b="8307"/>
          <a:stretch/>
        </p:blipFill>
        <p:spPr>
          <a:xfrm>
            <a:off x="685810" y="3138864"/>
            <a:ext cx="4798149" cy="35953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3FFC84B-DF7F-40E1-B17C-B543814DC9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5" t="15795" r="14358" b="25333"/>
          <a:stretch/>
        </p:blipFill>
        <p:spPr>
          <a:xfrm>
            <a:off x="6260123" y="3301719"/>
            <a:ext cx="4457212" cy="34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2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FB1DC-746F-4ED9-BC79-075BFA82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CRONOGRAMA Y RESULTADOS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21E7625-D90B-4E82-8ED8-B8EE07B35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93822"/>
            <a:ext cx="1504056" cy="1504056"/>
          </a:xfrm>
          <a:prstGeom prst="rect">
            <a:avLst/>
          </a:prstGeom>
        </p:spPr>
      </p:pic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E81DE3A3-548F-4E46-B05F-0BFAABF320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678844"/>
              </p:ext>
            </p:extLst>
          </p:nvPr>
        </p:nvGraphicFramePr>
        <p:xfrm>
          <a:off x="1097280" y="1790659"/>
          <a:ext cx="10058400" cy="1846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55FB5F25-CBE0-48A1-8A5A-F5BF15320C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985" y="3533437"/>
            <a:ext cx="5598942" cy="326500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EBB61F8-1685-46A6-88F3-7FE7A7E85AD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47" t="-464" r="98" b="21475"/>
          <a:stretch/>
        </p:blipFill>
        <p:spPr>
          <a:xfrm>
            <a:off x="6096000" y="3532813"/>
            <a:ext cx="5598941" cy="32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38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FB1DC-746F-4ED9-BC79-075BFA82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CRONOGRAMA Y RESULTADOS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49DE164-13A8-44D6-A0FB-F9DE9AF03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742555"/>
              </p:ext>
            </p:extLst>
          </p:nvPr>
        </p:nvGraphicFramePr>
        <p:xfrm>
          <a:off x="-968522" y="1909039"/>
          <a:ext cx="10058400" cy="1952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D21E7625-D90B-4E82-8ED8-B8EE07B35A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93822"/>
            <a:ext cx="1504056" cy="15040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0B841B2-31B5-4477-84DE-1EBD59B03FF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9027" r="359" b="14214"/>
          <a:stretch/>
        </p:blipFill>
        <p:spPr>
          <a:xfrm>
            <a:off x="360760" y="3535497"/>
            <a:ext cx="5567063" cy="31702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E56E77-9AA4-4B3E-A87B-5AADCDB78D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3429000"/>
            <a:ext cx="5362201" cy="33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1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FB1DC-746F-4ED9-BC79-075BFA82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CRONOGRAMA Y RESULTADOS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49DE164-13A8-44D6-A0FB-F9DE9AF03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66842"/>
              </p:ext>
            </p:extLst>
          </p:nvPr>
        </p:nvGraphicFramePr>
        <p:xfrm>
          <a:off x="-968520" y="1930141"/>
          <a:ext cx="8874564" cy="1825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D21E7625-D90B-4E82-8ED8-B8EE07B35A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93822"/>
            <a:ext cx="1504056" cy="15040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D5882B0-105A-4B8D-B526-9E3371F46D7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 t="11487" r="22439" b="26769"/>
          <a:stretch/>
        </p:blipFill>
        <p:spPr>
          <a:xfrm>
            <a:off x="389165" y="3215211"/>
            <a:ext cx="3428818" cy="33969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8F5CC39-A0CC-4988-A074-2725ADA80EA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66" t="2712" r="7036"/>
          <a:stretch/>
        </p:blipFill>
        <p:spPr>
          <a:xfrm>
            <a:off x="7395180" y="3115647"/>
            <a:ext cx="4552309" cy="35960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365B28D-028C-451F-B738-667D4956521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9" t="20103" r="1246" b="14666"/>
          <a:stretch/>
        </p:blipFill>
        <p:spPr>
          <a:xfrm>
            <a:off x="4066775" y="3252642"/>
            <a:ext cx="3079613" cy="35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3A1DE-2ADC-4787-9FB9-D621C274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REFLEXIONES PERSONALES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51B11A-A6DD-4D52-813D-52FE4D814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45323"/>
            <a:ext cx="10058400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800" dirty="0"/>
              <a:t>Habilidades técnicas y blandas que impactan el crecimiento personal.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800" dirty="0"/>
              <a:t>Capacidad de diseñar y ejecutar proyectos educativos.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800" dirty="0"/>
              <a:t>Manejo de recursos tecnológicos y comunicativos para la difusión.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800" dirty="0"/>
              <a:t>La empatía, el respeto y la tolerancia en un entorno pedagógico.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800" dirty="0"/>
              <a:t>La creatividad, la innovación y la adaptabilidad ante los cambios para encontrar soluciones rápidas. </a:t>
            </a:r>
            <a:endParaRPr lang="es-CO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D3C07D-AA13-47DF-A090-AE274E6E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93822"/>
            <a:ext cx="1504056" cy="1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21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2E3B5-5E42-48DB-B208-A22BACB4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AGRADECIMIENTOS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E38182-3453-4619-80E2-77709F1EF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48037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O" sz="2800" dirty="0"/>
              <a:t>Grupo de trabajo y plantel de la institución.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2800" dirty="0"/>
              <a:t>Decano de la Facultad de Ciencias Exactas y Naturales y al rector de la I.E.M. Escuela Normal Superior de Pasto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2800" dirty="0"/>
              <a:t>Directora del programa de física de la universidad de Nariño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2800" dirty="0"/>
              <a:t>Directora de la pasantía, profesora Johana Herrera</a:t>
            </a:r>
          </a:p>
          <a:p>
            <a:pPr marL="0" indent="0">
              <a:buNone/>
            </a:pPr>
            <a:endParaRPr lang="es-CO" sz="2800" dirty="0"/>
          </a:p>
          <a:p>
            <a:pPr>
              <a:buFont typeface="Wingdings" panose="05000000000000000000" pitchFamily="2" charset="2"/>
              <a:buChar char="§"/>
            </a:pP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58233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0AF8C7-DB1B-4F5F-8D1B-E1F2AA59E88E}"/>
              </a:ext>
            </a:extLst>
          </p:cNvPr>
          <p:cNvSpPr txBox="1"/>
          <p:nvPr/>
        </p:nvSpPr>
        <p:spPr>
          <a:xfrm>
            <a:off x="2192215" y="2459504"/>
            <a:ext cx="7807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0" b="1" dirty="0"/>
              <a:t>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AEB577-CF04-4763-83CD-9D9C4EC60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-133734"/>
            <a:ext cx="5050302" cy="21705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68D7A2D-0B75-4182-939C-A1E7F249E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874" y="48923"/>
            <a:ext cx="1561562" cy="180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0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345A2-FCD0-417D-9402-E0154EEC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INTRODUCCIÓN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BBDD635-F2CC-44E1-9F62-0375EA5F1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93822"/>
            <a:ext cx="1504056" cy="1504056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97C1AB4-2248-47BA-A238-7753E5C38A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132338"/>
              </p:ext>
            </p:extLst>
          </p:nvPr>
        </p:nvGraphicFramePr>
        <p:xfrm>
          <a:off x="1348544" y="1904873"/>
          <a:ext cx="9494912" cy="4231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950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06C6B-CCB2-4FC0-8127-C51EF269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INTRODUCCIÓN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C262BCA-FE40-40AA-B42C-6EE27A360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93822"/>
            <a:ext cx="1504056" cy="1504056"/>
          </a:xfrm>
          <a:prstGeom prst="rect">
            <a:avLst/>
          </a:prstGeom>
        </p:spPr>
      </p:pic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id="{4CF4720C-6B44-4515-9AAA-6FD29712D4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05652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836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06C6B-CCB2-4FC0-8127-C51EF269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INTRODUCCIÓN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B0969C-F592-4243-AC50-381BF2723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93822"/>
            <a:ext cx="1504056" cy="15040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5BB50C0-B59B-4506-8186-4B07263E2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35196" r="28457" b="21641"/>
          <a:stretch/>
        </p:blipFill>
        <p:spPr>
          <a:xfrm>
            <a:off x="195226" y="3429000"/>
            <a:ext cx="5999109" cy="2711450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7C64F35B-7DA0-4DF4-B851-42F582E88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506594"/>
              </p:ext>
            </p:extLst>
          </p:nvPr>
        </p:nvGraphicFramePr>
        <p:xfrm>
          <a:off x="1390496" y="1737360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49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BD309-248E-461C-87D3-2A8DF132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0CE991-38D5-49B1-8C54-E95FB4B9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4885"/>
            <a:ext cx="10058400" cy="4023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800" b="1" dirty="0"/>
          </a:p>
          <a:p>
            <a:pPr marL="0" indent="0" algn="just">
              <a:buNone/>
            </a:pPr>
            <a:r>
              <a:rPr lang="es-ES" sz="2800" b="1" dirty="0"/>
              <a:t>GENERAL:</a:t>
            </a:r>
            <a:r>
              <a:rPr lang="es-ES" sz="2800" dirty="0"/>
              <a:t> </a:t>
            </a:r>
          </a:p>
          <a:p>
            <a:pPr marL="0" indent="0" algn="just">
              <a:buNone/>
            </a:pPr>
            <a:endParaRPr lang="es-E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400" dirty="0"/>
              <a:t>Apoyar los procesos de formación, soporte, mantenimiento preventivo y correcto uso tanto de equipos como de dispositivos del laboratorio y aulas de la I.E.M. Escuela Normal Superior de Pasto.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b="1" dirty="0"/>
          </a:p>
          <a:p>
            <a:pPr algn="just">
              <a:buFont typeface="Wingdings" panose="05000000000000000000" pitchFamily="2" charset="2"/>
              <a:buChar char="§"/>
            </a:pP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B794F2-D1A2-425A-89D1-0A960EBE1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93822"/>
            <a:ext cx="1504056" cy="1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87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BD309-248E-461C-87D3-2A8DF132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0CE991-38D5-49B1-8C54-E95FB4B9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22363"/>
            <a:ext cx="10058400" cy="50080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es-ES" sz="3000" b="1" dirty="0"/>
              <a:t>ESPECIFICOS: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600" dirty="0"/>
              <a:t>Desarrollar material pedagógico, didáctico o experimental que apoye tanto la teoría como la práctica de la física y robótica de la institución.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600" dirty="0"/>
              <a:t>Apoyar a docentes y estudiantes en el desarrollo de clases magistrales, prácticas y experimentos académicos propuestos para el área de física y robótica de la institución.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600" dirty="0"/>
              <a:t>Brindar asesoría técnica y pedagógica de los equipos de laboratorio de física y robótica de la institución.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600" dirty="0"/>
              <a:t>Realizar reportes de inventario de los enseres, equipos y dispositivos con los que cuenta el laboratorio de física.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B18873-C6F6-4B58-BDFF-932EA39BE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93822"/>
            <a:ext cx="1504056" cy="1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3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FB1DC-746F-4ED9-BC79-075BFA82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CRONOGRAMA Y RESULTADOS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D70AF8E-7B9D-49B2-BDF3-D049C1ABD7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342704"/>
              </p:ext>
            </p:extLst>
          </p:nvPr>
        </p:nvGraphicFramePr>
        <p:xfrm>
          <a:off x="1096963" y="1846263"/>
          <a:ext cx="10283800" cy="182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D21E7625-D90B-4E82-8ED8-B8EE07B35A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93822"/>
            <a:ext cx="1504056" cy="15040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C32C77A-3FC9-4579-99B2-9254D677BE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23300" r="14205" b="11180"/>
          <a:stretch/>
        </p:blipFill>
        <p:spPr>
          <a:xfrm>
            <a:off x="980049" y="3670796"/>
            <a:ext cx="4797084" cy="313987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395F98F-2DE4-4DA9-9268-F915217174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21333" r="4702" b="7693"/>
          <a:stretch/>
        </p:blipFill>
        <p:spPr>
          <a:xfrm>
            <a:off x="6126480" y="3644312"/>
            <a:ext cx="5263833" cy="311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7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FB1DC-746F-4ED9-BC79-075BFA82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CRONOGRAMA Y RESULTADOS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12FFFE2-FFA8-430B-911B-73D38873A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318321"/>
              </p:ext>
            </p:extLst>
          </p:nvPr>
        </p:nvGraphicFramePr>
        <p:xfrm>
          <a:off x="728281" y="1790660"/>
          <a:ext cx="10497417" cy="2148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D21E7625-D90B-4E82-8ED8-B8EE07B35A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93822"/>
            <a:ext cx="1504056" cy="15040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7C2AF9-F2C7-49CF-8204-E66F0E8964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t="7590" r="27391"/>
          <a:stretch/>
        </p:blipFill>
        <p:spPr>
          <a:xfrm rot="16200000">
            <a:off x="1697017" y="2824718"/>
            <a:ext cx="2961325" cy="48987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D98F29-4A01-4491-A265-3C39EB721B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793453"/>
            <a:ext cx="5099218" cy="293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0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FB1DC-746F-4ED9-BC79-075BFA82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CRONOGRAMA Y RESULTADOS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026F392-7A4E-4801-B480-CA28C6909F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212642"/>
              </p:ext>
            </p:extLst>
          </p:nvPr>
        </p:nvGraphicFramePr>
        <p:xfrm>
          <a:off x="-1442255" y="1930141"/>
          <a:ext cx="10058400" cy="2036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D21E7625-D90B-4E82-8ED8-B8EE07B35A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93822"/>
            <a:ext cx="1504056" cy="15040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3112334-A1ED-45BB-929C-1D228031F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1368" r="15083" b="8923"/>
          <a:stretch/>
        </p:blipFill>
        <p:spPr>
          <a:xfrm>
            <a:off x="4452240" y="3113470"/>
            <a:ext cx="2757267" cy="35827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5728430-D3EC-419A-970C-EC45B88D6F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17078" r="4852" b="17076"/>
          <a:stretch/>
        </p:blipFill>
        <p:spPr>
          <a:xfrm>
            <a:off x="154429" y="3113470"/>
            <a:ext cx="4297811" cy="320092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5313647-C9F3-4481-9BF6-72E9DF90815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" t="41333" r="6975" b="6667"/>
          <a:stretch/>
        </p:blipFill>
        <p:spPr>
          <a:xfrm>
            <a:off x="7275440" y="3366587"/>
            <a:ext cx="4762131" cy="29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780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