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ink/ink1.xml" ContentType="application/inkml+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46"/>
  </p:notesMasterIdLst>
  <p:sldIdLst>
    <p:sldId id="256" r:id="rId2"/>
    <p:sldId id="257" r:id="rId3"/>
    <p:sldId id="260" r:id="rId4"/>
    <p:sldId id="261" r:id="rId5"/>
    <p:sldId id="259" r:id="rId6"/>
    <p:sldId id="281" r:id="rId7"/>
    <p:sldId id="306" r:id="rId8"/>
    <p:sldId id="267" r:id="rId9"/>
    <p:sldId id="282" r:id="rId10"/>
    <p:sldId id="283" r:id="rId11"/>
    <p:sldId id="288" r:id="rId12"/>
    <p:sldId id="289" r:id="rId13"/>
    <p:sldId id="290" r:id="rId14"/>
    <p:sldId id="286" r:id="rId15"/>
    <p:sldId id="291" r:id="rId16"/>
    <p:sldId id="292" r:id="rId17"/>
    <p:sldId id="272" r:id="rId18"/>
    <p:sldId id="293" r:id="rId19"/>
    <p:sldId id="294" r:id="rId20"/>
    <p:sldId id="301" r:id="rId21"/>
    <p:sldId id="300" r:id="rId22"/>
    <p:sldId id="302" r:id="rId23"/>
    <p:sldId id="299" r:id="rId24"/>
    <p:sldId id="298" r:id="rId25"/>
    <p:sldId id="320" r:id="rId26"/>
    <p:sldId id="274" r:id="rId27"/>
    <p:sldId id="303" r:id="rId28"/>
    <p:sldId id="322" r:id="rId29"/>
    <p:sldId id="304" r:id="rId30"/>
    <p:sldId id="305" r:id="rId31"/>
    <p:sldId id="323" r:id="rId32"/>
    <p:sldId id="308" r:id="rId33"/>
    <p:sldId id="309" r:id="rId34"/>
    <p:sldId id="310" r:id="rId35"/>
    <p:sldId id="311" r:id="rId36"/>
    <p:sldId id="312" r:id="rId37"/>
    <p:sldId id="324" r:id="rId38"/>
    <p:sldId id="315" r:id="rId39"/>
    <p:sldId id="316" r:id="rId40"/>
    <p:sldId id="317" r:id="rId41"/>
    <p:sldId id="319" r:id="rId42"/>
    <p:sldId id="318" r:id="rId43"/>
    <p:sldId id="321" r:id="rId44"/>
    <p:sldId id="278" r:id="rId45"/>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Sección predeterminada" id="{2566B6BC-F9BC-4D62-AEED-5B47CF640B3E}">
          <p14:sldIdLst>
            <p14:sldId id="256"/>
            <p14:sldId id="257"/>
            <p14:sldId id="260"/>
            <p14:sldId id="261"/>
            <p14:sldId id="259"/>
            <p14:sldId id="281"/>
            <p14:sldId id="306"/>
            <p14:sldId id="267"/>
            <p14:sldId id="282"/>
            <p14:sldId id="283"/>
            <p14:sldId id="288"/>
            <p14:sldId id="289"/>
            <p14:sldId id="290"/>
            <p14:sldId id="286"/>
            <p14:sldId id="291"/>
            <p14:sldId id="292"/>
            <p14:sldId id="272"/>
            <p14:sldId id="293"/>
            <p14:sldId id="294"/>
            <p14:sldId id="301"/>
            <p14:sldId id="300"/>
            <p14:sldId id="302"/>
            <p14:sldId id="299"/>
            <p14:sldId id="298"/>
            <p14:sldId id="320"/>
            <p14:sldId id="274"/>
            <p14:sldId id="303"/>
            <p14:sldId id="322"/>
            <p14:sldId id="304"/>
            <p14:sldId id="305"/>
            <p14:sldId id="323"/>
            <p14:sldId id="308"/>
            <p14:sldId id="309"/>
            <p14:sldId id="310"/>
            <p14:sldId id="311"/>
            <p14:sldId id="312"/>
            <p14:sldId id="324"/>
            <p14:sldId id="315"/>
            <p14:sldId id="316"/>
            <p14:sldId id="317"/>
            <p14:sldId id="319"/>
            <p14:sldId id="318"/>
            <p14:sldId id="321"/>
            <p14:sldId id="278"/>
          </p14:sldIdLst>
        </p14:section>
      </p14:sectionLst>
    </p:ex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0000"/>
    <a:srgbClr val="E20000"/>
    <a:srgbClr val="D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719" autoAdjust="0"/>
    <p:restoredTop sz="94696"/>
  </p:normalViewPr>
  <p:slideViewPr>
    <p:cSldViewPr snapToGrid="0">
      <p:cViewPr varScale="1">
        <p:scale>
          <a:sx n="102" d="100"/>
          <a:sy n="102" d="100"/>
        </p:scale>
        <p:origin x="773" y="77"/>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51" Type="http://schemas.microsoft.com/office/2016/11/relationships/changesInfo" Target="changesInfos/changesInfo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mes Insandara" userId="870a3198aef4cd27" providerId="LiveId" clId="{4615863E-3380-40A5-81DF-28EE27E12975}"/>
    <pc:docChg chg="undo custSel addSld delSld modSld sldOrd modSection">
      <pc:chgData name="James Insandara" userId="870a3198aef4cd27" providerId="LiveId" clId="{4615863E-3380-40A5-81DF-28EE27E12975}" dt="2025-06-09T19:52:10.819" v="4813" actId="680"/>
      <pc:docMkLst>
        <pc:docMk/>
      </pc:docMkLst>
      <pc:sldChg chg="modSp mod">
        <pc:chgData name="James Insandara" userId="870a3198aef4cd27" providerId="LiveId" clId="{4615863E-3380-40A5-81DF-28EE27E12975}" dt="2025-06-09T17:05:10.533" v="3561" actId="313"/>
        <pc:sldMkLst>
          <pc:docMk/>
          <pc:sldMk cId="0" sldId="260"/>
        </pc:sldMkLst>
        <pc:spChg chg="mod">
          <ac:chgData name="James Insandara" userId="870a3198aef4cd27" providerId="LiveId" clId="{4615863E-3380-40A5-81DF-28EE27E12975}" dt="2025-06-09T17:05:10.533" v="3561" actId="313"/>
          <ac:spMkLst>
            <pc:docMk/>
            <pc:sldMk cId="0" sldId="260"/>
            <ac:spMk id="70" creationId="{00000000-0000-0000-0000-000000000000}"/>
          </ac:spMkLst>
        </pc:spChg>
      </pc:sldChg>
      <pc:sldChg chg="modSp mod">
        <pc:chgData name="James Insandara" userId="870a3198aef4cd27" providerId="LiveId" clId="{4615863E-3380-40A5-81DF-28EE27E12975}" dt="2025-06-09T16:23:41.782" v="2463" actId="20577"/>
        <pc:sldMkLst>
          <pc:docMk/>
          <pc:sldMk cId="1398245078" sldId="261"/>
        </pc:sldMkLst>
        <pc:spChg chg="mod">
          <ac:chgData name="James Insandara" userId="870a3198aef4cd27" providerId="LiveId" clId="{4615863E-3380-40A5-81DF-28EE27E12975}" dt="2025-06-09T16:23:41.782" v="2463" actId="20577"/>
          <ac:spMkLst>
            <pc:docMk/>
            <pc:sldMk cId="1398245078" sldId="261"/>
            <ac:spMk id="9" creationId="{83F1B246-4F1B-7FC3-7FEA-144B42AC7A52}"/>
          </ac:spMkLst>
        </pc:spChg>
      </pc:sldChg>
      <pc:sldChg chg="addSp delSp modSp del mod">
        <pc:chgData name="James Insandara" userId="870a3198aef4cd27" providerId="LiveId" clId="{4615863E-3380-40A5-81DF-28EE27E12975}" dt="2025-06-09T13:21:44.549" v="1049" actId="2696"/>
        <pc:sldMkLst>
          <pc:docMk/>
          <pc:sldMk cId="1697545157" sldId="265"/>
        </pc:sldMkLst>
        <pc:spChg chg="add del mod">
          <ac:chgData name="James Insandara" userId="870a3198aef4cd27" providerId="LiveId" clId="{4615863E-3380-40A5-81DF-28EE27E12975}" dt="2025-06-09T02:05:47.146" v="347" actId="478"/>
          <ac:spMkLst>
            <pc:docMk/>
            <pc:sldMk cId="1697545157" sldId="265"/>
            <ac:spMk id="4" creationId="{8F5B6F11-2927-A00A-A43A-11C03434A3EB}"/>
          </ac:spMkLst>
        </pc:spChg>
        <pc:spChg chg="add del mod">
          <ac:chgData name="James Insandara" userId="870a3198aef4cd27" providerId="LiveId" clId="{4615863E-3380-40A5-81DF-28EE27E12975}" dt="2025-06-09T02:06:12.741" v="360" actId="478"/>
          <ac:spMkLst>
            <pc:docMk/>
            <pc:sldMk cId="1697545157" sldId="265"/>
            <ac:spMk id="5" creationId="{F02A6F5C-75F1-549A-DF28-B94B3F3135A3}"/>
          </ac:spMkLst>
        </pc:spChg>
        <pc:spChg chg="add mod">
          <ac:chgData name="James Insandara" userId="870a3198aef4cd27" providerId="LiveId" clId="{4615863E-3380-40A5-81DF-28EE27E12975}" dt="2025-06-09T02:09:36.989" v="482" actId="1076"/>
          <ac:spMkLst>
            <pc:docMk/>
            <pc:sldMk cId="1697545157" sldId="265"/>
            <ac:spMk id="7" creationId="{E3EC2254-4019-2768-36EB-0EC10A5AE137}"/>
          </ac:spMkLst>
        </pc:spChg>
        <pc:spChg chg="add mod">
          <ac:chgData name="James Insandara" userId="870a3198aef4cd27" providerId="LiveId" clId="{4615863E-3380-40A5-81DF-28EE27E12975}" dt="2025-06-09T02:10:08.520" v="495" actId="113"/>
          <ac:spMkLst>
            <pc:docMk/>
            <pc:sldMk cId="1697545157" sldId="265"/>
            <ac:spMk id="8" creationId="{D6CE20CF-4411-AD9F-733B-231E2B1887B7}"/>
          </ac:spMkLst>
        </pc:spChg>
        <pc:spChg chg="mod">
          <ac:chgData name="James Insandara" userId="870a3198aef4cd27" providerId="LiveId" clId="{4615863E-3380-40A5-81DF-28EE27E12975}" dt="2025-06-09T01:55:47.113" v="263" actId="313"/>
          <ac:spMkLst>
            <pc:docMk/>
            <pc:sldMk cId="1697545157" sldId="265"/>
            <ac:spMk id="9" creationId="{1D86A9C5-53E3-52AB-8AEA-6243D9ED6E58}"/>
          </ac:spMkLst>
        </pc:spChg>
        <pc:spChg chg="add mod">
          <ac:chgData name="James Insandara" userId="870a3198aef4cd27" providerId="LiveId" clId="{4615863E-3380-40A5-81DF-28EE27E12975}" dt="2025-06-09T02:09:48.421" v="492" actId="20577"/>
          <ac:spMkLst>
            <pc:docMk/>
            <pc:sldMk cId="1697545157" sldId="265"/>
            <ac:spMk id="11" creationId="{66C40F6C-1B42-932F-2A27-1D7D8BCE6E32}"/>
          </ac:spMkLst>
        </pc:spChg>
        <pc:spChg chg="mod">
          <ac:chgData name="James Insandara" userId="870a3198aef4cd27" providerId="LiveId" clId="{4615863E-3380-40A5-81DF-28EE27E12975}" dt="2025-06-09T02:12:16.508" v="578" actId="1076"/>
          <ac:spMkLst>
            <pc:docMk/>
            <pc:sldMk cId="1697545157" sldId="265"/>
            <ac:spMk id="19" creationId="{4BF2D224-F440-DB59-6D79-11064C1D98DC}"/>
          </ac:spMkLst>
        </pc:spChg>
        <pc:spChg chg="mod">
          <ac:chgData name="James Insandara" userId="870a3198aef4cd27" providerId="LiveId" clId="{4615863E-3380-40A5-81DF-28EE27E12975}" dt="2025-06-09T02:12:10.908" v="575" actId="1076"/>
          <ac:spMkLst>
            <pc:docMk/>
            <pc:sldMk cId="1697545157" sldId="265"/>
            <ac:spMk id="20" creationId="{9888FC7F-D188-75F5-890E-F18485025BCD}"/>
          </ac:spMkLst>
        </pc:spChg>
        <pc:spChg chg="mod">
          <ac:chgData name="James Insandara" userId="870a3198aef4cd27" providerId="LiveId" clId="{4615863E-3380-40A5-81DF-28EE27E12975}" dt="2025-06-09T02:12:06.416" v="572" actId="1076"/>
          <ac:spMkLst>
            <pc:docMk/>
            <pc:sldMk cId="1697545157" sldId="265"/>
            <ac:spMk id="23" creationId="{1CDA4350-417F-9F2E-FCB7-562CF338385F}"/>
          </ac:spMkLst>
        </pc:spChg>
        <pc:spChg chg="mod">
          <ac:chgData name="James Insandara" userId="870a3198aef4cd27" providerId="LiveId" clId="{4615863E-3380-40A5-81DF-28EE27E12975}" dt="2025-06-09T02:08:10.680" v="394" actId="113"/>
          <ac:spMkLst>
            <pc:docMk/>
            <pc:sldMk cId="1697545157" sldId="265"/>
            <ac:spMk id="24" creationId="{BE323A77-BE79-84F9-1965-DC17043A99CB}"/>
          </ac:spMkLst>
        </pc:spChg>
        <pc:spChg chg="mod">
          <ac:chgData name="James Insandara" userId="870a3198aef4cd27" providerId="LiveId" clId="{4615863E-3380-40A5-81DF-28EE27E12975}" dt="2025-06-09T02:08:49.030" v="405" actId="1076"/>
          <ac:spMkLst>
            <pc:docMk/>
            <pc:sldMk cId="1697545157" sldId="265"/>
            <ac:spMk id="25" creationId="{AF06D7A6-1A2D-F481-4F03-A73CE23D019F}"/>
          </ac:spMkLst>
        </pc:spChg>
        <pc:spChg chg="del mod">
          <ac:chgData name="James Insandara" userId="870a3198aef4cd27" providerId="LiveId" clId="{4615863E-3380-40A5-81DF-28EE27E12975}" dt="2025-06-09T01:59:44.869" v="299" actId="478"/>
          <ac:spMkLst>
            <pc:docMk/>
            <pc:sldMk cId="1697545157" sldId="265"/>
            <ac:spMk id="26" creationId="{F0D55E05-1FB2-6776-7A9F-8A7D3B4A91B5}"/>
          </ac:spMkLst>
        </pc:spChg>
        <pc:spChg chg="del">
          <ac:chgData name="James Insandara" userId="870a3198aef4cd27" providerId="LiveId" clId="{4615863E-3380-40A5-81DF-28EE27E12975}" dt="2025-06-09T02:07:35.256" v="363" actId="478"/>
          <ac:spMkLst>
            <pc:docMk/>
            <pc:sldMk cId="1697545157" sldId="265"/>
            <ac:spMk id="27" creationId="{7D2DC851-5917-9592-339F-B73DBDD26716}"/>
          </ac:spMkLst>
        </pc:spChg>
        <pc:spChg chg="del">
          <ac:chgData name="James Insandara" userId="870a3198aef4cd27" providerId="LiveId" clId="{4615863E-3380-40A5-81DF-28EE27E12975}" dt="2025-06-09T02:07:37.787" v="364" actId="478"/>
          <ac:spMkLst>
            <pc:docMk/>
            <pc:sldMk cId="1697545157" sldId="265"/>
            <ac:spMk id="28" creationId="{9B0A2487-D63E-9056-A293-5FE0C097453A}"/>
          </ac:spMkLst>
        </pc:spChg>
        <pc:spChg chg="del">
          <ac:chgData name="James Insandara" userId="870a3198aef4cd27" providerId="LiveId" clId="{4615863E-3380-40A5-81DF-28EE27E12975}" dt="2025-06-09T02:07:39.410" v="365" actId="478"/>
          <ac:spMkLst>
            <pc:docMk/>
            <pc:sldMk cId="1697545157" sldId="265"/>
            <ac:spMk id="29" creationId="{698BBBB2-DF8E-3D34-75C0-E0DE13DB9F39}"/>
          </ac:spMkLst>
        </pc:spChg>
        <pc:picChg chg="mod">
          <ac:chgData name="James Insandara" userId="870a3198aef4cd27" providerId="LiveId" clId="{4615863E-3380-40A5-81DF-28EE27E12975}" dt="2025-06-09T02:12:01.354" v="571" actId="1076"/>
          <ac:picMkLst>
            <pc:docMk/>
            <pc:sldMk cId="1697545157" sldId="265"/>
            <ac:picMk id="10" creationId="{4E4AA0F4-ECCD-7C88-AA4D-2BD305C41EAB}"/>
          </ac:picMkLst>
        </pc:picChg>
      </pc:sldChg>
      <pc:sldChg chg="addSp delSp modSp mod">
        <pc:chgData name="James Insandara" userId="870a3198aef4cd27" providerId="LiveId" clId="{4615863E-3380-40A5-81DF-28EE27E12975}" dt="2025-06-09T16:28:15.669" v="2515"/>
        <pc:sldMkLst>
          <pc:docMk/>
          <pc:sldMk cId="2705991568" sldId="267"/>
        </pc:sldMkLst>
        <pc:spChg chg="mod">
          <ac:chgData name="James Insandara" userId="870a3198aef4cd27" providerId="LiveId" clId="{4615863E-3380-40A5-81DF-28EE27E12975}" dt="2025-06-09T16:26:40.631" v="2491" actId="1076"/>
          <ac:spMkLst>
            <pc:docMk/>
            <pc:sldMk cId="2705991568" sldId="267"/>
            <ac:spMk id="13" creationId="{48E690DB-0938-21A8-D14F-8E4C9B441B62}"/>
          </ac:spMkLst>
        </pc:spChg>
        <pc:spChg chg="mod">
          <ac:chgData name="James Insandara" userId="870a3198aef4cd27" providerId="LiveId" clId="{4615863E-3380-40A5-81DF-28EE27E12975}" dt="2025-06-09T16:28:13.622" v="2514" actId="14100"/>
          <ac:spMkLst>
            <pc:docMk/>
            <pc:sldMk cId="2705991568" sldId="267"/>
            <ac:spMk id="17" creationId="{E2EC2805-DF17-4EF8-E444-5DD3661AC3FA}"/>
          </ac:spMkLst>
        </pc:spChg>
        <pc:spChg chg="mod">
          <ac:chgData name="James Insandara" userId="870a3198aef4cd27" providerId="LiveId" clId="{4615863E-3380-40A5-81DF-28EE27E12975}" dt="2025-06-09T16:27:53.989" v="2508" actId="1076"/>
          <ac:spMkLst>
            <pc:docMk/>
            <pc:sldMk cId="2705991568" sldId="267"/>
            <ac:spMk id="18" creationId="{1C31235E-CA78-F9CD-1AE8-47C62A0C8546}"/>
          </ac:spMkLst>
        </pc:spChg>
        <pc:spChg chg="mod">
          <ac:chgData name="James Insandara" userId="870a3198aef4cd27" providerId="LiveId" clId="{4615863E-3380-40A5-81DF-28EE27E12975}" dt="2025-06-09T16:26:43.527" v="2492" actId="1076"/>
          <ac:spMkLst>
            <pc:docMk/>
            <pc:sldMk cId="2705991568" sldId="267"/>
            <ac:spMk id="20" creationId="{F4404305-51E9-A694-8F9D-CEBEC48EF5FB}"/>
          </ac:spMkLst>
        </pc:spChg>
        <pc:spChg chg="mod">
          <ac:chgData name="James Insandara" userId="870a3198aef4cd27" providerId="LiveId" clId="{4615863E-3380-40A5-81DF-28EE27E12975}" dt="2025-06-09T16:27:56.924" v="2509" actId="1076"/>
          <ac:spMkLst>
            <pc:docMk/>
            <pc:sldMk cId="2705991568" sldId="267"/>
            <ac:spMk id="22" creationId="{261D8F46-1BB6-FB08-0B91-516666C5A32B}"/>
          </ac:spMkLst>
        </pc:spChg>
        <pc:spChg chg="mod">
          <ac:chgData name="James Insandara" userId="870a3198aef4cd27" providerId="LiveId" clId="{4615863E-3380-40A5-81DF-28EE27E12975}" dt="2025-06-09T16:26:46.415" v="2493" actId="1076"/>
          <ac:spMkLst>
            <pc:docMk/>
            <pc:sldMk cId="2705991568" sldId="267"/>
            <ac:spMk id="23" creationId="{D9527A0B-D0BD-1C6F-644F-1A8044BF4A93}"/>
          </ac:spMkLst>
        </pc:spChg>
        <pc:spChg chg="mod">
          <ac:chgData name="James Insandara" userId="870a3198aef4cd27" providerId="LiveId" clId="{4615863E-3380-40A5-81DF-28EE27E12975}" dt="2025-06-09T16:27:39.606" v="2506" actId="1076"/>
          <ac:spMkLst>
            <pc:docMk/>
            <pc:sldMk cId="2705991568" sldId="267"/>
            <ac:spMk id="24" creationId="{D30F7769-514B-8EBE-7DF8-F70EE5F4314D}"/>
          </ac:spMkLst>
        </pc:spChg>
        <pc:spChg chg="del">
          <ac:chgData name="James Insandara" userId="870a3198aef4cd27" providerId="LiveId" clId="{4615863E-3380-40A5-81DF-28EE27E12975}" dt="2025-06-09T02:48:28.722" v="756" actId="478"/>
          <ac:spMkLst>
            <pc:docMk/>
            <pc:sldMk cId="2705991568" sldId="267"/>
            <ac:spMk id="29" creationId="{4733C756-0861-58E6-8AAC-0C0C45331F22}"/>
          </ac:spMkLst>
        </pc:spChg>
        <pc:spChg chg="add del mod">
          <ac:chgData name="James Insandara" userId="870a3198aef4cd27" providerId="LiveId" clId="{4615863E-3380-40A5-81DF-28EE27E12975}" dt="2025-06-09T02:48:31.120" v="758" actId="478"/>
          <ac:spMkLst>
            <pc:docMk/>
            <pc:sldMk cId="2705991568" sldId="267"/>
            <ac:spMk id="31" creationId="{A4EBC782-E918-D467-F5E0-4FBF2A135E1B}"/>
          </ac:spMkLst>
        </pc:spChg>
        <pc:spChg chg="add del mod">
          <ac:chgData name="James Insandara" userId="870a3198aef4cd27" providerId="LiveId" clId="{4615863E-3380-40A5-81DF-28EE27E12975}" dt="2025-06-09T13:07:48.362" v="844" actId="21"/>
          <ac:spMkLst>
            <pc:docMk/>
            <pc:sldMk cId="2705991568" sldId="267"/>
            <ac:spMk id="32" creationId="{E50D4E3F-2CCF-4216-F6DB-73A46A49A0DE}"/>
          </ac:spMkLst>
        </pc:spChg>
        <pc:spChg chg="add del mod">
          <ac:chgData name="James Insandara" userId="870a3198aef4cd27" providerId="LiveId" clId="{4615863E-3380-40A5-81DF-28EE27E12975}" dt="2025-06-09T13:07:51.689" v="846" actId="478"/>
          <ac:spMkLst>
            <pc:docMk/>
            <pc:sldMk cId="2705991568" sldId="267"/>
            <ac:spMk id="34" creationId="{C818C5B3-6FF2-73A7-7361-D40DF5D916BB}"/>
          </ac:spMkLst>
        </pc:spChg>
        <pc:spChg chg="add del mod">
          <ac:chgData name="James Insandara" userId="870a3198aef4cd27" providerId="LiveId" clId="{4615863E-3380-40A5-81DF-28EE27E12975}" dt="2025-06-09T13:38:28.542" v="1314" actId="21"/>
          <ac:spMkLst>
            <pc:docMk/>
            <pc:sldMk cId="2705991568" sldId="267"/>
            <ac:spMk id="35" creationId="{FFAF6236-3A79-25F0-0A25-D5B98B63DA73}"/>
          </ac:spMkLst>
        </pc:spChg>
        <pc:spChg chg="add del mod">
          <ac:chgData name="James Insandara" userId="870a3198aef4cd27" providerId="LiveId" clId="{4615863E-3380-40A5-81DF-28EE27E12975}" dt="2025-06-09T13:38:32.144" v="1316" actId="478"/>
          <ac:spMkLst>
            <pc:docMk/>
            <pc:sldMk cId="2705991568" sldId="267"/>
            <ac:spMk id="37" creationId="{962B71C9-F77A-4A02-452F-DF6C5A01D23F}"/>
          </ac:spMkLst>
        </pc:spChg>
        <pc:spChg chg="add del mod">
          <ac:chgData name="James Insandara" userId="870a3198aef4cd27" providerId="LiveId" clId="{4615863E-3380-40A5-81DF-28EE27E12975}" dt="2025-06-09T16:26:14.133" v="2483" actId="21"/>
          <ac:spMkLst>
            <pc:docMk/>
            <pc:sldMk cId="2705991568" sldId="267"/>
            <ac:spMk id="38" creationId="{3C14D1B0-FC5C-C3FF-715A-55EBB61D63B1}"/>
          </ac:spMkLst>
        </pc:spChg>
        <pc:spChg chg="add del mod">
          <ac:chgData name="James Insandara" userId="870a3198aef4cd27" providerId="LiveId" clId="{4615863E-3380-40A5-81DF-28EE27E12975}" dt="2025-06-09T16:26:23.274" v="2487" actId="478"/>
          <ac:spMkLst>
            <pc:docMk/>
            <pc:sldMk cId="2705991568" sldId="267"/>
            <ac:spMk id="40" creationId="{B5629C73-27B1-D4F7-4D4A-A17BB9A1F231}"/>
          </ac:spMkLst>
        </pc:spChg>
        <pc:spChg chg="add del mod">
          <ac:chgData name="James Insandara" userId="870a3198aef4cd27" providerId="LiveId" clId="{4615863E-3380-40A5-81DF-28EE27E12975}" dt="2025-06-09T16:27:06.561" v="2496" actId="21"/>
          <ac:spMkLst>
            <pc:docMk/>
            <pc:sldMk cId="2705991568" sldId="267"/>
            <ac:spMk id="41" creationId="{C226BE30-1281-8A3C-A742-801A91C76F26}"/>
          </ac:spMkLst>
        </pc:spChg>
        <pc:spChg chg="add del mod">
          <ac:chgData name="James Insandara" userId="870a3198aef4cd27" providerId="LiveId" clId="{4615863E-3380-40A5-81DF-28EE27E12975}" dt="2025-06-09T16:27:08.904" v="2498" actId="478"/>
          <ac:spMkLst>
            <pc:docMk/>
            <pc:sldMk cId="2705991568" sldId="267"/>
            <ac:spMk id="43" creationId="{EC0F67A6-9A55-0115-FB2D-71F8C1160319}"/>
          </ac:spMkLst>
        </pc:spChg>
        <pc:spChg chg="add mod">
          <ac:chgData name="James Insandara" userId="870a3198aef4cd27" providerId="LiveId" clId="{4615863E-3380-40A5-81DF-28EE27E12975}" dt="2025-06-09T16:28:15.669" v="2515"/>
          <ac:spMkLst>
            <pc:docMk/>
            <pc:sldMk cId="2705991568" sldId="267"/>
            <ac:spMk id="44" creationId="{5EA68DBE-53E0-B2C8-9415-D1F6189AEAAC}"/>
          </ac:spMkLst>
        </pc:spChg>
        <pc:picChg chg="add del">
          <ac:chgData name="James Insandara" userId="870a3198aef4cd27" providerId="LiveId" clId="{4615863E-3380-40A5-81DF-28EE27E12975}" dt="2025-06-09T16:26:19.833" v="2486" actId="478"/>
          <ac:picMkLst>
            <pc:docMk/>
            <pc:sldMk cId="2705991568" sldId="267"/>
            <ac:picMk id="5" creationId="{4290217E-4331-6D02-63BC-6B058EA0C8D8}"/>
          </ac:picMkLst>
        </pc:picChg>
        <pc:picChg chg="mod">
          <ac:chgData name="James Insandara" userId="870a3198aef4cd27" providerId="LiveId" clId="{4615863E-3380-40A5-81DF-28EE27E12975}" dt="2025-06-09T16:28:08.893" v="2512" actId="14100"/>
          <ac:picMkLst>
            <pc:docMk/>
            <pc:sldMk cId="2705991568" sldId="267"/>
            <ac:picMk id="16" creationId="{F0406BCC-0187-066C-9EE7-81AC932F8201}"/>
          </ac:picMkLst>
        </pc:picChg>
      </pc:sldChg>
      <pc:sldChg chg="addSp modSp del mod">
        <pc:chgData name="James Insandara" userId="870a3198aef4cd27" providerId="LiveId" clId="{4615863E-3380-40A5-81DF-28EE27E12975}" dt="2025-06-09T01:38:34.681" v="84" actId="47"/>
        <pc:sldMkLst>
          <pc:docMk/>
          <pc:sldMk cId="3821025018" sldId="268"/>
        </pc:sldMkLst>
        <pc:spChg chg="mod">
          <ac:chgData name="James Insandara" userId="870a3198aef4cd27" providerId="LiveId" clId="{4615863E-3380-40A5-81DF-28EE27E12975}" dt="2025-06-09T00:54:19.463" v="74" actId="20577"/>
          <ac:spMkLst>
            <pc:docMk/>
            <pc:sldMk cId="3821025018" sldId="268"/>
            <ac:spMk id="9" creationId="{82C1E8AB-B3C5-F5A1-D42B-054984F00007}"/>
          </ac:spMkLst>
        </pc:spChg>
        <pc:spChg chg="mod">
          <ac:chgData name="James Insandara" userId="870a3198aef4cd27" providerId="LiveId" clId="{4615863E-3380-40A5-81DF-28EE27E12975}" dt="2025-06-09T00:54:05.438" v="55" actId="20577"/>
          <ac:spMkLst>
            <pc:docMk/>
            <pc:sldMk cId="3821025018" sldId="268"/>
            <ac:spMk id="13" creationId="{CBB45ACB-B1E3-D5A5-2E9B-F1233A22BADE}"/>
          </ac:spMkLst>
        </pc:spChg>
        <pc:spChg chg="add mod">
          <ac:chgData name="James Insandara" userId="870a3198aef4cd27" providerId="LiveId" clId="{4615863E-3380-40A5-81DF-28EE27E12975}" dt="2025-06-09T01:37:50.929" v="78" actId="20577"/>
          <ac:spMkLst>
            <pc:docMk/>
            <pc:sldMk cId="3821025018" sldId="268"/>
            <ac:spMk id="18" creationId="{DB524D09-3D57-7F53-03F9-6F6EA472E30A}"/>
          </ac:spMkLst>
        </pc:spChg>
      </pc:sldChg>
      <pc:sldChg chg="addSp delSp modSp del mod">
        <pc:chgData name="James Insandara" userId="870a3198aef4cd27" providerId="LiveId" clId="{4615863E-3380-40A5-81DF-28EE27E12975}" dt="2025-06-09T13:22:43.226" v="1060" actId="2696"/>
        <pc:sldMkLst>
          <pc:docMk/>
          <pc:sldMk cId="2392672622" sldId="270"/>
        </pc:sldMkLst>
        <pc:spChg chg="del">
          <ac:chgData name="James Insandara" userId="870a3198aef4cd27" providerId="LiveId" clId="{4615863E-3380-40A5-81DF-28EE27E12975}" dt="2025-06-09T02:14:36.985" v="595" actId="478"/>
          <ac:spMkLst>
            <pc:docMk/>
            <pc:sldMk cId="2392672622" sldId="270"/>
            <ac:spMk id="5" creationId="{7E705701-D2D2-06C9-8278-0213BE0516FF}"/>
          </ac:spMkLst>
        </pc:spChg>
        <pc:spChg chg="add del mod">
          <ac:chgData name="James Insandara" userId="870a3198aef4cd27" providerId="LiveId" clId="{4615863E-3380-40A5-81DF-28EE27E12975}" dt="2025-06-09T02:14:31.198" v="592" actId="478"/>
          <ac:spMkLst>
            <pc:docMk/>
            <pc:sldMk cId="2392672622" sldId="270"/>
            <ac:spMk id="9" creationId="{100A4BA2-04C6-BF74-387A-63791E43B39A}"/>
          </ac:spMkLst>
        </pc:spChg>
        <pc:spChg chg="del">
          <ac:chgData name="James Insandara" userId="870a3198aef4cd27" providerId="LiveId" clId="{4615863E-3380-40A5-81DF-28EE27E12975}" dt="2025-06-09T02:14:27.573" v="590" actId="478"/>
          <ac:spMkLst>
            <pc:docMk/>
            <pc:sldMk cId="2392672622" sldId="270"/>
            <ac:spMk id="10" creationId="{1ED1CFA9-86DE-DCD5-FBBC-69E5C99AFC11}"/>
          </ac:spMkLst>
        </pc:spChg>
        <pc:spChg chg="add del mod">
          <ac:chgData name="James Insandara" userId="870a3198aef4cd27" providerId="LiveId" clId="{4615863E-3380-40A5-81DF-28EE27E12975}" dt="2025-06-09T02:14:34.507" v="594"/>
          <ac:spMkLst>
            <pc:docMk/>
            <pc:sldMk cId="2392672622" sldId="270"/>
            <ac:spMk id="11" creationId="{DD9EC93A-30F4-07F7-6441-09540D7DBFC0}"/>
          </ac:spMkLst>
        </pc:spChg>
        <pc:spChg chg="add mod">
          <ac:chgData name="James Insandara" userId="870a3198aef4cd27" providerId="LiveId" clId="{4615863E-3380-40A5-81DF-28EE27E12975}" dt="2025-06-09T02:15:18.426" v="606" actId="1076"/>
          <ac:spMkLst>
            <pc:docMk/>
            <pc:sldMk cId="2392672622" sldId="270"/>
            <ac:spMk id="12" creationId="{12FECAD9-4CB2-CFF0-D181-CA7B2F8FD09E}"/>
          </ac:spMkLst>
        </pc:spChg>
        <pc:spChg chg="add mod">
          <ac:chgData name="James Insandara" userId="870a3198aef4cd27" providerId="LiveId" clId="{4615863E-3380-40A5-81DF-28EE27E12975}" dt="2025-06-09T02:15:29.659" v="609"/>
          <ac:spMkLst>
            <pc:docMk/>
            <pc:sldMk cId="2392672622" sldId="270"/>
            <ac:spMk id="13" creationId="{BFD9D4BA-B4CE-BFFB-4454-F449783F4E26}"/>
          </ac:spMkLst>
        </pc:spChg>
        <pc:spChg chg="del">
          <ac:chgData name="James Insandara" userId="870a3198aef4cd27" providerId="LiveId" clId="{4615863E-3380-40A5-81DF-28EE27E12975}" dt="2025-06-09T02:14:43.818" v="598" actId="478"/>
          <ac:spMkLst>
            <pc:docMk/>
            <pc:sldMk cId="2392672622" sldId="270"/>
            <ac:spMk id="14" creationId="{79ECB28C-D95D-3FDE-5E99-27732C2BB1FD}"/>
          </ac:spMkLst>
        </pc:spChg>
        <pc:spChg chg="del">
          <ac:chgData name="James Insandara" userId="870a3198aef4cd27" providerId="LiveId" clId="{4615863E-3380-40A5-81DF-28EE27E12975}" dt="2025-06-09T02:14:41.720" v="597" actId="478"/>
          <ac:spMkLst>
            <pc:docMk/>
            <pc:sldMk cId="2392672622" sldId="270"/>
            <ac:spMk id="15" creationId="{385AD11B-411A-8440-12CB-6BAF8F061FA9}"/>
          </ac:spMkLst>
        </pc:spChg>
        <pc:spChg chg="del">
          <ac:chgData name="James Insandara" userId="870a3198aef4cd27" providerId="LiveId" clId="{4615863E-3380-40A5-81DF-28EE27E12975}" dt="2025-06-09T02:14:38.957" v="596" actId="478"/>
          <ac:spMkLst>
            <pc:docMk/>
            <pc:sldMk cId="2392672622" sldId="270"/>
            <ac:spMk id="17" creationId="{54E35C68-DF60-6FFE-F6C2-5864686E1636}"/>
          </ac:spMkLst>
        </pc:spChg>
        <pc:picChg chg="mod">
          <ac:chgData name="James Insandara" userId="870a3198aef4cd27" providerId="LiveId" clId="{4615863E-3380-40A5-81DF-28EE27E12975}" dt="2025-06-09T02:15:22.311" v="608" actId="14100"/>
          <ac:picMkLst>
            <pc:docMk/>
            <pc:sldMk cId="2392672622" sldId="270"/>
            <ac:picMk id="8" creationId="{5E2A3768-93AE-E5AC-0B41-D8387176DAF6}"/>
          </ac:picMkLst>
        </pc:picChg>
      </pc:sldChg>
      <pc:sldChg chg="addSp delSp modSp del mod">
        <pc:chgData name="James Insandara" userId="870a3198aef4cd27" providerId="LiveId" clId="{4615863E-3380-40A5-81DF-28EE27E12975}" dt="2025-06-09T13:22:52.765" v="1062" actId="2696"/>
        <pc:sldMkLst>
          <pc:docMk/>
          <pc:sldMk cId="3015909666" sldId="271"/>
        </pc:sldMkLst>
        <pc:spChg chg="add mod">
          <ac:chgData name="James Insandara" userId="870a3198aef4cd27" providerId="LiveId" clId="{4615863E-3380-40A5-81DF-28EE27E12975}" dt="2025-06-09T02:19:34.711" v="626" actId="1076"/>
          <ac:spMkLst>
            <pc:docMk/>
            <pc:sldMk cId="3015909666" sldId="271"/>
            <ac:spMk id="4" creationId="{0908C2ED-043A-0F6D-B877-09DF10C51501}"/>
          </ac:spMkLst>
        </pc:spChg>
        <pc:spChg chg="add del mod">
          <ac:chgData name="James Insandara" userId="870a3198aef4cd27" providerId="LiveId" clId="{4615863E-3380-40A5-81DF-28EE27E12975}" dt="2025-06-09T02:23:33.338" v="669" actId="478"/>
          <ac:spMkLst>
            <pc:docMk/>
            <pc:sldMk cId="3015909666" sldId="271"/>
            <ac:spMk id="9" creationId="{31E4B971-3BB1-27C4-8A55-083BDDC8535D}"/>
          </ac:spMkLst>
        </pc:spChg>
        <pc:spChg chg="add mod">
          <ac:chgData name="James Insandara" userId="870a3198aef4cd27" providerId="LiveId" clId="{4615863E-3380-40A5-81DF-28EE27E12975}" dt="2025-06-09T02:23:34.342" v="670"/>
          <ac:spMkLst>
            <pc:docMk/>
            <pc:sldMk cId="3015909666" sldId="271"/>
            <ac:spMk id="10" creationId="{D4C22AB3-4496-E079-2660-29F85DD9F122}"/>
          </ac:spMkLst>
        </pc:spChg>
        <pc:spChg chg="del">
          <ac:chgData name="James Insandara" userId="870a3198aef4cd27" providerId="LiveId" clId="{4615863E-3380-40A5-81DF-28EE27E12975}" dt="2025-06-09T02:23:30.525" v="667" actId="478"/>
          <ac:spMkLst>
            <pc:docMk/>
            <pc:sldMk cId="3015909666" sldId="271"/>
            <ac:spMk id="11" creationId="{3DF7A3EB-907F-400C-C4D3-7DAEF0636C25}"/>
          </ac:spMkLst>
        </pc:spChg>
        <pc:spChg chg="del">
          <ac:chgData name="James Insandara" userId="870a3198aef4cd27" providerId="LiveId" clId="{4615863E-3380-40A5-81DF-28EE27E12975}" dt="2025-06-09T02:19:24.748" v="624" actId="478"/>
          <ac:spMkLst>
            <pc:docMk/>
            <pc:sldMk cId="3015909666" sldId="271"/>
            <ac:spMk id="12" creationId="{DC66314E-07AB-2886-D799-1D1C27B8E6D9}"/>
          </ac:spMkLst>
        </pc:spChg>
        <pc:picChg chg="add del mod">
          <ac:chgData name="James Insandara" userId="870a3198aef4cd27" providerId="LiveId" clId="{4615863E-3380-40A5-81DF-28EE27E12975}" dt="2025-06-09T13:16:32.380" v="965" actId="21"/>
          <ac:picMkLst>
            <pc:docMk/>
            <pc:sldMk cId="3015909666" sldId="271"/>
            <ac:picMk id="7" creationId="{953A6AAB-5BF2-3BAC-E2DD-50DA0CA922CD}"/>
          </ac:picMkLst>
        </pc:picChg>
        <pc:picChg chg="del">
          <ac:chgData name="James Insandara" userId="870a3198aef4cd27" providerId="LiveId" clId="{4615863E-3380-40A5-81DF-28EE27E12975}" dt="2025-06-09T02:19:21.122" v="623" actId="478"/>
          <ac:picMkLst>
            <pc:docMk/>
            <pc:sldMk cId="3015909666" sldId="271"/>
            <ac:picMk id="13" creationId="{551549AD-4A1A-FFD8-B9F8-EA630F68E9E8}"/>
          </ac:picMkLst>
        </pc:picChg>
      </pc:sldChg>
      <pc:sldChg chg="addSp delSp modSp mod">
        <pc:chgData name="James Insandara" userId="870a3198aef4cd27" providerId="LiveId" clId="{4615863E-3380-40A5-81DF-28EE27E12975}" dt="2025-06-09T17:17:32.448" v="4006" actId="20577"/>
        <pc:sldMkLst>
          <pc:docMk/>
          <pc:sldMk cId="2614685778" sldId="272"/>
        </pc:sldMkLst>
        <pc:spChg chg="add del mod">
          <ac:chgData name="James Insandara" userId="870a3198aef4cd27" providerId="LiveId" clId="{4615863E-3380-40A5-81DF-28EE27E12975}" dt="2025-06-09T14:58:14.111" v="1885" actId="478"/>
          <ac:spMkLst>
            <pc:docMk/>
            <pc:sldMk cId="2614685778" sldId="272"/>
            <ac:spMk id="3" creationId="{3B0A9C53-6C1C-2264-19D7-BAA9B7F9ECF4}"/>
          </ac:spMkLst>
        </pc:spChg>
        <pc:spChg chg="del">
          <ac:chgData name="James Insandara" userId="870a3198aef4cd27" providerId="LiveId" clId="{4615863E-3380-40A5-81DF-28EE27E12975}" dt="2025-06-09T14:58:15.929" v="1886" actId="478"/>
          <ac:spMkLst>
            <pc:docMk/>
            <pc:sldMk cId="2614685778" sldId="272"/>
            <ac:spMk id="4" creationId="{CD9FC9DA-CA7C-130D-C75F-F3644AD27D85}"/>
          </ac:spMkLst>
        </pc:spChg>
        <pc:spChg chg="del">
          <ac:chgData name="James Insandara" userId="870a3198aef4cd27" providerId="LiveId" clId="{4615863E-3380-40A5-81DF-28EE27E12975}" dt="2025-06-09T14:58:12.109" v="1884" actId="478"/>
          <ac:spMkLst>
            <pc:docMk/>
            <pc:sldMk cId="2614685778" sldId="272"/>
            <ac:spMk id="5" creationId="{F3629301-DF02-F20B-F466-24EDD56237EB}"/>
          </ac:spMkLst>
        </pc:spChg>
        <pc:spChg chg="del">
          <ac:chgData name="James Insandara" userId="870a3198aef4cd27" providerId="LiveId" clId="{4615863E-3380-40A5-81DF-28EE27E12975}" dt="2025-06-09T14:58:10.448" v="1883" actId="478"/>
          <ac:spMkLst>
            <pc:docMk/>
            <pc:sldMk cId="2614685778" sldId="272"/>
            <ac:spMk id="6" creationId="{9273B385-0F9B-F295-9273-E5ECBC155031}"/>
          </ac:spMkLst>
        </pc:spChg>
        <pc:spChg chg="mod">
          <ac:chgData name="James Insandara" userId="870a3198aef4cd27" providerId="LiveId" clId="{4615863E-3380-40A5-81DF-28EE27E12975}" dt="2025-06-09T17:17:32.448" v="4006" actId="20577"/>
          <ac:spMkLst>
            <pc:docMk/>
            <pc:sldMk cId="2614685778" sldId="272"/>
            <ac:spMk id="9" creationId="{4306F22F-6085-1E9B-8607-D5B6DCB2A617}"/>
          </ac:spMkLst>
        </pc:spChg>
        <pc:spChg chg="add del mod">
          <ac:chgData name="James Insandara" userId="870a3198aef4cd27" providerId="LiveId" clId="{4615863E-3380-40A5-81DF-28EE27E12975}" dt="2025-06-09T14:58:19.313" v="1888" actId="478"/>
          <ac:spMkLst>
            <pc:docMk/>
            <pc:sldMk cId="2614685778" sldId="272"/>
            <ac:spMk id="11" creationId="{815114AE-3DA1-C2B8-1454-82A3BCC1E9FA}"/>
          </ac:spMkLst>
        </pc:spChg>
        <pc:spChg chg="add del mod">
          <ac:chgData name="James Insandara" userId="870a3198aef4cd27" providerId="LiveId" clId="{4615863E-3380-40A5-81DF-28EE27E12975}" dt="2025-06-09T17:06:59.069" v="3599" actId="478"/>
          <ac:spMkLst>
            <pc:docMk/>
            <pc:sldMk cId="2614685778" sldId="272"/>
            <ac:spMk id="12" creationId="{7714104A-024F-F48F-F386-07FFE133DE72}"/>
          </ac:spMkLst>
        </pc:spChg>
        <pc:spChg chg="add mod">
          <ac:chgData name="James Insandara" userId="870a3198aef4cd27" providerId="LiveId" clId="{4615863E-3380-40A5-81DF-28EE27E12975}" dt="2025-06-09T17:09:34.453" v="3693" actId="14100"/>
          <ac:spMkLst>
            <pc:docMk/>
            <pc:sldMk cId="2614685778" sldId="272"/>
            <ac:spMk id="13" creationId="{07ACA05B-ED5D-F2C2-2033-7847CE0EF340}"/>
          </ac:spMkLst>
        </pc:spChg>
        <pc:spChg chg="add del mod">
          <ac:chgData name="James Insandara" userId="870a3198aef4cd27" providerId="LiveId" clId="{4615863E-3380-40A5-81DF-28EE27E12975}" dt="2025-06-09T17:07:00.669" v="3601" actId="478"/>
          <ac:spMkLst>
            <pc:docMk/>
            <pc:sldMk cId="2614685778" sldId="272"/>
            <ac:spMk id="19" creationId="{9D1005FA-86D5-E285-542F-154B26CF55E9}"/>
          </ac:spMkLst>
        </pc:spChg>
        <pc:spChg chg="add del mod">
          <ac:chgData name="James Insandara" userId="870a3198aef4cd27" providerId="LiveId" clId="{4615863E-3380-40A5-81DF-28EE27E12975}" dt="2025-06-09T17:09:21.617" v="3674" actId="21"/>
          <ac:spMkLst>
            <pc:docMk/>
            <pc:sldMk cId="2614685778" sldId="272"/>
            <ac:spMk id="20" creationId="{41976599-DB7B-86B6-EA3C-1140084994E0}"/>
          </ac:spMkLst>
        </pc:spChg>
        <pc:spChg chg="add mod">
          <ac:chgData name="James Insandara" userId="870a3198aef4cd27" providerId="LiveId" clId="{4615863E-3380-40A5-81DF-28EE27E12975}" dt="2025-06-09T17:16:41.243" v="3992" actId="1076"/>
          <ac:spMkLst>
            <pc:docMk/>
            <pc:sldMk cId="2614685778" sldId="272"/>
            <ac:spMk id="21" creationId="{866D30CB-6744-5E57-68EF-D01F9199789A}"/>
          </ac:spMkLst>
        </pc:spChg>
        <pc:spChg chg="add del mod">
          <ac:chgData name="James Insandara" userId="870a3198aef4cd27" providerId="LiveId" clId="{4615863E-3380-40A5-81DF-28EE27E12975}" dt="2025-06-09T17:09:24.367" v="3676" actId="478"/>
          <ac:spMkLst>
            <pc:docMk/>
            <pc:sldMk cId="2614685778" sldId="272"/>
            <ac:spMk id="23" creationId="{64F0BCB7-92DC-769E-6B1F-0E00B40E9DB3}"/>
          </ac:spMkLst>
        </pc:spChg>
        <pc:spChg chg="add mod">
          <ac:chgData name="James Insandara" userId="870a3198aef4cd27" providerId="LiveId" clId="{4615863E-3380-40A5-81DF-28EE27E12975}" dt="2025-06-09T17:09:37.069" v="3694"/>
          <ac:spMkLst>
            <pc:docMk/>
            <pc:sldMk cId="2614685778" sldId="272"/>
            <ac:spMk id="24" creationId="{869D9DF6-6C28-3436-8CD7-5F06248570FC}"/>
          </ac:spMkLst>
        </pc:spChg>
        <pc:picChg chg="add del mod">
          <ac:chgData name="James Insandara" userId="870a3198aef4cd27" providerId="LiveId" clId="{4615863E-3380-40A5-81DF-28EE27E12975}" dt="2025-06-09T15:10:10.894" v="2002" actId="478"/>
          <ac:picMkLst>
            <pc:docMk/>
            <pc:sldMk cId="2614685778" sldId="272"/>
            <ac:picMk id="15" creationId="{5AEBD88D-4483-285B-D0B7-0164DC876FC3}"/>
          </ac:picMkLst>
        </pc:picChg>
        <pc:picChg chg="add mod">
          <ac:chgData name="James Insandara" userId="870a3198aef4cd27" providerId="LiveId" clId="{4615863E-3380-40A5-81DF-28EE27E12975}" dt="2025-06-09T17:16:36.570" v="3991" actId="1076"/>
          <ac:picMkLst>
            <pc:docMk/>
            <pc:sldMk cId="2614685778" sldId="272"/>
            <ac:picMk id="17" creationId="{F679565E-F577-EF8E-D87D-4AB19FD3CF7A}"/>
          </ac:picMkLst>
        </pc:picChg>
      </pc:sldChg>
      <pc:sldChg chg="addSp delSp modSp mod">
        <pc:chgData name="James Insandara" userId="870a3198aef4cd27" providerId="LiveId" clId="{4615863E-3380-40A5-81DF-28EE27E12975}" dt="2025-06-09T16:18:03.003" v="2423" actId="1076"/>
        <pc:sldMkLst>
          <pc:docMk/>
          <pc:sldMk cId="1749503876" sldId="274"/>
        </pc:sldMkLst>
        <pc:spChg chg="add mod">
          <ac:chgData name="James Insandara" userId="870a3198aef4cd27" providerId="LiveId" clId="{4615863E-3380-40A5-81DF-28EE27E12975}" dt="2025-06-09T16:05:28.606" v="2325" actId="1076"/>
          <ac:spMkLst>
            <pc:docMk/>
            <pc:sldMk cId="1749503876" sldId="274"/>
            <ac:spMk id="4" creationId="{66D91A29-0A62-658D-4F1F-0CAF7742A417}"/>
          </ac:spMkLst>
        </pc:spChg>
        <pc:spChg chg="add mod">
          <ac:chgData name="James Insandara" userId="870a3198aef4cd27" providerId="LiveId" clId="{4615863E-3380-40A5-81DF-28EE27E12975}" dt="2025-06-09T16:07:52.644" v="2331" actId="1076"/>
          <ac:spMkLst>
            <pc:docMk/>
            <pc:sldMk cId="1749503876" sldId="274"/>
            <ac:spMk id="5" creationId="{8E178FBF-F248-5758-E89C-886640297150}"/>
          </ac:spMkLst>
        </pc:spChg>
        <pc:spChg chg="add mod">
          <ac:chgData name="James Insandara" userId="870a3198aef4cd27" providerId="LiveId" clId="{4615863E-3380-40A5-81DF-28EE27E12975}" dt="2025-06-09T16:08:24.995" v="2337" actId="1076"/>
          <ac:spMkLst>
            <pc:docMk/>
            <pc:sldMk cId="1749503876" sldId="274"/>
            <ac:spMk id="8" creationId="{547D2553-2810-23E1-2FA1-E4BF4D332538}"/>
          </ac:spMkLst>
        </pc:spChg>
        <pc:spChg chg="add del mod">
          <ac:chgData name="James Insandara" userId="870a3198aef4cd27" providerId="LiveId" clId="{4615863E-3380-40A5-81DF-28EE27E12975}" dt="2025-06-09T16:09:07.068" v="2343" actId="478"/>
          <ac:spMkLst>
            <pc:docMk/>
            <pc:sldMk cId="1749503876" sldId="274"/>
            <ac:spMk id="10" creationId="{F7636AFD-15D0-7CC6-67F0-1AE9D752563D}"/>
          </ac:spMkLst>
        </pc:spChg>
        <pc:spChg chg="add del mod">
          <ac:chgData name="James Insandara" userId="870a3198aef4cd27" providerId="LiveId" clId="{4615863E-3380-40A5-81DF-28EE27E12975}" dt="2025-06-09T16:12:16.267" v="2365" actId="478"/>
          <ac:spMkLst>
            <pc:docMk/>
            <pc:sldMk cId="1749503876" sldId="274"/>
            <ac:spMk id="12" creationId="{F32401EC-6D99-ADE7-05D3-1801B2338F67}"/>
          </ac:spMkLst>
        </pc:spChg>
        <pc:spChg chg="add del mod">
          <ac:chgData name="James Insandara" userId="870a3198aef4cd27" providerId="LiveId" clId="{4615863E-3380-40A5-81DF-28EE27E12975}" dt="2025-06-09T16:11:26.292" v="2360"/>
          <ac:spMkLst>
            <pc:docMk/>
            <pc:sldMk cId="1749503876" sldId="274"/>
            <ac:spMk id="13" creationId="{84E73C7A-D855-31A5-D93C-4B045449BF4A}"/>
          </ac:spMkLst>
        </pc:spChg>
        <pc:spChg chg="add mod">
          <ac:chgData name="James Insandara" userId="870a3198aef4cd27" providerId="LiveId" clId="{4615863E-3380-40A5-81DF-28EE27E12975}" dt="2025-06-09T16:14:24.149" v="2391" actId="20577"/>
          <ac:spMkLst>
            <pc:docMk/>
            <pc:sldMk cId="1749503876" sldId="274"/>
            <ac:spMk id="14" creationId="{BB114694-9F23-A278-66BC-ABDDACCEF93B}"/>
          </ac:spMkLst>
        </pc:spChg>
        <pc:spChg chg="add mod">
          <ac:chgData name="James Insandara" userId="870a3198aef4cd27" providerId="LiveId" clId="{4615863E-3380-40A5-81DF-28EE27E12975}" dt="2025-06-09T16:14:06.006" v="2387"/>
          <ac:spMkLst>
            <pc:docMk/>
            <pc:sldMk cId="1749503876" sldId="274"/>
            <ac:spMk id="15" creationId="{16991527-04B2-F6A2-3D6A-274E6F7F948C}"/>
          </ac:spMkLst>
        </pc:spChg>
        <pc:spChg chg="add mod">
          <ac:chgData name="James Insandara" userId="870a3198aef4cd27" providerId="LiveId" clId="{4615863E-3380-40A5-81DF-28EE27E12975}" dt="2025-06-09T16:16:31.835" v="2411" actId="1076"/>
          <ac:spMkLst>
            <pc:docMk/>
            <pc:sldMk cId="1749503876" sldId="274"/>
            <ac:spMk id="16" creationId="{1F48E9E6-98DC-8844-48D5-F52098B17D7D}"/>
          </ac:spMkLst>
        </pc:spChg>
        <pc:spChg chg="add mod">
          <ac:chgData name="James Insandara" userId="870a3198aef4cd27" providerId="LiveId" clId="{4615863E-3380-40A5-81DF-28EE27E12975}" dt="2025-06-09T16:16:35.851" v="2413" actId="1076"/>
          <ac:spMkLst>
            <pc:docMk/>
            <pc:sldMk cId="1749503876" sldId="274"/>
            <ac:spMk id="18" creationId="{0D64C449-9232-729F-A4E8-CE8D4342A8B7}"/>
          </ac:spMkLst>
        </pc:spChg>
        <pc:spChg chg="add mod">
          <ac:chgData name="James Insandara" userId="870a3198aef4cd27" providerId="LiveId" clId="{4615863E-3380-40A5-81DF-28EE27E12975}" dt="2025-06-09T16:17:27.955" v="2417" actId="1076"/>
          <ac:spMkLst>
            <pc:docMk/>
            <pc:sldMk cId="1749503876" sldId="274"/>
            <ac:spMk id="19" creationId="{54D531B7-D46B-1EB7-06A0-3FF2AEEF42CF}"/>
          </ac:spMkLst>
        </pc:spChg>
        <pc:spChg chg="add del">
          <ac:chgData name="James Insandara" userId="870a3198aef4cd27" providerId="LiveId" clId="{4615863E-3380-40A5-81DF-28EE27E12975}" dt="2025-06-09T16:17:31.466" v="2419" actId="22"/>
          <ac:spMkLst>
            <pc:docMk/>
            <pc:sldMk cId="1749503876" sldId="274"/>
            <ac:spMk id="21" creationId="{590E104C-982E-609A-24FF-E528938AED14}"/>
          </ac:spMkLst>
        </pc:spChg>
        <pc:spChg chg="add mod">
          <ac:chgData name="James Insandara" userId="870a3198aef4cd27" providerId="LiveId" clId="{4615863E-3380-40A5-81DF-28EE27E12975}" dt="2025-06-09T16:18:03.003" v="2423" actId="1076"/>
          <ac:spMkLst>
            <pc:docMk/>
            <pc:sldMk cId="1749503876" sldId="274"/>
            <ac:spMk id="22" creationId="{A02039E6-6D0E-C6B1-725F-FDB03DB41FF4}"/>
          </ac:spMkLst>
        </pc:spChg>
        <pc:picChg chg="mod">
          <ac:chgData name="James Insandara" userId="870a3198aef4cd27" providerId="LiveId" clId="{4615863E-3380-40A5-81DF-28EE27E12975}" dt="2025-06-09T16:14:15.321" v="2388" actId="1076"/>
          <ac:picMkLst>
            <pc:docMk/>
            <pc:sldMk cId="1749503876" sldId="274"/>
            <ac:picMk id="9" creationId="{5B9DEFAE-FAE9-4FF7-F998-25746FC5605C}"/>
          </ac:picMkLst>
        </pc:picChg>
        <pc:picChg chg="del">
          <ac:chgData name="James Insandara" userId="870a3198aef4cd27" providerId="LiveId" clId="{4615863E-3380-40A5-81DF-28EE27E12975}" dt="2025-06-09T16:03:31.980" v="2319" actId="478"/>
          <ac:picMkLst>
            <pc:docMk/>
            <pc:sldMk cId="1749503876" sldId="274"/>
            <ac:picMk id="11" creationId="{D8DAC72B-8928-DB82-9E18-B5E80D90DD06}"/>
          </ac:picMkLst>
        </pc:picChg>
      </pc:sldChg>
      <pc:sldChg chg="modSp mod">
        <pc:chgData name="James Insandara" userId="870a3198aef4cd27" providerId="LiveId" clId="{4615863E-3380-40A5-81DF-28EE27E12975}" dt="2025-06-09T02:55:38.596" v="814" actId="1076"/>
        <pc:sldMkLst>
          <pc:docMk/>
          <pc:sldMk cId="383407669" sldId="280"/>
        </pc:sldMkLst>
        <pc:spChg chg="mod">
          <ac:chgData name="James Insandara" userId="870a3198aef4cd27" providerId="LiveId" clId="{4615863E-3380-40A5-81DF-28EE27E12975}" dt="2025-06-09T02:55:32.387" v="812" actId="1076"/>
          <ac:spMkLst>
            <pc:docMk/>
            <pc:sldMk cId="383407669" sldId="280"/>
            <ac:spMk id="16" creationId="{C91A3212-3543-92B9-7C78-C6522A590ED7}"/>
          </ac:spMkLst>
        </pc:spChg>
        <pc:spChg chg="mod">
          <ac:chgData name="James Insandara" userId="870a3198aef4cd27" providerId="LiveId" clId="{4615863E-3380-40A5-81DF-28EE27E12975}" dt="2025-06-09T02:55:38.596" v="814" actId="1076"/>
          <ac:spMkLst>
            <pc:docMk/>
            <pc:sldMk cId="383407669" sldId="280"/>
            <ac:spMk id="17" creationId="{5B5CE166-631E-75B2-F0BD-8F4E22DAA640}"/>
          </ac:spMkLst>
        </pc:spChg>
        <pc:spChg chg="mod">
          <ac:chgData name="James Insandara" userId="870a3198aef4cd27" providerId="LiveId" clId="{4615863E-3380-40A5-81DF-28EE27E12975}" dt="2025-06-09T02:55:36.058" v="813" actId="1076"/>
          <ac:spMkLst>
            <pc:docMk/>
            <pc:sldMk cId="383407669" sldId="280"/>
            <ac:spMk id="18" creationId="{28FACA54-9668-3EAF-1CFA-8982A2FC49AC}"/>
          </ac:spMkLst>
        </pc:spChg>
      </pc:sldChg>
      <pc:sldChg chg="modSp mod">
        <pc:chgData name="James Insandara" userId="870a3198aef4cd27" providerId="LiveId" clId="{4615863E-3380-40A5-81DF-28EE27E12975}" dt="2025-06-09T17:37:20.858" v="4371" actId="20577"/>
        <pc:sldMkLst>
          <pc:docMk/>
          <pc:sldMk cId="1313787757" sldId="281"/>
        </pc:sldMkLst>
        <pc:spChg chg="mod">
          <ac:chgData name="James Insandara" userId="870a3198aef4cd27" providerId="LiveId" clId="{4615863E-3380-40A5-81DF-28EE27E12975}" dt="2025-06-09T02:54:00.290" v="811" actId="14100"/>
          <ac:spMkLst>
            <pc:docMk/>
            <pc:sldMk cId="1313787757" sldId="281"/>
            <ac:spMk id="9" creationId="{F84E992A-B225-231C-1FB9-E2B597C5AE16}"/>
          </ac:spMkLst>
        </pc:spChg>
        <pc:spChg chg="mod">
          <ac:chgData name="James Insandara" userId="870a3198aef4cd27" providerId="LiveId" clId="{4615863E-3380-40A5-81DF-28EE27E12975}" dt="2025-06-09T16:26:03.386" v="2481" actId="114"/>
          <ac:spMkLst>
            <pc:docMk/>
            <pc:sldMk cId="1313787757" sldId="281"/>
            <ac:spMk id="11" creationId="{8F28AC80-B4D7-498B-8FCF-6CE0FE73A980}"/>
          </ac:spMkLst>
        </pc:spChg>
        <pc:spChg chg="mod">
          <ac:chgData name="James Insandara" userId="870a3198aef4cd27" providerId="LiveId" clId="{4615863E-3380-40A5-81DF-28EE27E12975}" dt="2025-06-09T17:37:20.858" v="4371" actId="20577"/>
          <ac:spMkLst>
            <pc:docMk/>
            <pc:sldMk cId="1313787757" sldId="281"/>
            <ac:spMk id="12" creationId="{FA5248D0-2B32-A6C6-95F9-A8B426B82310}"/>
          </ac:spMkLst>
        </pc:spChg>
        <pc:spChg chg="mod">
          <ac:chgData name="James Insandara" userId="870a3198aef4cd27" providerId="LiveId" clId="{4615863E-3380-40A5-81DF-28EE27E12975}" dt="2025-06-09T16:24:13.463" v="2472" actId="20577"/>
          <ac:spMkLst>
            <pc:docMk/>
            <pc:sldMk cId="1313787757" sldId="281"/>
            <ac:spMk id="19" creationId="{52688788-B57C-1C7F-FEFE-D56A1FD324A9}"/>
          </ac:spMkLst>
        </pc:spChg>
        <pc:picChg chg="mod">
          <ac:chgData name="James Insandara" userId="870a3198aef4cd27" providerId="LiveId" clId="{4615863E-3380-40A5-81DF-28EE27E12975}" dt="2025-06-09T02:47:26.968" v="745" actId="1076"/>
          <ac:picMkLst>
            <pc:docMk/>
            <pc:sldMk cId="1313787757" sldId="281"/>
            <ac:picMk id="7" creationId="{DB34769D-5C1A-2D8F-D55E-5F05A2062B98}"/>
          </ac:picMkLst>
        </pc:picChg>
        <pc:picChg chg="mod">
          <ac:chgData name="James Insandara" userId="870a3198aef4cd27" providerId="LiveId" clId="{4615863E-3380-40A5-81DF-28EE27E12975}" dt="2025-06-09T02:48:04.123" v="754" actId="1076"/>
          <ac:picMkLst>
            <pc:docMk/>
            <pc:sldMk cId="1313787757" sldId="281"/>
            <ac:picMk id="25" creationId="{168393C7-0D92-F4A1-683C-BAD22813142F}"/>
          </ac:picMkLst>
        </pc:picChg>
      </pc:sldChg>
      <pc:sldChg chg="addSp delSp modSp add mod">
        <pc:chgData name="James Insandara" userId="870a3198aef4cd27" providerId="LiveId" clId="{4615863E-3380-40A5-81DF-28EE27E12975}" dt="2025-06-09T17:31:21.494" v="4242" actId="114"/>
        <pc:sldMkLst>
          <pc:docMk/>
          <pc:sldMk cId="284741625" sldId="282"/>
        </pc:sldMkLst>
        <pc:spChg chg="mod">
          <ac:chgData name="James Insandara" userId="870a3198aef4cd27" providerId="LiveId" clId="{4615863E-3380-40A5-81DF-28EE27E12975}" dt="2025-06-09T16:29:04.131" v="2530" actId="20577"/>
          <ac:spMkLst>
            <pc:docMk/>
            <pc:sldMk cId="284741625" sldId="282"/>
            <ac:spMk id="3" creationId="{9D8E1F0B-628D-345A-B1D5-02BD8A157ED0}"/>
          </ac:spMkLst>
        </pc:spChg>
        <pc:spChg chg="mod">
          <ac:chgData name="James Insandara" userId="870a3198aef4cd27" providerId="LiveId" clId="{4615863E-3380-40A5-81DF-28EE27E12975}" dt="2025-06-09T13:40:16.971" v="1346" actId="1076"/>
          <ac:spMkLst>
            <pc:docMk/>
            <pc:sldMk cId="284741625" sldId="282"/>
            <ac:spMk id="4" creationId="{36094BE6-2402-CDDF-5FA2-FF1DA0CAC804}"/>
          </ac:spMkLst>
        </pc:spChg>
        <pc:spChg chg="mod">
          <ac:chgData name="James Insandara" userId="870a3198aef4cd27" providerId="LiveId" clId="{4615863E-3380-40A5-81DF-28EE27E12975}" dt="2025-06-09T01:38:41.798" v="86" actId="20577"/>
          <ac:spMkLst>
            <pc:docMk/>
            <pc:sldMk cId="284741625" sldId="282"/>
            <ac:spMk id="5" creationId="{E4D025D0-F5D3-EF55-97CD-49CB66547347}"/>
          </ac:spMkLst>
        </pc:spChg>
        <pc:spChg chg="add del mod">
          <ac:chgData name="James Insandara" userId="870a3198aef4cd27" providerId="LiveId" clId="{4615863E-3380-40A5-81DF-28EE27E12975}" dt="2025-06-09T01:38:27.788" v="82" actId="478"/>
          <ac:spMkLst>
            <pc:docMk/>
            <pc:sldMk cId="284741625" sldId="282"/>
            <ac:spMk id="9" creationId="{AB7375CC-FC3F-E3BF-6AD0-CE04A41B0A2D}"/>
          </ac:spMkLst>
        </pc:spChg>
        <pc:spChg chg="del">
          <ac:chgData name="James Insandara" userId="870a3198aef4cd27" providerId="LiveId" clId="{4615863E-3380-40A5-81DF-28EE27E12975}" dt="2025-06-09T01:38:24.343" v="80" actId="478"/>
          <ac:spMkLst>
            <pc:docMk/>
            <pc:sldMk cId="284741625" sldId="282"/>
            <ac:spMk id="10" creationId="{1ED1CFA9-86DE-DCD5-FBBC-69E5C99AFC11}"/>
          </ac:spMkLst>
        </pc:spChg>
        <pc:spChg chg="add del mod">
          <ac:chgData name="James Insandara" userId="870a3198aef4cd27" providerId="LiveId" clId="{4615863E-3380-40A5-81DF-28EE27E12975}" dt="2025-06-09T02:50:15.280" v="775" actId="21"/>
          <ac:spMkLst>
            <pc:docMk/>
            <pc:sldMk cId="284741625" sldId="282"/>
            <ac:spMk id="11" creationId="{2D5F8B0B-90F9-72B4-295B-23361E1332A9}"/>
          </ac:spMkLst>
        </pc:spChg>
        <pc:spChg chg="add del mod">
          <ac:chgData name="James Insandara" userId="870a3198aef4cd27" providerId="LiveId" clId="{4615863E-3380-40A5-81DF-28EE27E12975}" dt="2025-06-09T02:50:18.548" v="777" actId="478"/>
          <ac:spMkLst>
            <pc:docMk/>
            <pc:sldMk cId="284741625" sldId="282"/>
            <ac:spMk id="13" creationId="{D3987E8B-C664-6349-5857-015A3A989323}"/>
          </ac:spMkLst>
        </pc:spChg>
        <pc:spChg chg="mod">
          <ac:chgData name="James Insandara" userId="870a3198aef4cd27" providerId="LiveId" clId="{4615863E-3380-40A5-81DF-28EE27E12975}" dt="2025-06-09T13:40:14.692" v="1345" actId="1076"/>
          <ac:spMkLst>
            <pc:docMk/>
            <pc:sldMk cId="284741625" sldId="282"/>
            <ac:spMk id="14" creationId="{79ECB28C-D95D-3FDE-5E99-27732C2BB1FD}"/>
          </ac:spMkLst>
        </pc:spChg>
        <pc:spChg chg="mod">
          <ac:chgData name="James Insandara" userId="870a3198aef4cd27" providerId="LiveId" clId="{4615863E-3380-40A5-81DF-28EE27E12975}" dt="2025-06-09T17:31:17.743" v="4241" actId="114"/>
          <ac:spMkLst>
            <pc:docMk/>
            <pc:sldMk cId="284741625" sldId="282"/>
            <ac:spMk id="15" creationId="{385AD11B-411A-8440-12CB-6BAF8F061FA9}"/>
          </ac:spMkLst>
        </pc:spChg>
        <pc:spChg chg="add del mod">
          <ac:chgData name="James Insandara" userId="870a3198aef4cd27" providerId="LiveId" clId="{4615863E-3380-40A5-81DF-28EE27E12975}" dt="2025-06-09T13:39:54.950" v="1337" actId="21"/>
          <ac:spMkLst>
            <pc:docMk/>
            <pc:sldMk cId="284741625" sldId="282"/>
            <ac:spMk id="16" creationId="{2474D472-B4EC-B75A-2E45-F8481FEFFBF5}"/>
          </ac:spMkLst>
        </pc:spChg>
        <pc:spChg chg="mod">
          <ac:chgData name="James Insandara" userId="870a3198aef4cd27" providerId="LiveId" clId="{4615863E-3380-40A5-81DF-28EE27E12975}" dt="2025-06-09T17:31:21.494" v="4242" actId="114"/>
          <ac:spMkLst>
            <pc:docMk/>
            <pc:sldMk cId="284741625" sldId="282"/>
            <ac:spMk id="17" creationId="{54E35C68-DF60-6FFE-F6C2-5864686E1636}"/>
          </ac:spMkLst>
        </pc:spChg>
        <pc:spChg chg="add del mod">
          <ac:chgData name="James Insandara" userId="870a3198aef4cd27" providerId="LiveId" clId="{4615863E-3380-40A5-81DF-28EE27E12975}" dt="2025-06-09T13:39:57.031" v="1339" actId="478"/>
          <ac:spMkLst>
            <pc:docMk/>
            <pc:sldMk cId="284741625" sldId="282"/>
            <ac:spMk id="19" creationId="{B1608303-69F2-25FC-9154-ECE91EC7C331}"/>
          </ac:spMkLst>
        </pc:spChg>
        <pc:spChg chg="add del mod">
          <ac:chgData name="James Insandara" userId="870a3198aef4cd27" providerId="LiveId" clId="{4615863E-3380-40A5-81DF-28EE27E12975}" dt="2025-06-09T16:31:10.701" v="2543" actId="21"/>
          <ac:spMkLst>
            <pc:docMk/>
            <pc:sldMk cId="284741625" sldId="282"/>
            <ac:spMk id="20" creationId="{898E4CE4-F4FC-DC2C-1925-24FB816580AC}"/>
          </ac:spMkLst>
        </pc:spChg>
        <pc:spChg chg="add del mod">
          <ac:chgData name="James Insandara" userId="870a3198aef4cd27" providerId="LiveId" clId="{4615863E-3380-40A5-81DF-28EE27E12975}" dt="2025-06-09T16:31:14.439" v="2545" actId="478"/>
          <ac:spMkLst>
            <pc:docMk/>
            <pc:sldMk cId="284741625" sldId="282"/>
            <ac:spMk id="22" creationId="{338BE1D4-C481-3CB3-A3A4-F32261C23E9F}"/>
          </ac:spMkLst>
        </pc:spChg>
        <pc:spChg chg="add mod">
          <ac:chgData name="James Insandara" userId="870a3198aef4cd27" providerId="LiveId" clId="{4615863E-3380-40A5-81DF-28EE27E12975}" dt="2025-06-09T16:31:23.033" v="2546"/>
          <ac:spMkLst>
            <pc:docMk/>
            <pc:sldMk cId="284741625" sldId="282"/>
            <ac:spMk id="23" creationId="{2FD9AEC8-D198-430B-5E10-F05C9E54CB62}"/>
          </ac:spMkLst>
        </pc:spChg>
        <pc:picChg chg="mod">
          <ac:chgData name="James Insandara" userId="870a3198aef4cd27" providerId="LiveId" clId="{4615863E-3380-40A5-81DF-28EE27E12975}" dt="2025-06-09T02:58:26.842" v="824" actId="14100"/>
          <ac:picMkLst>
            <pc:docMk/>
            <pc:sldMk cId="284741625" sldId="282"/>
            <ac:picMk id="6" creationId="{3DE10D87-43D8-B38B-D0B2-1AB7C158B03D}"/>
          </ac:picMkLst>
        </pc:picChg>
        <pc:picChg chg="mod">
          <ac:chgData name="James Insandara" userId="870a3198aef4cd27" providerId="LiveId" clId="{4615863E-3380-40A5-81DF-28EE27E12975}" dt="2025-06-09T01:40:42.496" v="172" actId="1076"/>
          <ac:picMkLst>
            <pc:docMk/>
            <pc:sldMk cId="284741625" sldId="282"/>
            <ac:picMk id="7" creationId="{DB34769D-5C1A-2D8F-D55E-5F05A2062B98}"/>
          </ac:picMkLst>
        </pc:picChg>
      </pc:sldChg>
      <pc:sldChg chg="addSp delSp modSp add mod ord">
        <pc:chgData name="James Insandara" userId="870a3198aef4cd27" providerId="LiveId" clId="{4615863E-3380-40A5-81DF-28EE27E12975}" dt="2025-06-09T16:32:33.140" v="2624" actId="14100"/>
        <pc:sldMkLst>
          <pc:docMk/>
          <pc:sldMk cId="437141379" sldId="283"/>
        </pc:sldMkLst>
        <pc:spChg chg="mod">
          <ac:chgData name="James Insandara" userId="870a3198aef4cd27" providerId="LiveId" clId="{4615863E-3380-40A5-81DF-28EE27E12975}" dt="2025-06-09T01:45:47.439" v="194" actId="1076"/>
          <ac:spMkLst>
            <pc:docMk/>
            <pc:sldMk cId="437141379" sldId="283"/>
            <ac:spMk id="3" creationId="{0655492F-5DE4-7253-0DDC-32E59280DDB5}"/>
          </ac:spMkLst>
        </pc:spChg>
        <pc:spChg chg="add del mod">
          <ac:chgData name="James Insandara" userId="870a3198aef4cd27" providerId="LiveId" clId="{4615863E-3380-40A5-81DF-28EE27E12975}" dt="2025-06-09T01:45:59.797" v="199" actId="478"/>
          <ac:spMkLst>
            <pc:docMk/>
            <pc:sldMk cId="437141379" sldId="283"/>
            <ac:spMk id="6" creationId="{2D016118-C919-8EEC-5354-CCCF61C3E25B}"/>
          </ac:spMkLst>
        </pc:spChg>
        <pc:spChg chg="add del mod">
          <ac:chgData name="James Insandara" userId="870a3198aef4cd27" providerId="LiveId" clId="{4615863E-3380-40A5-81DF-28EE27E12975}" dt="2025-06-09T01:46:15.738" v="201" actId="478"/>
          <ac:spMkLst>
            <pc:docMk/>
            <pc:sldMk cId="437141379" sldId="283"/>
            <ac:spMk id="7" creationId="{04D18E01-FD9C-DEC4-AD17-667E03D2E284}"/>
          </ac:spMkLst>
        </pc:spChg>
        <pc:spChg chg="add del mod">
          <ac:chgData name="James Insandara" userId="870a3198aef4cd27" providerId="LiveId" clId="{4615863E-3380-40A5-81DF-28EE27E12975}" dt="2025-06-09T01:46:18.636" v="203" actId="478"/>
          <ac:spMkLst>
            <pc:docMk/>
            <pc:sldMk cId="437141379" sldId="283"/>
            <ac:spMk id="9" creationId="{F87F2DCF-A01C-9181-9DF9-91BF277CC4C4}"/>
          </ac:spMkLst>
        </pc:spChg>
        <pc:spChg chg="del">
          <ac:chgData name="James Insandara" userId="870a3198aef4cd27" providerId="LiveId" clId="{4615863E-3380-40A5-81DF-28EE27E12975}" dt="2025-06-09T01:45:55.416" v="195" actId="478"/>
          <ac:spMkLst>
            <pc:docMk/>
            <pc:sldMk cId="437141379" sldId="283"/>
            <ac:spMk id="11" creationId="{3DF7A3EB-907F-400C-C4D3-7DAEF0636C25}"/>
          </ac:spMkLst>
        </pc:spChg>
        <pc:spChg chg="del">
          <ac:chgData name="James Insandara" userId="870a3198aef4cd27" providerId="LiveId" clId="{4615863E-3380-40A5-81DF-28EE27E12975}" dt="2025-06-09T01:46:20.293" v="204" actId="478"/>
          <ac:spMkLst>
            <pc:docMk/>
            <pc:sldMk cId="437141379" sldId="283"/>
            <ac:spMk id="12" creationId="{DC66314E-07AB-2886-D799-1D1C27B8E6D9}"/>
          </ac:spMkLst>
        </pc:spChg>
        <pc:spChg chg="mod">
          <ac:chgData name="James Insandara" userId="870a3198aef4cd27" providerId="LiveId" clId="{4615863E-3380-40A5-81DF-28EE27E12975}" dt="2025-06-09T16:32:29.961" v="2623" actId="14100"/>
          <ac:spMkLst>
            <pc:docMk/>
            <pc:sldMk cId="437141379" sldId="283"/>
            <ac:spMk id="15" creationId="{4C296A2D-A608-063A-8C5F-B7258D283EC1}"/>
          </ac:spMkLst>
        </pc:spChg>
        <pc:spChg chg="add mod">
          <ac:chgData name="James Insandara" userId="870a3198aef4cd27" providerId="LiveId" clId="{4615863E-3380-40A5-81DF-28EE27E12975}" dt="2025-06-09T01:51:25.563" v="243"/>
          <ac:spMkLst>
            <pc:docMk/>
            <pc:sldMk cId="437141379" sldId="283"/>
            <ac:spMk id="16" creationId="{F76F86F9-CB59-FC10-3CD0-339B9642C6E4}"/>
          </ac:spMkLst>
        </pc:spChg>
        <pc:spChg chg="add mod">
          <ac:chgData name="James Insandara" userId="870a3198aef4cd27" providerId="LiveId" clId="{4615863E-3380-40A5-81DF-28EE27E12975}" dt="2025-06-09T16:32:20.831" v="2621" actId="14100"/>
          <ac:spMkLst>
            <pc:docMk/>
            <pc:sldMk cId="437141379" sldId="283"/>
            <ac:spMk id="17" creationId="{6BB36686-2006-E4EE-5EEB-3BE0DB3056BD}"/>
          </ac:spMkLst>
        </pc:spChg>
        <pc:picChg chg="add del mod">
          <ac:chgData name="James Insandara" userId="870a3198aef4cd27" providerId="LiveId" clId="{4615863E-3380-40A5-81DF-28EE27E12975}" dt="2025-06-09T16:30:46.437" v="2542" actId="1076"/>
          <ac:picMkLst>
            <pc:docMk/>
            <pc:sldMk cId="437141379" sldId="283"/>
            <ac:picMk id="5" creationId="{4290217E-4331-6D02-63BC-6B058EA0C8D8}"/>
          </ac:picMkLst>
        </pc:picChg>
        <pc:picChg chg="del">
          <ac:chgData name="James Insandara" userId="870a3198aef4cd27" providerId="LiveId" clId="{4615863E-3380-40A5-81DF-28EE27E12975}" dt="2025-06-09T01:46:24.454" v="205" actId="478"/>
          <ac:picMkLst>
            <pc:docMk/>
            <pc:sldMk cId="437141379" sldId="283"/>
            <ac:picMk id="13" creationId="{551549AD-4A1A-FFD8-B9F8-EA630F68E9E8}"/>
          </ac:picMkLst>
        </pc:picChg>
        <pc:picChg chg="add mod">
          <ac:chgData name="James Insandara" userId="870a3198aef4cd27" providerId="LiveId" clId="{4615863E-3380-40A5-81DF-28EE27E12975}" dt="2025-06-09T16:32:33.140" v="2624" actId="14100"/>
          <ac:picMkLst>
            <pc:docMk/>
            <pc:sldMk cId="437141379" sldId="283"/>
            <ac:picMk id="14" creationId="{8B070816-8611-EEDA-32FF-18BB074CDD36}"/>
          </ac:picMkLst>
        </pc:picChg>
      </pc:sldChg>
      <pc:sldChg chg="addSp delSp modSp add del mod ord">
        <pc:chgData name="James Insandara" userId="870a3198aef4cd27" providerId="LiveId" clId="{4615863E-3380-40A5-81DF-28EE27E12975}" dt="2025-06-09T13:22:45.959" v="1061" actId="2696"/>
        <pc:sldMkLst>
          <pc:docMk/>
          <pc:sldMk cId="3091762127" sldId="284"/>
        </pc:sldMkLst>
        <pc:spChg chg="add del mod">
          <ac:chgData name="James Insandara" userId="870a3198aef4cd27" providerId="LiveId" clId="{4615863E-3380-40A5-81DF-28EE27E12975}" dt="2025-06-09T02:14:03.624" v="584" actId="478"/>
          <ac:spMkLst>
            <pc:docMk/>
            <pc:sldMk cId="3091762127" sldId="284"/>
            <ac:spMk id="5" creationId="{76748A7A-36FF-A7DD-DE2B-8A8802560797}"/>
          </ac:spMkLst>
        </pc:spChg>
        <pc:spChg chg="add del mod">
          <ac:chgData name="James Insandara" userId="870a3198aef4cd27" providerId="LiveId" clId="{4615863E-3380-40A5-81DF-28EE27E12975}" dt="2025-06-09T02:14:12.770" v="589" actId="478"/>
          <ac:spMkLst>
            <pc:docMk/>
            <pc:sldMk cId="3091762127" sldId="284"/>
            <ac:spMk id="7" creationId="{E6697C52-6B0C-6502-0544-A55496687449}"/>
          </ac:spMkLst>
        </pc:spChg>
        <pc:spChg chg="add mod">
          <ac:chgData name="James Insandara" userId="870a3198aef4cd27" providerId="LiveId" clId="{4615863E-3380-40A5-81DF-28EE27E12975}" dt="2025-06-09T02:17:10.571" v="619" actId="1076"/>
          <ac:spMkLst>
            <pc:docMk/>
            <pc:sldMk cId="3091762127" sldId="284"/>
            <ac:spMk id="8" creationId="{0294CBF5-937B-A6D1-74CD-FE654777F1BF}"/>
          </ac:spMkLst>
        </pc:spChg>
        <pc:spChg chg="del">
          <ac:chgData name="James Insandara" userId="870a3198aef4cd27" providerId="LiveId" clId="{4615863E-3380-40A5-81DF-28EE27E12975}" dt="2025-06-09T02:14:11.295" v="587" actId="478"/>
          <ac:spMkLst>
            <pc:docMk/>
            <pc:sldMk cId="3091762127" sldId="284"/>
            <ac:spMk id="9" creationId="{D3C42827-CA85-1F8C-9CF3-C96664BDEA72}"/>
          </ac:spMkLst>
        </pc:spChg>
        <pc:spChg chg="del">
          <ac:chgData name="James Insandara" userId="870a3198aef4cd27" providerId="LiveId" clId="{4615863E-3380-40A5-81DF-28EE27E12975}" dt="2025-06-09T02:14:00.435" v="583" actId="478"/>
          <ac:spMkLst>
            <pc:docMk/>
            <pc:sldMk cId="3091762127" sldId="284"/>
            <ac:spMk id="15" creationId="{CC8905BC-477C-5520-16DF-07402D8D5A09}"/>
          </ac:spMkLst>
        </pc:spChg>
        <pc:spChg chg="del">
          <ac:chgData name="James Insandara" userId="870a3198aef4cd27" providerId="LiveId" clId="{4615863E-3380-40A5-81DF-28EE27E12975}" dt="2025-06-09T02:13:58.266" v="582" actId="478"/>
          <ac:spMkLst>
            <pc:docMk/>
            <pc:sldMk cId="3091762127" sldId="284"/>
            <ac:spMk id="16" creationId="{C91A3212-3543-92B9-7C78-C6522A590ED7}"/>
          </ac:spMkLst>
        </pc:spChg>
        <pc:spChg chg="del">
          <ac:chgData name="James Insandara" userId="870a3198aef4cd27" providerId="LiveId" clId="{4615863E-3380-40A5-81DF-28EE27E12975}" dt="2025-06-09T02:14:08.758" v="586" actId="478"/>
          <ac:spMkLst>
            <pc:docMk/>
            <pc:sldMk cId="3091762127" sldId="284"/>
            <ac:spMk id="17" creationId="{5B5CE166-631E-75B2-F0BD-8F4E22DAA640}"/>
          </ac:spMkLst>
        </pc:spChg>
        <pc:spChg chg="del">
          <ac:chgData name="James Insandara" userId="870a3198aef4cd27" providerId="LiveId" clId="{4615863E-3380-40A5-81DF-28EE27E12975}" dt="2025-06-09T02:14:07.231" v="585" actId="478"/>
          <ac:spMkLst>
            <pc:docMk/>
            <pc:sldMk cId="3091762127" sldId="284"/>
            <ac:spMk id="18" creationId="{28FACA54-9668-3EAF-1CFA-8982A2FC49AC}"/>
          </ac:spMkLst>
        </pc:spChg>
        <pc:spChg chg="add mod">
          <ac:chgData name="James Insandara" userId="870a3198aef4cd27" providerId="LiveId" clId="{4615863E-3380-40A5-81DF-28EE27E12975}" dt="2025-06-09T02:19:13.406" v="622"/>
          <ac:spMkLst>
            <pc:docMk/>
            <pc:sldMk cId="3091762127" sldId="284"/>
            <ac:spMk id="19" creationId="{E8C8EED0-7F28-2E8E-32DD-2E5EEBEB7264}"/>
          </ac:spMkLst>
        </pc:spChg>
        <pc:picChg chg="add del mod">
          <ac:chgData name="James Insandara" userId="870a3198aef4cd27" providerId="LiveId" clId="{4615863E-3380-40A5-81DF-28EE27E12975}" dt="2025-06-09T02:16:24.264" v="613" actId="478"/>
          <ac:picMkLst>
            <pc:docMk/>
            <pc:sldMk cId="3091762127" sldId="284"/>
            <ac:picMk id="12" creationId="{FBA5637C-9F53-E155-2C72-F82273415046}"/>
          </ac:picMkLst>
        </pc:picChg>
        <pc:picChg chg="add del mod">
          <ac:chgData name="James Insandara" userId="870a3198aef4cd27" providerId="LiveId" clId="{4615863E-3380-40A5-81DF-28EE27E12975}" dt="2025-06-09T13:14:40.971" v="931" actId="21"/>
          <ac:picMkLst>
            <pc:docMk/>
            <pc:sldMk cId="3091762127" sldId="284"/>
            <ac:picMk id="14" creationId="{F27245FD-A26F-042A-CC7C-9A2F856923C9}"/>
          </ac:picMkLst>
        </pc:picChg>
      </pc:sldChg>
      <pc:sldChg chg="addSp delSp modSp add del mod ord">
        <pc:chgData name="James Insandara" userId="870a3198aef4cd27" providerId="LiveId" clId="{4615863E-3380-40A5-81DF-28EE27E12975}" dt="2025-06-09T13:28:14.283" v="1183" actId="2696"/>
        <pc:sldMkLst>
          <pc:docMk/>
          <pc:sldMk cId="1292868811" sldId="285"/>
        </pc:sldMkLst>
        <pc:spChg chg="add del mod">
          <ac:chgData name="James Insandara" userId="870a3198aef4cd27" providerId="LiveId" clId="{4615863E-3380-40A5-81DF-28EE27E12975}" dt="2025-06-09T02:23:18.889" v="665" actId="478"/>
          <ac:spMkLst>
            <pc:docMk/>
            <pc:sldMk cId="1292868811" sldId="285"/>
            <ac:spMk id="6" creationId="{CDF84572-5CBE-50F0-09C4-3DD801F04406}"/>
          </ac:spMkLst>
        </pc:spChg>
        <pc:spChg chg="add del mod">
          <ac:chgData name="James Insandara" userId="870a3198aef4cd27" providerId="LiveId" clId="{4615863E-3380-40A5-81DF-28EE27E12975}" dt="2025-06-09T02:37:30.797" v="683" actId="478"/>
          <ac:spMkLst>
            <pc:docMk/>
            <pc:sldMk cId="1292868811" sldId="285"/>
            <ac:spMk id="9" creationId="{114C112F-F76A-2E9C-4978-C1726E43E6D0}"/>
          </ac:spMkLst>
        </pc:spChg>
        <pc:spChg chg="add del mod">
          <ac:chgData name="James Insandara" userId="870a3198aef4cd27" providerId="LiveId" clId="{4615863E-3380-40A5-81DF-28EE27E12975}" dt="2025-06-09T13:24:19.361" v="1116" actId="21"/>
          <ac:spMkLst>
            <pc:docMk/>
            <pc:sldMk cId="1292868811" sldId="285"/>
            <ac:spMk id="10" creationId="{08B09DF0-D624-4272-0B1A-06FD10906C27}"/>
          </ac:spMkLst>
        </pc:spChg>
        <pc:spChg chg="add del mod">
          <ac:chgData name="James Insandara" userId="870a3198aef4cd27" providerId="LiveId" clId="{4615863E-3380-40A5-81DF-28EE27E12975}" dt="2025-06-09T13:24:34.439" v="1137" actId="21"/>
          <ac:spMkLst>
            <pc:docMk/>
            <pc:sldMk cId="1292868811" sldId="285"/>
            <ac:spMk id="11" creationId="{04AF1303-4650-3E9E-61AA-3BDA3F24F6BD}"/>
          </ac:spMkLst>
        </pc:spChg>
        <pc:spChg chg="mod">
          <ac:chgData name="James Insandara" userId="870a3198aef4cd27" providerId="LiveId" clId="{4615863E-3380-40A5-81DF-28EE27E12975}" dt="2025-06-09T02:37:49.492" v="700" actId="20577"/>
          <ac:spMkLst>
            <pc:docMk/>
            <pc:sldMk cId="1292868811" sldId="285"/>
            <ac:spMk id="12" creationId="{12FECAD9-4CB2-CFF0-D181-CA7B2F8FD09E}"/>
          </ac:spMkLst>
        </pc:spChg>
        <pc:spChg chg="del mod">
          <ac:chgData name="James Insandara" userId="870a3198aef4cd27" providerId="LiveId" clId="{4615863E-3380-40A5-81DF-28EE27E12975}" dt="2025-06-09T02:23:12.346" v="661" actId="478"/>
          <ac:spMkLst>
            <pc:docMk/>
            <pc:sldMk cId="1292868811" sldId="285"/>
            <ac:spMk id="13" creationId="{BFD9D4BA-B4CE-BFFB-4454-F449783F4E26}"/>
          </ac:spMkLst>
        </pc:spChg>
        <pc:spChg chg="add del mod">
          <ac:chgData name="James Insandara" userId="870a3198aef4cd27" providerId="LiveId" clId="{4615863E-3380-40A5-81DF-28EE27E12975}" dt="2025-06-09T02:37:33.828" v="685" actId="478"/>
          <ac:spMkLst>
            <pc:docMk/>
            <pc:sldMk cId="1292868811" sldId="285"/>
            <ac:spMk id="15" creationId="{E24B8AC0-C0A9-14ED-395E-438DF316923D}"/>
          </ac:spMkLst>
        </pc:spChg>
        <pc:spChg chg="add mod">
          <ac:chgData name="James Insandara" userId="870a3198aef4cd27" providerId="LiveId" clId="{4615863E-3380-40A5-81DF-28EE27E12975}" dt="2025-06-09T02:37:55.741" v="717" actId="20577"/>
          <ac:spMkLst>
            <pc:docMk/>
            <pc:sldMk cId="1292868811" sldId="285"/>
            <ac:spMk id="16" creationId="{6C380D15-A265-4603-F9F6-76B531A30316}"/>
          </ac:spMkLst>
        </pc:spChg>
        <pc:picChg chg="add del mod">
          <ac:chgData name="James Insandara" userId="870a3198aef4cd27" providerId="LiveId" clId="{4615863E-3380-40A5-81DF-28EE27E12975}" dt="2025-06-09T02:38:18.355" v="724" actId="1076"/>
          <ac:picMkLst>
            <pc:docMk/>
            <pc:sldMk cId="1292868811" sldId="285"/>
            <ac:picMk id="7" creationId="{DB34769D-5C1A-2D8F-D55E-5F05A2062B98}"/>
          </ac:picMkLst>
        </pc:picChg>
        <pc:picChg chg="del">
          <ac:chgData name="James Insandara" userId="870a3198aef4cd27" providerId="LiveId" clId="{4615863E-3380-40A5-81DF-28EE27E12975}" dt="2025-06-09T02:24:01.932" v="672" actId="478"/>
          <ac:picMkLst>
            <pc:docMk/>
            <pc:sldMk cId="1292868811" sldId="285"/>
            <ac:picMk id="8" creationId="{5E2A3768-93AE-E5AC-0B41-D8387176DAF6}"/>
          </ac:picMkLst>
        </pc:picChg>
        <pc:picChg chg="add del mod">
          <ac:chgData name="James Insandara" userId="870a3198aef4cd27" providerId="LiveId" clId="{4615863E-3380-40A5-81DF-28EE27E12975}" dt="2025-06-09T02:39:24.481" v="737" actId="21"/>
          <ac:picMkLst>
            <pc:docMk/>
            <pc:sldMk cId="1292868811" sldId="285"/>
            <ac:picMk id="18" creationId="{82537E83-0896-BFC2-9294-CA52A51B84A7}"/>
          </ac:picMkLst>
        </pc:picChg>
      </pc:sldChg>
      <pc:sldChg chg="addSp delSp modSp add mod ord">
        <pc:chgData name="James Insandara" userId="870a3198aef4cd27" providerId="LiveId" clId="{4615863E-3380-40A5-81DF-28EE27E12975}" dt="2025-06-09T16:50:31.047" v="3184" actId="1076"/>
        <pc:sldMkLst>
          <pc:docMk/>
          <pc:sldMk cId="2894876180" sldId="286"/>
        </pc:sldMkLst>
        <pc:spChg chg="mod">
          <ac:chgData name="James Insandara" userId="870a3198aef4cd27" providerId="LiveId" clId="{4615863E-3380-40A5-81DF-28EE27E12975}" dt="2025-06-09T16:50:31.047" v="3184" actId="1076"/>
          <ac:spMkLst>
            <pc:docMk/>
            <pc:sldMk cId="2894876180" sldId="286"/>
            <ac:spMk id="3" creationId="{A61D6395-7FC7-3420-A260-19C7F2BEC545}"/>
          </ac:spMkLst>
        </pc:spChg>
        <pc:spChg chg="add del mod">
          <ac:chgData name="James Insandara" userId="870a3198aef4cd27" providerId="LiveId" clId="{4615863E-3380-40A5-81DF-28EE27E12975}" dt="2025-06-09T02:39:16.207" v="735" actId="478"/>
          <ac:spMkLst>
            <pc:docMk/>
            <pc:sldMk cId="2894876180" sldId="286"/>
            <ac:spMk id="5" creationId="{CA40C1A4-0EBE-C6FA-AEC1-C8465857F826}"/>
          </ac:spMkLst>
        </pc:spChg>
        <pc:spChg chg="del">
          <ac:chgData name="James Insandara" userId="870a3198aef4cd27" providerId="LiveId" clId="{4615863E-3380-40A5-81DF-28EE27E12975}" dt="2025-06-09T02:39:19.773" v="736" actId="478"/>
          <ac:spMkLst>
            <pc:docMk/>
            <pc:sldMk cId="2894876180" sldId="286"/>
            <ac:spMk id="8" creationId="{0294CBF5-937B-A6D1-74CD-FE654777F1BF}"/>
          </ac:spMkLst>
        </pc:spChg>
        <pc:spChg chg="add mod">
          <ac:chgData name="James Insandara" userId="870a3198aef4cd27" providerId="LiveId" clId="{4615863E-3380-40A5-81DF-28EE27E12975}" dt="2025-06-09T13:23:28.308" v="1067"/>
          <ac:spMkLst>
            <pc:docMk/>
            <pc:sldMk cId="2894876180" sldId="286"/>
            <ac:spMk id="9" creationId="{C3D527DA-41E3-47C5-E40A-3BDA2F419F96}"/>
          </ac:spMkLst>
        </pc:spChg>
        <pc:spChg chg="add mod">
          <ac:chgData name="James Insandara" userId="870a3198aef4cd27" providerId="LiveId" clId="{4615863E-3380-40A5-81DF-28EE27E12975}" dt="2025-06-09T13:42:59.436" v="1387" actId="404"/>
          <ac:spMkLst>
            <pc:docMk/>
            <pc:sldMk cId="2894876180" sldId="286"/>
            <ac:spMk id="11" creationId="{47E6CED1-6704-F3B9-1CFE-E8653D5FC9F6}"/>
          </ac:spMkLst>
        </pc:spChg>
        <pc:spChg chg="add mod">
          <ac:chgData name="James Insandara" userId="870a3198aef4cd27" providerId="LiveId" clId="{4615863E-3380-40A5-81DF-28EE27E12975}" dt="2025-06-09T13:42:55.347" v="1386" actId="404"/>
          <ac:spMkLst>
            <pc:docMk/>
            <pc:sldMk cId="2894876180" sldId="286"/>
            <ac:spMk id="12" creationId="{0D8EC05B-7CE5-48A5-79EF-06F6B559A279}"/>
          </ac:spMkLst>
        </pc:spChg>
        <pc:spChg chg="add mod">
          <ac:chgData name="James Insandara" userId="870a3198aef4cd27" providerId="LiveId" clId="{4615863E-3380-40A5-81DF-28EE27E12975}" dt="2025-06-09T13:43:05.555" v="1388" actId="1076"/>
          <ac:spMkLst>
            <pc:docMk/>
            <pc:sldMk cId="2894876180" sldId="286"/>
            <ac:spMk id="13" creationId="{0F923990-FEAB-7732-7729-AAE0F746E21D}"/>
          </ac:spMkLst>
        </pc:spChg>
        <pc:spChg chg="add mod">
          <ac:chgData name="James Insandara" userId="870a3198aef4cd27" providerId="LiveId" clId="{4615863E-3380-40A5-81DF-28EE27E12975}" dt="2025-06-09T13:43:12.124" v="1389" actId="1076"/>
          <ac:spMkLst>
            <pc:docMk/>
            <pc:sldMk cId="2894876180" sldId="286"/>
            <ac:spMk id="15" creationId="{93F13C5D-6930-D6B1-54A4-7C80CFB84610}"/>
          </ac:spMkLst>
        </pc:spChg>
        <pc:spChg chg="del">
          <ac:chgData name="James Insandara" userId="870a3198aef4cd27" providerId="LiveId" clId="{4615863E-3380-40A5-81DF-28EE27E12975}" dt="2025-06-09T02:39:13.137" v="733" actId="478"/>
          <ac:spMkLst>
            <pc:docMk/>
            <pc:sldMk cId="2894876180" sldId="286"/>
            <ac:spMk id="19" creationId="{E8C8EED0-7F28-2E8E-32DD-2E5EEBEB7264}"/>
          </ac:spMkLst>
        </pc:spChg>
        <pc:spChg chg="add mod">
          <ac:chgData name="James Insandara" userId="870a3198aef4cd27" providerId="LiveId" clId="{4615863E-3380-40A5-81DF-28EE27E12975}" dt="2025-06-09T16:49:53.410" v="3177" actId="20577"/>
          <ac:spMkLst>
            <pc:docMk/>
            <pc:sldMk cId="2894876180" sldId="286"/>
            <ac:spMk id="21" creationId="{024628FC-A766-6A8D-2CE6-A7A72D7E0013}"/>
          </ac:spMkLst>
        </pc:spChg>
        <pc:picChg chg="add del mod">
          <ac:chgData name="James Insandara" userId="870a3198aef4cd27" providerId="LiveId" clId="{4615863E-3380-40A5-81DF-28EE27E12975}" dt="2025-06-09T13:22:56.098" v="1063" actId="21"/>
          <ac:picMkLst>
            <pc:docMk/>
            <pc:sldMk cId="2894876180" sldId="286"/>
            <ac:picMk id="6" creationId="{BE2BD087-0ECD-58B9-78D8-19AB92597A8E}"/>
          </ac:picMkLst>
        </pc:picChg>
        <pc:picChg chg="add mod">
          <ac:chgData name="James Insandara" userId="870a3198aef4cd27" providerId="LiveId" clId="{4615863E-3380-40A5-81DF-28EE27E12975}" dt="2025-06-09T16:46:09.109" v="3041" actId="1076"/>
          <ac:picMkLst>
            <pc:docMk/>
            <pc:sldMk cId="2894876180" sldId="286"/>
            <ac:picMk id="7" creationId="{F2A65FE5-B360-6BC8-7B3D-08466A69C391}"/>
          </ac:picMkLst>
        </pc:picChg>
        <pc:picChg chg="mod">
          <ac:chgData name="James Insandara" userId="870a3198aef4cd27" providerId="LiveId" clId="{4615863E-3380-40A5-81DF-28EE27E12975}" dt="2025-06-09T13:24:47.481" v="1159" actId="1076"/>
          <ac:picMkLst>
            <pc:docMk/>
            <pc:sldMk cId="2894876180" sldId="286"/>
            <ac:picMk id="10" creationId="{4E4AA0F4-ECCD-7C88-AA4D-2BD305C41EAB}"/>
          </ac:picMkLst>
        </pc:picChg>
        <pc:picChg chg="del mod">
          <ac:chgData name="James Insandara" userId="870a3198aef4cd27" providerId="LiveId" clId="{4615863E-3380-40A5-81DF-28EE27E12975}" dt="2025-06-09T02:39:08.383" v="732" actId="478"/>
          <ac:picMkLst>
            <pc:docMk/>
            <pc:sldMk cId="2894876180" sldId="286"/>
            <ac:picMk id="14" creationId="{F27245FD-A26F-042A-CC7C-9A2F856923C9}"/>
          </ac:picMkLst>
        </pc:picChg>
        <pc:picChg chg="add del mod">
          <ac:chgData name="James Insandara" userId="870a3198aef4cd27" providerId="LiveId" clId="{4615863E-3380-40A5-81DF-28EE27E12975}" dt="2025-06-09T13:26:27.423" v="1173" actId="478"/>
          <ac:picMkLst>
            <pc:docMk/>
            <pc:sldMk cId="2894876180" sldId="286"/>
            <ac:picMk id="17" creationId="{FA9EFA2F-BC59-B0DB-BD5F-88A9748168EC}"/>
          </ac:picMkLst>
        </pc:picChg>
        <pc:picChg chg="add del mod">
          <ac:chgData name="James Insandara" userId="870a3198aef4cd27" providerId="LiveId" clId="{4615863E-3380-40A5-81DF-28EE27E12975}" dt="2025-06-09T16:43:21.725" v="3023" actId="478"/>
          <ac:picMkLst>
            <pc:docMk/>
            <pc:sldMk cId="2894876180" sldId="286"/>
            <ac:picMk id="20" creationId="{1143D004-EBE4-A698-FCB1-D623EF2365CE}"/>
          </ac:picMkLst>
        </pc:picChg>
        <pc:picChg chg="add del mod">
          <ac:chgData name="James Insandara" userId="870a3198aef4cd27" providerId="LiveId" clId="{4615863E-3380-40A5-81DF-28EE27E12975}" dt="2025-06-09T16:45:37.764" v="3035" actId="478"/>
          <ac:picMkLst>
            <pc:docMk/>
            <pc:sldMk cId="2894876180" sldId="286"/>
            <ac:picMk id="23" creationId="{D5398F80-48AE-7FA8-8A69-4B1E5A49FAD9}"/>
          </ac:picMkLst>
        </pc:picChg>
        <pc:picChg chg="add mod">
          <ac:chgData name="James Insandara" userId="870a3198aef4cd27" providerId="LiveId" clId="{4615863E-3380-40A5-81DF-28EE27E12975}" dt="2025-06-09T16:46:10.287" v="3042" actId="1076"/>
          <ac:picMkLst>
            <pc:docMk/>
            <pc:sldMk cId="2894876180" sldId="286"/>
            <ac:picMk id="25" creationId="{EA36AB82-E7B7-424F-F146-27A859A7F5C1}"/>
          </ac:picMkLst>
        </pc:picChg>
      </pc:sldChg>
      <pc:sldChg chg="addSp delSp modSp add del mod ord">
        <pc:chgData name="James Insandara" userId="870a3198aef4cd27" providerId="LiveId" clId="{4615863E-3380-40A5-81DF-28EE27E12975}" dt="2025-06-09T13:23:07.544" v="1064" actId="2696"/>
        <pc:sldMkLst>
          <pc:docMk/>
          <pc:sldMk cId="2322842151" sldId="287"/>
        </pc:sldMkLst>
        <pc:spChg chg="mod">
          <ac:chgData name="James Insandara" userId="870a3198aef4cd27" providerId="LiveId" clId="{4615863E-3380-40A5-81DF-28EE27E12975}" dt="2025-06-09T13:22:20.369" v="1059" actId="1076"/>
          <ac:spMkLst>
            <pc:docMk/>
            <pc:sldMk cId="2322842151" sldId="287"/>
            <ac:spMk id="3" creationId="{9DF89EEB-0D3B-E69E-A47C-2634E6A6E64C}"/>
          </ac:spMkLst>
        </pc:spChg>
        <pc:spChg chg="add del mod">
          <ac:chgData name="James Insandara" userId="870a3198aef4cd27" providerId="LiveId" clId="{4615863E-3380-40A5-81DF-28EE27E12975}" dt="2025-06-09T13:12:54.554" v="907" actId="21"/>
          <ac:spMkLst>
            <pc:docMk/>
            <pc:sldMk cId="2322842151" sldId="287"/>
            <ac:spMk id="5" creationId="{8B675212-5AB9-47B0-FE0E-38D30AF5528D}"/>
          </ac:spMkLst>
        </pc:spChg>
        <pc:spChg chg="del mod">
          <ac:chgData name="James Insandara" userId="870a3198aef4cd27" providerId="LiveId" clId="{4615863E-3380-40A5-81DF-28EE27E12975}" dt="2025-06-09T13:12:37.486" v="902" actId="21"/>
          <ac:spMkLst>
            <pc:docMk/>
            <pc:sldMk cId="2322842151" sldId="287"/>
            <ac:spMk id="7" creationId="{E3EC2254-4019-2768-36EB-0EC10A5AE137}"/>
          </ac:spMkLst>
        </pc:spChg>
        <pc:spChg chg="del">
          <ac:chgData name="James Insandara" userId="870a3198aef4cd27" providerId="LiveId" clId="{4615863E-3380-40A5-81DF-28EE27E12975}" dt="2025-06-09T13:06:51.080" v="833" actId="478"/>
          <ac:spMkLst>
            <pc:docMk/>
            <pc:sldMk cId="2322842151" sldId="287"/>
            <ac:spMk id="8" creationId="{D6CE20CF-4411-AD9F-733B-231E2B1887B7}"/>
          </ac:spMkLst>
        </pc:spChg>
        <pc:spChg chg="del">
          <ac:chgData name="James Insandara" userId="870a3198aef4cd27" providerId="LiveId" clId="{4615863E-3380-40A5-81DF-28EE27E12975}" dt="2025-06-09T13:12:25.151" v="896" actId="21"/>
          <ac:spMkLst>
            <pc:docMk/>
            <pc:sldMk cId="2322842151" sldId="287"/>
            <ac:spMk id="9" creationId="{1D86A9C5-53E3-52AB-8AEA-6243D9ED6E58}"/>
          </ac:spMkLst>
        </pc:spChg>
        <pc:spChg chg="del">
          <ac:chgData name="James Insandara" userId="870a3198aef4cd27" providerId="LiveId" clId="{4615863E-3380-40A5-81DF-28EE27E12975}" dt="2025-06-09T13:06:40.097" v="827" actId="478"/>
          <ac:spMkLst>
            <pc:docMk/>
            <pc:sldMk cId="2322842151" sldId="287"/>
            <ac:spMk id="11" creationId="{66C40F6C-1B42-932F-2A27-1D7D8BCE6E32}"/>
          </ac:spMkLst>
        </pc:spChg>
        <pc:spChg chg="add del mod">
          <ac:chgData name="James Insandara" userId="870a3198aef4cd27" providerId="LiveId" clId="{4615863E-3380-40A5-81DF-28EE27E12975}" dt="2025-06-09T13:12:29.970" v="899" actId="478"/>
          <ac:spMkLst>
            <pc:docMk/>
            <pc:sldMk cId="2322842151" sldId="287"/>
            <ac:spMk id="12" creationId="{B589DA5C-ED58-9D3D-3BC7-07F94529AF3A}"/>
          </ac:spMkLst>
        </pc:spChg>
        <pc:spChg chg="add del mod">
          <ac:chgData name="James Insandara" userId="870a3198aef4cd27" providerId="LiveId" clId="{4615863E-3380-40A5-81DF-28EE27E12975}" dt="2025-06-09T13:20:26.056" v="1025" actId="21"/>
          <ac:spMkLst>
            <pc:docMk/>
            <pc:sldMk cId="2322842151" sldId="287"/>
            <ac:spMk id="13" creationId="{54C71224-7F8F-DD9B-37E0-5060A1C68AA3}"/>
          </ac:spMkLst>
        </pc:spChg>
        <pc:spChg chg="add del mod">
          <ac:chgData name="James Insandara" userId="870a3198aef4cd27" providerId="LiveId" clId="{4615863E-3380-40A5-81DF-28EE27E12975}" dt="2025-06-09T13:20:21.745" v="1022" actId="478"/>
          <ac:spMkLst>
            <pc:docMk/>
            <pc:sldMk cId="2322842151" sldId="287"/>
            <ac:spMk id="14" creationId="{B5FBFAE1-9EC1-1657-AA9E-031E56CCCA07}"/>
          </ac:spMkLst>
        </pc:spChg>
        <pc:spChg chg="add del mod">
          <ac:chgData name="James Insandara" userId="870a3198aef4cd27" providerId="LiveId" clId="{4615863E-3380-40A5-81DF-28EE27E12975}" dt="2025-06-09T13:20:36.396" v="1028" actId="21"/>
          <ac:spMkLst>
            <pc:docMk/>
            <pc:sldMk cId="2322842151" sldId="287"/>
            <ac:spMk id="15" creationId="{28D2AEEC-9F52-C548-372C-01A2CFD9ED4F}"/>
          </ac:spMkLst>
        </pc:spChg>
        <pc:spChg chg="add del mod">
          <ac:chgData name="James Insandara" userId="870a3198aef4cd27" providerId="LiveId" clId="{4615863E-3380-40A5-81DF-28EE27E12975}" dt="2025-06-09T13:20:41.715" v="1030" actId="21"/>
          <ac:spMkLst>
            <pc:docMk/>
            <pc:sldMk cId="2322842151" sldId="287"/>
            <ac:spMk id="16" creationId="{45D0FE0C-0E80-7C6E-A152-FE4457F920C3}"/>
          </ac:spMkLst>
        </pc:spChg>
        <pc:spChg chg="add del mod">
          <ac:chgData name="James Insandara" userId="870a3198aef4cd27" providerId="LiveId" clId="{4615863E-3380-40A5-81DF-28EE27E12975}" dt="2025-06-09T13:20:46.842" v="1032" actId="21"/>
          <ac:spMkLst>
            <pc:docMk/>
            <pc:sldMk cId="2322842151" sldId="287"/>
            <ac:spMk id="17" creationId="{BAE84769-6D33-7D7E-28E4-90BFCC607B03}"/>
          </ac:spMkLst>
        </pc:spChg>
        <pc:spChg chg="del">
          <ac:chgData name="James Insandara" userId="870a3198aef4cd27" providerId="LiveId" clId="{4615863E-3380-40A5-81DF-28EE27E12975}" dt="2025-06-09T13:06:42.058" v="828" actId="478"/>
          <ac:spMkLst>
            <pc:docMk/>
            <pc:sldMk cId="2322842151" sldId="287"/>
            <ac:spMk id="19" creationId="{4BF2D224-F440-DB59-6D79-11064C1D98DC}"/>
          </ac:spMkLst>
        </pc:spChg>
        <pc:spChg chg="del">
          <ac:chgData name="James Insandara" userId="870a3198aef4cd27" providerId="LiveId" clId="{4615863E-3380-40A5-81DF-28EE27E12975}" dt="2025-06-09T13:06:43.530" v="829" actId="478"/>
          <ac:spMkLst>
            <pc:docMk/>
            <pc:sldMk cId="2322842151" sldId="287"/>
            <ac:spMk id="20" creationId="{9888FC7F-D188-75F5-890E-F18485025BCD}"/>
          </ac:spMkLst>
        </pc:spChg>
        <pc:spChg chg="add del mod">
          <ac:chgData name="James Insandara" userId="870a3198aef4cd27" providerId="LiveId" clId="{4615863E-3380-40A5-81DF-28EE27E12975}" dt="2025-06-09T13:21:25.758" v="1043" actId="21"/>
          <ac:spMkLst>
            <pc:docMk/>
            <pc:sldMk cId="2322842151" sldId="287"/>
            <ac:spMk id="22" creationId="{80D50E1F-68F8-2085-4D8A-D45EF3186A1C}"/>
          </ac:spMkLst>
        </pc:spChg>
        <pc:spChg chg="del">
          <ac:chgData name="James Insandara" userId="870a3198aef4cd27" providerId="LiveId" clId="{4615863E-3380-40A5-81DF-28EE27E12975}" dt="2025-06-09T13:06:48.684" v="832" actId="478"/>
          <ac:spMkLst>
            <pc:docMk/>
            <pc:sldMk cId="2322842151" sldId="287"/>
            <ac:spMk id="23" creationId="{1CDA4350-417F-9F2E-FCB7-562CF338385F}"/>
          </ac:spMkLst>
        </pc:spChg>
        <pc:spChg chg="del mod">
          <ac:chgData name="James Insandara" userId="870a3198aef4cd27" providerId="LiveId" clId="{4615863E-3380-40A5-81DF-28EE27E12975}" dt="2025-06-09T13:12:31.637" v="900" actId="21"/>
          <ac:spMkLst>
            <pc:docMk/>
            <pc:sldMk cId="2322842151" sldId="287"/>
            <ac:spMk id="24" creationId="{BE323A77-BE79-84F9-1965-DC17043A99CB}"/>
          </ac:spMkLst>
        </pc:spChg>
        <pc:spChg chg="del">
          <ac:chgData name="James Insandara" userId="870a3198aef4cd27" providerId="LiveId" clId="{4615863E-3380-40A5-81DF-28EE27E12975}" dt="2025-06-09T13:06:52.913" v="834" actId="478"/>
          <ac:spMkLst>
            <pc:docMk/>
            <pc:sldMk cId="2322842151" sldId="287"/>
            <ac:spMk id="25" creationId="{AF06D7A6-1A2D-F481-4F03-A73CE23D019F}"/>
          </ac:spMkLst>
        </pc:spChg>
        <pc:spChg chg="add del mod">
          <ac:chgData name="James Insandara" userId="870a3198aef4cd27" providerId="LiveId" clId="{4615863E-3380-40A5-81DF-28EE27E12975}" dt="2025-06-09T13:20:23.380" v="1024" actId="478"/>
          <ac:spMkLst>
            <pc:docMk/>
            <pc:sldMk cId="2322842151" sldId="287"/>
            <ac:spMk id="27" creationId="{00F3CD79-4B78-33CA-C5C3-5F7A9952E5D9}"/>
          </ac:spMkLst>
        </pc:spChg>
        <pc:spChg chg="add mod">
          <ac:chgData name="James Insandara" userId="870a3198aef4cd27" providerId="LiveId" clId="{4615863E-3380-40A5-81DF-28EE27E12975}" dt="2025-06-09T13:21:25.758" v="1043" actId="21"/>
          <ac:spMkLst>
            <pc:docMk/>
            <pc:sldMk cId="2322842151" sldId="287"/>
            <ac:spMk id="29" creationId="{BF8462E7-57A7-5BA2-B174-C694025E3D69}"/>
          </ac:spMkLst>
        </pc:spChg>
        <pc:picChg chg="add del mod">
          <ac:chgData name="James Insandara" userId="870a3198aef4cd27" providerId="LiveId" clId="{4615863E-3380-40A5-81DF-28EE27E12975}" dt="2025-06-09T13:12:41.122" v="904" actId="21"/>
          <ac:picMkLst>
            <pc:docMk/>
            <pc:sldMk cId="2322842151" sldId="287"/>
            <ac:picMk id="4" creationId="{89985F72-88F7-610A-CA86-BE16398A96BA}"/>
          </ac:picMkLst>
        </pc:picChg>
        <pc:picChg chg="add del mod">
          <ac:chgData name="James Insandara" userId="870a3198aef4cd27" providerId="LiveId" clId="{4615863E-3380-40A5-81DF-28EE27E12975}" dt="2025-06-09T13:22:16.339" v="1058" actId="1076"/>
          <ac:picMkLst>
            <pc:docMk/>
            <pc:sldMk cId="2322842151" sldId="287"/>
            <ac:picMk id="10" creationId="{4E4AA0F4-ECCD-7C88-AA4D-2BD305C41EAB}"/>
          </ac:picMkLst>
        </pc:picChg>
        <pc:picChg chg="add del mod">
          <ac:chgData name="James Insandara" userId="870a3198aef4cd27" providerId="LiveId" clId="{4615863E-3380-40A5-81DF-28EE27E12975}" dt="2025-06-09T13:16:44.029" v="969"/>
          <ac:picMkLst>
            <pc:docMk/>
            <pc:sldMk cId="2322842151" sldId="287"/>
            <ac:picMk id="18" creationId="{D11DB124-EDD0-8EC1-90D2-F9D49665BD20}"/>
          </ac:picMkLst>
        </pc:picChg>
        <pc:picChg chg="add del mod">
          <ac:chgData name="James Insandara" userId="870a3198aef4cd27" providerId="LiveId" clId="{4615863E-3380-40A5-81DF-28EE27E12975}" dt="2025-06-09T13:21:18.804" v="1041" actId="21"/>
          <ac:picMkLst>
            <pc:docMk/>
            <pc:sldMk cId="2322842151" sldId="287"/>
            <ac:picMk id="21" creationId="{6127AE43-B462-FB51-2FAF-258DB0F771BA}"/>
          </ac:picMkLst>
        </pc:picChg>
      </pc:sldChg>
      <pc:sldChg chg="addSp delSp modSp add mod ord">
        <pc:chgData name="James Insandara" userId="870a3198aef4cd27" providerId="LiveId" clId="{4615863E-3380-40A5-81DF-28EE27E12975}" dt="2025-06-09T17:31:27.909" v="4243" actId="114"/>
        <pc:sldMkLst>
          <pc:docMk/>
          <pc:sldMk cId="3969079684" sldId="288"/>
        </pc:sldMkLst>
        <pc:spChg chg="del">
          <ac:chgData name="James Insandara" userId="870a3198aef4cd27" providerId="LiveId" clId="{4615863E-3380-40A5-81DF-28EE27E12975}" dt="2025-06-09T13:12:11.127" v="888" actId="478"/>
          <ac:spMkLst>
            <pc:docMk/>
            <pc:sldMk cId="3969079684" sldId="288"/>
            <ac:spMk id="3" creationId="{9D8E1F0B-628D-345A-B1D5-02BD8A157ED0}"/>
          </ac:spMkLst>
        </pc:spChg>
        <pc:spChg chg="del">
          <ac:chgData name="James Insandara" userId="870a3198aef4cd27" providerId="LiveId" clId="{4615863E-3380-40A5-81DF-28EE27E12975}" dt="2025-06-09T13:12:12.569" v="889" actId="478"/>
          <ac:spMkLst>
            <pc:docMk/>
            <pc:sldMk cId="3969079684" sldId="288"/>
            <ac:spMk id="4" creationId="{36094BE6-2402-CDDF-5FA2-FF1DA0CAC804}"/>
          </ac:spMkLst>
        </pc:spChg>
        <pc:spChg chg="mod">
          <ac:chgData name="James Insandara" userId="870a3198aef4cd27" providerId="LiveId" clId="{4615863E-3380-40A5-81DF-28EE27E12975}" dt="2025-06-09T13:13:15.937" v="911" actId="20577"/>
          <ac:spMkLst>
            <pc:docMk/>
            <pc:sldMk cId="3969079684" sldId="288"/>
            <ac:spMk id="5" creationId="{E4D025D0-F5D3-EF55-97CD-49CB66547347}"/>
          </ac:spMkLst>
        </pc:spChg>
        <pc:spChg chg="add del mod">
          <ac:chgData name="James Insandara" userId="870a3198aef4cd27" providerId="LiveId" clId="{4615863E-3380-40A5-81DF-28EE27E12975}" dt="2025-06-09T13:12:19.338" v="894" actId="478"/>
          <ac:spMkLst>
            <pc:docMk/>
            <pc:sldMk cId="3969079684" sldId="288"/>
            <ac:spMk id="9" creationId="{855C9590-7564-0C32-DB7A-972914CEB0EC}"/>
          </ac:spMkLst>
        </pc:spChg>
        <pc:spChg chg="add mod">
          <ac:chgData name="James Insandara" userId="870a3198aef4cd27" providerId="LiveId" clId="{4615863E-3380-40A5-81DF-28EE27E12975}" dt="2025-06-09T13:12:26.610" v="898"/>
          <ac:spMkLst>
            <pc:docMk/>
            <pc:sldMk cId="3969079684" sldId="288"/>
            <ac:spMk id="10" creationId="{A4A458F0-0D17-1201-C48B-8D0AF8EEC055}"/>
          </ac:spMkLst>
        </pc:spChg>
        <pc:spChg chg="add mod">
          <ac:chgData name="James Insandara" userId="870a3198aef4cd27" providerId="LiveId" clId="{4615863E-3380-40A5-81DF-28EE27E12975}" dt="2025-06-09T13:40:33.644" v="1348" actId="404"/>
          <ac:spMkLst>
            <pc:docMk/>
            <pc:sldMk cId="3969079684" sldId="288"/>
            <ac:spMk id="11" creationId="{49C444F9-B66B-43BE-07AF-11EB05ECEAC0}"/>
          </ac:spMkLst>
        </pc:spChg>
        <pc:spChg chg="add mod">
          <ac:chgData name="James Insandara" userId="870a3198aef4cd27" providerId="LiveId" clId="{4615863E-3380-40A5-81DF-28EE27E12975}" dt="2025-06-09T17:31:27.909" v="4243" actId="114"/>
          <ac:spMkLst>
            <pc:docMk/>
            <pc:sldMk cId="3969079684" sldId="288"/>
            <ac:spMk id="12" creationId="{7E80AC05-3A49-B711-BB3B-BABA966620FE}"/>
          </ac:spMkLst>
        </pc:spChg>
        <pc:spChg chg="del">
          <ac:chgData name="James Insandara" userId="870a3198aef4cd27" providerId="LiveId" clId="{4615863E-3380-40A5-81DF-28EE27E12975}" dt="2025-06-09T13:12:20.547" v="895" actId="478"/>
          <ac:spMkLst>
            <pc:docMk/>
            <pc:sldMk cId="3969079684" sldId="288"/>
            <ac:spMk id="14" creationId="{79ECB28C-D95D-3FDE-5E99-27732C2BB1FD}"/>
          </ac:spMkLst>
        </pc:spChg>
        <pc:spChg chg="del">
          <ac:chgData name="James Insandara" userId="870a3198aef4cd27" providerId="LiveId" clId="{4615863E-3380-40A5-81DF-28EE27E12975}" dt="2025-06-09T13:12:15.328" v="891" actId="478"/>
          <ac:spMkLst>
            <pc:docMk/>
            <pc:sldMk cId="3969079684" sldId="288"/>
            <ac:spMk id="15" creationId="{385AD11B-411A-8440-12CB-6BAF8F061FA9}"/>
          </ac:spMkLst>
        </pc:spChg>
        <pc:spChg chg="del">
          <ac:chgData name="James Insandara" userId="870a3198aef4cd27" providerId="LiveId" clId="{4615863E-3380-40A5-81DF-28EE27E12975}" dt="2025-06-09T13:12:17.413" v="892" actId="478"/>
          <ac:spMkLst>
            <pc:docMk/>
            <pc:sldMk cId="3969079684" sldId="288"/>
            <ac:spMk id="16" creationId="{2474D472-B4EC-B75A-2E45-F8481FEFFBF5}"/>
          </ac:spMkLst>
        </pc:spChg>
        <pc:spChg chg="del">
          <ac:chgData name="James Insandara" userId="870a3198aef4cd27" providerId="LiveId" clId="{4615863E-3380-40A5-81DF-28EE27E12975}" dt="2025-06-09T13:12:14.137" v="890" actId="478"/>
          <ac:spMkLst>
            <pc:docMk/>
            <pc:sldMk cId="3969079684" sldId="288"/>
            <ac:spMk id="17" creationId="{54E35C68-DF60-6FFE-F6C2-5864686E1636}"/>
          </ac:spMkLst>
        </pc:spChg>
        <pc:spChg chg="add mod">
          <ac:chgData name="James Insandara" userId="870a3198aef4cd27" providerId="LiveId" clId="{4615863E-3380-40A5-81DF-28EE27E12975}" dt="2025-06-09T16:34:34.923" v="2646" actId="20577"/>
          <ac:spMkLst>
            <pc:docMk/>
            <pc:sldMk cId="3969079684" sldId="288"/>
            <ac:spMk id="18" creationId="{CE2DD2CF-A66E-6A53-702C-4568AC8F9DCD}"/>
          </ac:spMkLst>
        </pc:spChg>
        <pc:picChg chg="del">
          <ac:chgData name="James Insandara" userId="870a3198aef4cd27" providerId="LiveId" clId="{4615863E-3380-40A5-81DF-28EE27E12975}" dt="2025-06-09T13:12:09.338" v="887" actId="478"/>
          <ac:picMkLst>
            <pc:docMk/>
            <pc:sldMk cId="3969079684" sldId="288"/>
            <ac:picMk id="6" creationId="{3DE10D87-43D8-B38B-D0B2-1AB7C158B03D}"/>
          </ac:picMkLst>
        </pc:picChg>
        <pc:picChg chg="mod">
          <ac:chgData name="James Insandara" userId="870a3198aef4cd27" providerId="LiveId" clId="{4615863E-3380-40A5-81DF-28EE27E12975}" dt="2025-06-09T16:33:22.421" v="2626" actId="1076"/>
          <ac:picMkLst>
            <pc:docMk/>
            <pc:sldMk cId="3969079684" sldId="288"/>
            <ac:picMk id="7" creationId="{DB34769D-5C1A-2D8F-D55E-5F05A2062B98}"/>
          </ac:picMkLst>
        </pc:picChg>
        <pc:picChg chg="add mod">
          <ac:chgData name="James Insandara" userId="870a3198aef4cd27" providerId="LiveId" clId="{4615863E-3380-40A5-81DF-28EE27E12975}" dt="2025-06-09T16:33:26.296" v="2628" actId="1076"/>
          <ac:picMkLst>
            <pc:docMk/>
            <pc:sldMk cId="3969079684" sldId="288"/>
            <ac:picMk id="13" creationId="{AC8A04A0-808C-C1C1-B129-F92A07654BF4}"/>
          </ac:picMkLst>
        </pc:picChg>
      </pc:sldChg>
      <pc:sldChg chg="addSp delSp modSp add mod ord">
        <pc:chgData name="James Insandara" userId="870a3198aef4cd27" providerId="LiveId" clId="{4615863E-3380-40A5-81DF-28EE27E12975}" dt="2025-06-09T17:31:36.248" v="4244" actId="114"/>
        <pc:sldMkLst>
          <pc:docMk/>
          <pc:sldMk cId="868112739" sldId="289"/>
        </pc:sldMkLst>
        <pc:spChg chg="mod">
          <ac:chgData name="James Insandara" userId="870a3198aef4cd27" providerId="LiveId" clId="{4615863E-3380-40A5-81DF-28EE27E12975}" dt="2025-06-09T13:13:37.689" v="916" actId="20577"/>
          <ac:spMkLst>
            <pc:docMk/>
            <pc:sldMk cId="868112739" sldId="289"/>
            <ac:spMk id="3" creationId="{0655492F-5DE4-7253-0DDC-32E59280DDB5}"/>
          </ac:spMkLst>
        </pc:spChg>
        <pc:spChg chg="add del mod">
          <ac:chgData name="James Insandara" userId="870a3198aef4cd27" providerId="LiveId" clId="{4615863E-3380-40A5-81DF-28EE27E12975}" dt="2025-06-09T13:13:43.669" v="920" actId="478"/>
          <ac:spMkLst>
            <pc:docMk/>
            <pc:sldMk cId="868112739" sldId="289"/>
            <ac:spMk id="6" creationId="{F9BB5F07-62CA-B396-68C3-92AD15723939}"/>
          </ac:spMkLst>
        </pc:spChg>
        <pc:spChg chg="add del mod">
          <ac:chgData name="James Insandara" userId="870a3198aef4cd27" providerId="LiveId" clId="{4615863E-3380-40A5-81DF-28EE27E12975}" dt="2025-06-09T13:13:48.384" v="922" actId="478"/>
          <ac:spMkLst>
            <pc:docMk/>
            <pc:sldMk cId="868112739" sldId="289"/>
            <ac:spMk id="8" creationId="{5FDFC91E-C95F-B0AF-C256-8988134E5999}"/>
          </ac:spMkLst>
        </pc:spChg>
        <pc:spChg chg="add mod">
          <ac:chgData name="James Insandara" userId="870a3198aef4cd27" providerId="LiveId" clId="{4615863E-3380-40A5-81DF-28EE27E12975}" dt="2025-06-09T13:40:50.255" v="1352" actId="404"/>
          <ac:spMkLst>
            <pc:docMk/>
            <pc:sldMk cId="868112739" sldId="289"/>
            <ac:spMk id="9" creationId="{7AF8F8FA-6EA0-BE89-F1F6-9F5412D36391}"/>
          </ac:spMkLst>
        </pc:spChg>
        <pc:spChg chg="add del mod">
          <ac:chgData name="James Insandara" userId="870a3198aef4cd27" providerId="LiveId" clId="{4615863E-3380-40A5-81DF-28EE27E12975}" dt="2025-06-09T13:40:44.066" v="1349" actId="21"/>
          <ac:spMkLst>
            <pc:docMk/>
            <pc:sldMk cId="868112739" sldId="289"/>
            <ac:spMk id="10" creationId="{A4B359A2-A731-BA3C-6502-420301DF7C4D}"/>
          </ac:spMkLst>
        </pc:spChg>
        <pc:spChg chg="add mod">
          <ac:chgData name="James Insandara" userId="870a3198aef4cd27" providerId="LiveId" clId="{4615863E-3380-40A5-81DF-28EE27E12975}" dt="2025-06-09T17:31:36.248" v="4244" actId="114"/>
          <ac:spMkLst>
            <pc:docMk/>
            <pc:sldMk cId="868112739" sldId="289"/>
            <ac:spMk id="11" creationId="{1BF1235B-8ECE-513C-4E6C-132664CA181E}"/>
          </ac:spMkLst>
        </pc:spChg>
        <pc:spChg chg="del">
          <ac:chgData name="James Insandara" userId="870a3198aef4cd27" providerId="LiveId" clId="{4615863E-3380-40A5-81DF-28EE27E12975}" dt="2025-06-09T13:13:45.405" v="921" actId="478"/>
          <ac:spMkLst>
            <pc:docMk/>
            <pc:sldMk cId="868112739" sldId="289"/>
            <ac:spMk id="15" creationId="{4C296A2D-A608-063A-8C5F-B7258D283EC1}"/>
          </ac:spMkLst>
        </pc:spChg>
        <pc:spChg chg="del">
          <ac:chgData name="James Insandara" userId="870a3198aef4cd27" providerId="LiveId" clId="{4615863E-3380-40A5-81DF-28EE27E12975}" dt="2025-06-09T13:13:41.556" v="918" actId="478"/>
          <ac:spMkLst>
            <pc:docMk/>
            <pc:sldMk cId="868112739" sldId="289"/>
            <ac:spMk id="16" creationId="{F76F86F9-CB59-FC10-3CD0-339B9642C6E4}"/>
          </ac:spMkLst>
        </pc:spChg>
        <pc:spChg chg="add mod">
          <ac:chgData name="James Insandara" userId="870a3198aef4cd27" providerId="LiveId" clId="{4615863E-3380-40A5-81DF-28EE27E12975}" dt="2025-06-09T16:35:05.203" v="2655" actId="20577"/>
          <ac:spMkLst>
            <pc:docMk/>
            <pc:sldMk cId="868112739" sldId="289"/>
            <ac:spMk id="17" creationId="{1AA93BE3-2EA1-1048-A537-54625DF4D083}"/>
          </ac:spMkLst>
        </pc:spChg>
        <pc:spChg chg="add del mod">
          <ac:chgData name="James Insandara" userId="870a3198aef4cd27" providerId="LiveId" clId="{4615863E-3380-40A5-81DF-28EE27E12975}" dt="2025-06-09T13:40:47.745" v="1351" actId="478"/>
          <ac:spMkLst>
            <pc:docMk/>
            <pc:sldMk cId="868112739" sldId="289"/>
            <ac:spMk id="19" creationId="{582F28B3-056C-5D80-449A-94EC03E97EE7}"/>
          </ac:spMkLst>
        </pc:spChg>
        <pc:spChg chg="add mod">
          <ac:chgData name="James Insandara" userId="870a3198aef4cd27" providerId="LiveId" clId="{4615863E-3380-40A5-81DF-28EE27E12975}" dt="2025-06-09T13:41:05.018" v="1356"/>
          <ac:spMkLst>
            <pc:docMk/>
            <pc:sldMk cId="868112739" sldId="289"/>
            <ac:spMk id="20" creationId="{9A40ECB4-A4E2-B08D-EF81-08C24C0C4ED2}"/>
          </ac:spMkLst>
        </pc:spChg>
        <pc:picChg chg="add mod">
          <ac:chgData name="James Insandara" userId="870a3198aef4cd27" providerId="LiveId" clId="{4615863E-3380-40A5-81DF-28EE27E12975}" dt="2025-06-09T16:34:22.482" v="2642" actId="1076"/>
          <ac:picMkLst>
            <pc:docMk/>
            <pc:sldMk cId="868112739" sldId="289"/>
            <ac:picMk id="12" creationId="{DB87D1F4-74F9-60FD-B338-6CCDE80851F8}"/>
          </ac:picMkLst>
        </pc:picChg>
        <pc:picChg chg="add del mod">
          <ac:chgData name="James Insandara" userId="870a3198aef4cd27" providerId="LiveId" clId="{4615863E-3380-40A5-81DF-28EE27E12975}" dt="2025-06-09T13:15:04.735" v="938"/>
          <ac:picMkLst>
            <pc:docMk/>
            <pc:sldMk cId="868112739" sldId="289"/>
            <ac:picMk id="13" creationId="{0AE552DA-AE78-EF18-2CE9-0569DA0F77CB}"/>
          </ac:picMkLst>
        </pc:picChg>
        <pc:picChg chg="del">
          <ac:chgData name="James Insandara" userId="870a3198aef4cd27" providerId="LiveId" clId="{4615863E-3380-40A5-81DF-28EE27E12975}" dt="2025-06-09T13:13:40.161" v="917" actId="478"/>
          <ac:picMkLst>
            <pc:docMk/>
            <pc:sldMk cId="868112739" sldId="289"/>
            <ac:picMk id="14" creationId="{8B070816-8611-EEDA-32FF-18BB074CDD36}"/>
          </ac:picMkLst>
        </pc:picChg>
      </pc:sldChg>
      <pc:sldChg chg="addSp delSp modSp add mod ord">
        <pc:chgData name="James Insandara" userId="870a3198aef4cd27" providerId="LiveId" clId="{4615863E-3380-40A5-81DF-28EE27E12975}" dt="2025-06-09T17:35:10.095" v="4343" actId="1076"/>
        <pc:sldMkLst>
          <pc:docMk/>
          <pc:sldMk cId="4273683788" sldId="290"/>
        </pc:sldMkLst>
        <pc:spChg chg="add mod">
          <ac:chgData name="James Insandara" userId="870a3198aef4cd27" providerId="LiveId" clId="{4615863E-3380-40A5-81DF-28EE27E12975}" dt="2025-06-09T13:41:45.886" v="1373" actId="404"/>
          <ac:spMkLst>
            <pc:docMk/>
            <pc:sldMk cId="4273683788" sldId="290"/>
            <ac:spMk id="3" creationId="{22A29C75-A725-5D2A-ED9B-C9CDB0E61D7E}"/>
          </ac:spMkLst>
        </pc:spChg>
        <pc:spChg chg="add mod">
          <ac:chgData name="James Insandara" userId="870a3198aef4cd27" providerId="LiveId" clId="{4615863E-3380-40A5-81DF-28EE27E12975}" dt="2025-06-09T17:34:05.575" v="4292" actId="1076"/>
          <ac:spMkLst>
            <pc:docMk/>
            <pc:sldMk cId="4273683788" sldId="290"/>
            <ac:spMk id="4" creationId="{FCDECE96-D915-7470-B822-F53FD66A4FFB}"/>
          </ac:spMkLst>
        </pc:spChg>
        <pc:spChg chg="mod">
          <ac:chgData name="James Insandara" userId="870a3198aef4cd27" providerId="LiveId" clId="{4615863E-3380-40A5-81DF-28EE27E12975}" dt="2025-06-09T16:50:40.561" v="3187" actId="1076"/>
          <ac:spMkLst>
            <pc:docMk/>
            <pc:sldMk cId="4273683788" sldId="290"/>
            <ac:spMk id="5" creationId="{E4D025D0-F5D3-EF55-97CD-49CB66547347}"/>
          </ac:spMkLst>
        </pc:spChg>
        <pc:spChg chg="add mod">
          <ac:chgData name="James Insandara" userId="870a3198aef4cd27" providerId="LiveId" clId="{4615863E-3380-40A5-81DF-28EE27E12975}" dt="2025-06-09T17:35:08.656" v="4342" actId="20577"/>
          <ac:spMkLst>
            <pc:docMk/>
            <pc:sldMk cId="4273683788" sldId="290"/>
            <ac:spMk id="6" creationId="{94DF80CC-617A-E8D7-55CB-B55009AB0B9A}"/>
          </ac:spMkLst>
        </pc:spChg>
        <pc:spChg chg="add mod">
          <ac:chgData name="James Insandara" userId="870a3198aef4cd27" providerId="LiveId" clId="{4615863E-3380-40A5-81DF-28EE27E12975}" dt="2025-06-09T17:32:02.233" v="4249" actId="1076"/>
          <ac:spMkLst>
            <pc:docMk/>
            <pc:sldMk cId="4273683788" sldId="290"/>
            <ac:spMk id="8" creationId="{ACC4A871-D8EF-6EEF-6117-345B0690A03F}"/>
          </ac:spMkLst>
        </pc:spChg>
        <pc:spChg chg="del">
          <ac:chgData name="James Insandara" userId="870a3198aef4cd27" providerId="LiveId" clId="{4615863E-3380-40A5-81DF-28EE27E12975}" dt="2025-06-09T13:19:54.961" v="1019" actId="478"/>
          <ac:spMkLst>
            <pc:docMk/>
            <pc:sldMk cId="4273683788" sldId="290"/>
            <ac:spMk id="11" creationId="{49C444F9-B66B-43BE-07AF-11EB05ECEAC0}"/>
          </ac:spMkLst>
        </pc:spChg>
        <pc:spChg chg="del">
          <ac:chgData name="James Insandara" userId="870a3198aef4cd27" providerId="LiveId" clId="{4615863E-3380-40A5-81DF-28EE27E12975}" dt="2025-06-09T13:19:49.474" v="1016" actId="478"/>
          <ac:spMkLst>
            <pc:docMk/>
            <pc:sldMk cId="4273683788" sldId="290"/>
            <ac:spMk id="12" creationId="{7E80AC05-3A49-B711-BB3B-BABA966620FE}"/>
          </ac:spMkLst>
        </pc:spChg>
        <pc:spChg chg="add mod">
          <ac:chgData name="James Insandara" userId="870a3198aef4cd27" providerId="LiveId" clId="{4615863E-3380-40A5-81DF-28EE27E12975}" dt="2025-06-09T16:36:13.881" v="2668" actId="20577"/>
          <ac:spMkLst>
            <pc:docMk/>
            <pc:sldMk cId="4273683788" sldId="290"/>
            <ac:spMk id="14" creationId="{63430FA3-1EDD-8C1A-BB50-D1DF71602C42}"/>
          </ac:spMkLst>
        </pc:spChg>
        <pc:spChg chg="del mod">
          <ac:chgData name="James Insandara" userId="870a3198aef4cd27" providerId="LiveId" clId="{4615863E-3380-40A5-81DF-28EE27E12975}" dt="2025-06-09T13:19:58.644" v="1021" actId="478"/>
          <ac:spMkLst>
            <pc:docMk/>
            <pc:sldMk cId="4273683788" sldId="290"/>
            <ac:spMk id="18" creationId="{CE2DD2CF-A66E-6A53-702C-4568AC8F9DCD}"/>
          </ac:spMkLst>
        </pc:spChg>
        <pc:picChg chg="add del mod">
          <ac:chgData name="James Insandara" userId="870a3198aef4cd27" providerId="LiveId" clId="{4615863E-3380-40A5-81DF-28EE27E12975}" dt="2025-06-09T17:35:10.095" v="4343" actId="1076"/>
          <ac:picMkLst>
            <pc:docMk/>
            <pc:sldMk cId="4273683788" sldId="290"/>
            <ac:picMk id="7" creationId="{DB34769D-5C1A-2D8F-D55E-5F05A2062B98}"/>
          </ac:picMkLst>
        </pc:picChg>
        <pc:picChg chg="add mod">
          <ac:chgData name="James Insandara" userId="870a3198aef4cd27" providerId="LiveId" clId="{4615863E-3380-40A5-81DF-28EE27E12975}" dt="2025-06-09T13:21:20.105" v="1042"/>
          <ac:picMkLst>
            <pc:docMk/>
            <pc:sldMk cId="4273683788" sldId="290"/>
            <ac:picMk id="9" creationId="{42E6E218-8A80-4D0D-9368-7D5A64F00198}"/>
          </ac:picMkLst>
        </pc:picChg>
        <pc:picChg chg="del">
          <ac:chgData name="James Insandara" userId="870a3198aef4cd27" providerId="LiveId" clId="{4615863E-3380-40A5-81DF-28EE27E12975}" dt="2025-06-09T13:19:46.268" v="1015" actId="478"/>
          <ac:picMkLst>
            <pc:docMk/>
            <pc:sldMk cId="4273683788" sldId="290"/>
            <ac:picMk id="13" creationId="{AC8A04A0-808C-C1C1-B129-F92A07654BF4}"/>
          </ac:picMkLst>
        </pc:picChg>
      </pc:sldChg>
      <pc:sldChg chg="addSp delSp modSp add mod ord">
        <pc:chgData name="James Insandara" userId="870a3198aef4cd27" providerId="LiveId" clId="{4615863E-3380-40A5-81DF-28EE27E12975}" dt="2025-06-09T17:36:32.165" v="4362" actId="1076"/>
        <pc:sldMkLst>
          <pc:docMk/>
          <pc:sldMk cId="3798314878" sldId="291"/>
        </pc:sldMkLst>
        <pc:spChg chg="mod">
          <ac:chgData name="James Insandara" userId="870a3198aef4cd27" providerId="LiveId" clId="{4615863E-3380-40A5-81DF-28EE27E12975}" dt="2025-06-09T17:17:08.381" v="3998" actId="1076"/>
          <ac:spMkLst>
            <pc:docMk/>
            <pc:sldMk cId="3798314878" sldId="291"/>
            <ac:spMk id="3" creationId="{0655492F-5DE4-7253-0DDC-32E59280DDB5}"/>
          </ac:spMkLst>
        </pc:spChg>
        <pc:spChg chg="add mod">
          <ac:chgData name="James Insandara" userId="870a3198aef4cd27" providerId="LiveId" clId="{4615863E-3380-40A5-81DF-28EE27E12975}" dt="2025-06-09T17:35:35.551" v="4345" actId="114"/>
          <ac:spMkLst>
            <pc:docMk/>
            <pc:sldMk cId="3798314878" sldId="291"/>
            <ac:spMk id="6" creationId="{ECEE2A3D-C70A-B152-1058-239BF8DCC79D}"/>
          </ac:spMkLst>
        </pc:spChg>
        <pc:spChg chg="add del mod">
          <ac:chgData name="James Insandara" userId="870a3198aef4cd27" providerId="LiveId" clId="{4615863E-3380-40A5-81DF-28EE27E12975}" dt="2025-06-09T13:37:09.544" v="1310" actId="478"/>
          <ac:spMkLst>
            <pc:docMk/>
            <pc:sldMk cId="3798314878" sldId="291"/>
            <ac:spMk id="8" creationId="{AEF2E91F-B590-8800-DE0B-0A7697B3C3EA}"/>
          </ac:spMkLst>
        </pc:spChg>
        <pc:spChg chg="mod">
          <ac:chgData name="James Insandara" userId="870a3198aef4cd27" providerId="LiveId" clId="{4615863E-3380-40A5-81DF-28EE27E12975}" dt="2025-06-09T13:45:05.051" v="1426" actId="1076"/>
          <ac:spMkLst>
            <pc:docMk/>
            <pc:sldMk cId="3798314878" sldId="291"/>
            <ac:spMk id="9" creationId="{7AF8F8FA-6EA0-BE89-F1F6-9F5412D36391}"/>
          </ac:spMkLst>
        </pc:spChg>
        <pc:spChg chg="del mod">
          <ac:chgData name="James Insandara" userId="870a3198aef4cd27" providerId="LiveId" clId="{4615863E-3380-40A5-81DF-28EE27E12975}" dt="2025-06-09T13:37:06.092" v="1308" actId="21"/>
          <ac:spMkLst>
            <pc:docMk/>
            <pc:sldMk cId="3798314878" sldId="291"/>
            <ac:spMk id="10" creationId="{A4B359A2-A731-BA3C-6502-420301DF7C4D}"/>
          </ac:spMkLst>
        </pc:spChg>
        <pc:spChg chg="del">
          <ac:chgData name="James Insandara" userId="870a3198aef4cd27" providerId="LiveId" clId="{4615863E-3380-40A5-81DF-28EE27E12975}" dt="2025-06-09T13:33:12.497" v="1226" actId="478"/>
          <ac:spMkLst>
            <pc:docMk/>
            <pc:sldMk cId="3798314878" sldId="291"/>
            <ac:spMk id="11" creationId="{1BF1235B-8ECE-513C-4E6C-132664CA181E}"/>
          </ac:spMkLst>
        </pc:spChg>
        <pc:spChg chg="add del mod">
          <ac:chgData name="James Insandara" userId="870a3198aef4cd27" providerId="LiveId" clId="{4615863E-3380-40A5-81DF-28EE27E12975}" dt="2025-06-09T13:44:48.047" v="1419" actId="21"/>
          <ac:spMkLst>
            <pc:docMk/>
            <pc:sldMk cId="3798314878" sldId="291"/>
            <ac:spMk id="13" creationId="{12CF9B52-1456-EF27-D756-923D8F139C65}"/>
          </ac:spMkLst>
        </pc:spChg>
        <pc:spChg chg="add mod">
          <ac:chgData name="James Insandara" userId="870a3198aef4cd27" providerId="LiveId" clId="{4615863E-3380-40A5-81DF-28EE27E12975}" dt="2025-06-09T16:57:38.311" v="3301" actId="1076"/>
          <ac:spMkLst>
            <pc:docMk/>
            <pc:sldMk cId="3798314878" sldId="291"/>
            <ac:spMk id="14" creationId="{BB357889-0569-75E9-AC08-ED9783640B68}"/>
          </ac:spMkLst>
        </pc:spChg>
        <pc:spChg chg="add mod">
          <ac:chgData name="James Insandara" userId="870a3198aef4cd27" providerId="LiveId" clId="{4615863E-3380-40A5-81DF-28EE27E12975}" dt="2025-06-09T16:59:19.368" v="3320" actId="1076"/>
          <ac:spMkLst>
            <pc:docMk/>
            <pc:sldMk cId="3798314878" sldId="291"/>
            <ac:spMk id="15" creationId="{59236DEA-2548-3792-80CA-DD4D41CB8A17}"/>
          </ac:spMkLst>
        </pc:spChg>
        <pc:spChg chg="add mod">
          <ac:chgData name="James Insandara" userId="870a3198aef4cd27" providerId="LiveId" clId="{4615863E-3380-40A5-81DF-28EE27E12975}" dt="2025-06-09T16:59:24.842" v="3322" actId="1076"/>
          <ac:spMkLst>
            <pc:docMk/>
            <pc:sldMk cId="3798314878" sldId="291"/>
            <ac:spMk id="16" creationId="{D73359C5-EB36-7FC2-2710-E8963B32072A}"/>
          </ac:spMkLst>
        </pc:spChg>
        <pc:spChg chg="del mod">
          <ac:chgData name="James Insandara" userId="870a3198aef4cd27" providerId="LiveId" clId="{4615863E-3380-40A5-81DF-28EE27E12975}" dt="2025-06-09T13:33:17.544" v="1229" actId="478"/>
          <ac:spMkLst>
            <pc:docMk/>
            <pc:sldMk cId="3798314878" sldId="291"/>
            <ac:spMk id="17" creationId="{1AA93BE3-2EA1-1048-A537-54625DF4D083}"/>
          </ac:spMkLst>
        </pc:spChg>
        <pc:spChg chg="add del mod">
          <ac:chgData name="James Insandara" userId="870a3198aef4cd27" providerId="LiveId" clId="{4615863E-3380-40A5-81DF-28EE27E12975}" dt="2025-06-09T13:44:53.461" v="1421" actId="478"/>
          <ac:spMkLst>
            <pc:docMk/>
            <pc:sldMk cId="3798314878" sldId="291"/>
            <ac:spMk id="19" creationId="{EF94D15D-58E3-5BF0-EA6A-DFB13AA1C0F5}"/>
          </ac:spMkLst>
        </pc:spChg>
        <pc:spChg chg="add del mod">
          <ac:chgData name="James Insandara" userId="870a3198aef4cd27" providerId="LiveId" clId="{4615863E-3380-40A5-81DF-28EE27E12975}" dt="2025-06-09T17:01:18.341" v="3337" actId="21"/>
          <ac:spMkLst>
            <pc:docMk/>
            <pc:sldMk cId="3798314878" sldId="291"/>
            <ac:spMk id="20" creationId="{C78D3616-C319-4424-F8ED-48AEED7CA8C5}"/>
          </ac:spMkLst>
        </pc:spChg>
        <pc:spChg chg="add mod">
          <ac:chgData name="James Insandara" userId="870a3198aef4cd27" providerId="LiveId" clId="{4615863E-3380-40A5-81DF-28EE27E12975}" dt="2025-06-09T17:35:59.163" v="4352" actId="114"/>
          <ac:spMkLst>
            <pc:docMk/>
            <pc:sldMk cId="3798314878" sldId="291"/>
            <ac:spMk id="22" creationId="{FFCF11CA-E36C-242A-A67B-97411E855E17}"/>
          </ac:spMkLst>
        </pc:spChg>
        <pc:spChg chg="add mod">
          <ac:chgData name="James Insandara" userId="870a3198aef4cd27" providerId="LiveId" clId="{4615863E-3380-40A5-81DF-28EE27E12975}" dt="2025-06-09T17:36:03.490" v="4353" actId="20577"/>
          <ac:spMkLst>
            <pc:docMk/>
            <pc:sldMk cId="3798314878" sldId="291"/>
            <ac:spMk id="24" creationId="{7B8ADF5B-DE36-0065-9F79-8CB0CB769EEA}"/>
          </ac:spMkLst>
        </pc:spChg>
        <pc:spChg chg="add mod">
          <ac:chgData name="James Insandara" userId="870a3198aef4cd27" providerId="LiveId" clId="{4615863E-3380-40A5-81DF-28EE27E12975}" dt="2025-06-09T17:36:10.354" v="4355" actId="114"/>
          <ac:spMkLst>
            <pc:docMk/>
            <pc:sldMk cId="3798314878" sldId="291"/>
            <ac:spMk id="25" creationId="{2ED1D764-BD25-17AB-923B-ED275C572128}"/>
          </ac:spMkLst>
        </pc:spChg>
        <pc:spChg chg="add mod">
          <ac:chgData name="James Insandara" userId="870a3198aef4cd27" providerId="LiveId" clId="{4615863E-3380-40A5-81DF-28EE27E12975}" dt="2025-06-09T17:35:48.088" v="4348" actId="114"/>
          <ac:spMkLst>
            <pc:docMk/>
            <pc:sldMk cId="3798314878" sldId="291"/>
            <ac:spMk id="26" creationId="{6F94449A-3D97-5188-4DE7-57629623A7E9}"/>
          </ac:spMkLst>
        </pc:spChg>
        <pc:spChg chg="add del mod">
          <ac:chgData name="James Insandara" userId="870a3198aef4cd27" providerId="LiveId" clId="{4615863E-3380-40A5-81DF-28EE27E12975}" dt="2025-06-09T14:05:22.765" v="1599" actId="478"/>
          <ac:spMkLst>
            <pc:docMk/>
            <pc:sldMk cId="3798314878" sldId="291"/>
            <ac:spMk id="28" creationId="{A4621DBB-02F1-5F59-0F2F-64F0DDAD59E1}"/>
          </ac:spMkLst>
        </pc:spChg>
        <pc:spChg chg="add mod">
          <ac:chgData name="James Insandara" userId="870a3198aef4cd27" providerId="LiveId" clId="{4615863E-3380-40A5-81DF-28EE27E12975}" dt="2025-06-09T17:36:14.952" v="4357" actId="114"/>
          <ac:spMkLst>
            <pc:docMk/>
            <pc:sldMk cId="3798314878" sldId="291"/>
            <ac:spMk id="29" creationId="{1F23F822-9A78-8571-53BE-BB26F5F84DAB}"/>
          </ac:spMkLst>
        </pc:spChg>
        <pc:spChg chg="add mod">
          <ac:chgData name="James Insandara" userId="870a3198aef4cd27" providerId="LiveId" clId="{4615863E-3380-40A5-81DF-28EE27E12975}" dt="2025-06-09T17:36:32.165" v="4362" actId="1076"/>
          <ac:spMkLst>
            <pc:docMk/>
            <pc:sldMk cId="3798314878" sldId="291"/>
            <ac:spMk id="30" creationId="{60F649EE-7BCB-65D1-C921-93C3A607B180}"/>
          </ac:spMkLst>
        </pc:spChg>
        <pc:spChg chg="add del mod">
          <ac:chgData name="James Insandara" userId="870a3198aef4cd27" providerId="LiveId" clId="{4615863E-3380-40A5-81DF-28EE27E12975}" dt="2025-06-09T17:01:22.984" v="3339" actId="478"/>
          <ac:spMkLst>
            <pc:docMk/>
            <pc:sldMk cId="3798314878" sldId="291"/>
            <ac:spMk id="32" creationId="{7B7985BF-1CAE-28EA-7D94-E91E08F34BB6}"/>
          </ac:spMkLst>
        </pc:spChg>
        <pc:spChg chg="add mod">
          <ac:chgData name="James Insandara" userId="870a3198aef4cd27" providerId="LiveId" clId="{4615863E-3380-40A5-81DF-28EE27E12975}" dt="2025-06-09T17:02:45.117" v="3359"/>
          <ac:spMkLst>
            <pc:docMk/>
            <pc:sldMk cId="3798314878" sldId="291"/>
            <ac:spMk id="33" creationId="{AB93BAB2-02B0-D22E-A644-E9AA5EEF1084}"/>
          </ac:spMkLst>
        </pc:spChg>
        <pc:picChg chg="mod">
          <ac:chgData name="James Insandara" userId="870a3198aef4cd27" providerId="LiveId" clId="{4615863E-3380-40A5-81DF-28EE27E12975}" dt="2025-06-09T16:59:35.176" v="3330" actId="1076"/>
          <ac:picMkLst>
            <pc:docMk/>
            <pc:sldMk cId="3798314878" sldId="291"/>
            <ac:picMk id="5" creationId="{4290217E-4331-6D02-63BC-6B058EA0C8D8}"/>
          </ac:picMkLst>
        </pc:picChg>
        <pc:picChg chg="del">
          <ac:chgData name="James Insandara" userId="870a3198aef4cd27" providerId="LiveId" clId="{4615863E-3380-40A5-81DF-28EE27E12975}" dt="2025-06-09T13:33:14.147" v="1227" actId="478"/>
          <ac:picMkLst>
            <pc:docMk/>
            <pc:sldMk cId="3798314878" sldId="291"/>
            <ac:picMk id="12" creationId="{DB87D1F4-74F9-60FD-B338-6CCDE80851F8}"/>
          </ac:picMkLst>
        </pc:picChg>
        <pc:cxnChg chg="add del mod">
          <ac:chgData name="James Insandara" userId="870a3198aef4cd27" providerId="LiveId" clId="{4615863E-3380-40A5-81DF-28EE27E12975}" dt="2025-06-09T17:20:17.975" v="4037" actId="478"/>
          <ac:cxnSpMkLst>
            <pc:docMk/>
            <pc:sldMk cId="3798314878" sldId="291"/>
            <ac:cxnSpMk id="35" creationId="{391B67E7-F265-82E5-CAAC-8A045E491016}"/>
          </ac:cxnSpMkLst>
        </pc:cxnChg>
      </pc:sldChg>
      <pc:sldChg chg="addSp delSp modSp add mod ord">
        <pc:chgData name="James Insandara" userId="870a3198aef4cd27" providerId="LiveId" clId="{4615863E-3380-40A5-81DF-28EE27E12975}" dt="2025-06-09T17:36:53.818" v="4367" actId="114"/>
        <pc:sldMkLst>
          <pc:docMk/>
          <pc:sldMk cId="1117624284" sldId="292"/>
        </pc:sldMkLst>
        <pc:spChg chg="mod">
          <ac:chgData name="James Insandara" userId="870a3198aef4cd27" providerId="LiveId" clId="{4615863E-3380-40A5-81DF-28EE27E12975}" dt="2025-06-09T14:43:10.726" v="1791" actId="14100"/>
          <ac:spMkLst>
            <pc:docMk/>
            <pc:sldMk cId="1117624284" sldId="292"/>
            <ac:spMk id="3" creationId="{22A29C75-A725-5D2A-ED9B-C9CDB0E61D7E}"/>
          </ac:spMkLst>
        </pc:spChg>
        <pc:spChg chg="del">
          <ac:chgData name="James Insandara" userId="870a3198aef4cd27" providerId="LiveId" clId="{4615863E-3380-40A5-81DF-28EE27E12975}" dt="2025-06-09T14:39:37.036" v="1658" actId="478"/>
          <ac:spMkLst>
            <pc:docMk/>
            <pc:sldMk cId="1117624284" sldId="292"/>
            <ac:spMk id="4" creationId="{FCDECE96-D915-7470-B822-F53FD66A4FFB}"/>
          </ac:spMkLst>
        </pc:spChg>
        <pc:spChg chg="mod">
          <ac:chgData name="James Insandara" userId="870a3198aef4cd27" providerId="LiveId" clId="{4615863E-3380-40A5-81DF-28EE27E12975}" dt="2025-06-09T17:17:25.073" v="4004" actId="1076"/>
          <ac:spMkLst>
            <pc:docMk/>
            <pc:sldMk cId="1117624284" sldId="292"/>
            <ac:spMk id="5" creationId="{E4D025D0-F5D3-EF55-97CD-49CB66547347}"/>
          </ac:spMkLst>
        </pc:spChg>
        <pc:spChg chg="del">
          <ac:chgData name="James Insandara" userId="870a3198aef4cd27" providerId="LiveId" clId="{4615863E-3380-40A5-81DF-28EE27E12975}" dt="2025-06-09T14:39:38.538" v="1659" actId="478"/>
          <ac:spMkLst>
            <pc:docMk/>
            <pc:sldMk cId="1117624284" sldId="292"/>
            <ac:spMk id="6" creationId="{94DF80CC-617A-E8D7-55CB-B55009AB0B9A}"/>
          </ac:spMkLst>
        </pc:spChg>
        <pc:spChg chg="del">
          <ac:chgData name="James Insandara" userId="870a3198aef4cd27" providerId="LiveId" clId="{4615863E-3380-40A5-81DF-28EE27E12975}" dt="2025-06-09T14:39:40.123" v="1660" actId="478"/>
          <ac:spMkLst>
            <pc:docMk/>
            <pc:sldMk cId="1117624284" sldId="292"/>
            <ac:spMk id="8" creationId="{ACC4A871-D8EF-6EEF-6117-345B0690A03F}"/>
          </ac:spMkLst>
        </pc:spChg>
        <pc:spChg chg="del">
          <ac:chgData name="James Insandara" userId="870a3198aef4cd27" providerId="LiveId" clId="{4615863E-3380-40A5-81DF-28EE27E12975}" dt="2025-06-09T14:40:39.315" v="1664" actId="478"/>
          <ac:spMkLst>
            <pc:docMk/>
            <pc:sldMk cId="1117624284" sldId="292"/>
            <ac:spMk id="10" creationId="{A4A458F0-0D17-1201-C48B-8D0AF8EEC055}"/>
          </ac:spMkLst>
        </pc:spChg>
        <pc:spChg chg="add del mod">
          <ac:chgData name="James Insandara" userId="870a3198aef4cd27" providerId="LiveId" clId="{4615863E-3380-40A5-81DF-28EE27E12975}" dt="2025-06-09T14:39:47.836" v="1663" actId="478"/>
          <ac:spMkLst>
            <pc:docMk/>
            <pc:sldMk cId="1117624284" sldId="292"/>
            <ac:spMk id="12" creationId="{C9603886-AD02-CAC1-D967-A7F871265F45}"/>
          </ac:spMkLst>
        </pc:spChg>
        <pc:spChg chg="del">
          <ac:chgData name="James Insandara" userId="870a3198aef4cd27" providerId="LiveId" clId="{4615863E-3380-40A5-81DF-28EE27E12975}" dt="2025-06-09T14:39:43.742" v="1662" actId="478"/>
          <ac:spMkLst>
            <pc:docMk/>
            <pc:sldMk cId="1117624284" sldId="292"/>
            <ac:spMk id="14" creationId="{63430FA3-1EDD-8C1A-BB50-D1DF71602C42}"/>
          </ac:spMkLst>
        </pc:spChg>
        <pc:spChg chg="add del mod">
          <ac:chgData name="James Insandara" userId="870a3198aef4cd27" providerId="LiveId" clId="{4615863E-3380-40A5-81DF-28EE27E12975}" dt="2025-06-09T14:40:46.173" v="1666" actId="478"/>
          <ac:spMkLst>
            <pc:docMk/>
            <pc:sldMk cId="1117624284" sldId="292"/>
            <ac:spMk id="15" creationId="{E24A76B4-043C-767A-8E0E-9037A9A15B2D}"/>
          </ac:spMkLst>
        </pc:spChg>
        <pc:spChg chg="add del mod">
          <ac:chgData name="James Insandara" userId="870a3198aef4cd27" providerId="LiveId" clId="{4615863E-3380-40A5-81DF-28EE27E12975}" dt="2025-06-09T14:40:48.625" v="1668"/>
          <ac:spMkLst>
            <pc:docMk/>
            <pc:sldMk cId="1117624284" sldId="292"/>
            <ac:spMk id="16" creationId="{E672796A-C736-A4CB-DAAE-B14E81AC7320}"/>
          </ac:spMkLst>
        </pc:spChg>
        <pc:spChg chg="add mod">
          <ac:chgData name="James Insandara" userId="870a3198aef4cd27" providerId="LiveId" clId="{4615863E-3380-40A5-81DF-28EE27E12975}" dt="2025-06-09T17:05:29.337" v="3567" actId="20577"/>
          <ac:spMkLst>
            <pc:docMk/>
            <pc:sldMk cId="1117624284" sldId="292"/>
            <ac:spMk id="17" creationId="{1EDAF744-1483-61D5-21DC-160B8DDB7A8E}"/>
          </ac:spMkLst>
        </pc:spChg>
        <pc:spChg chg="add mod">
          <ac:chgData name="James Insandara" userId="870a3198aef4cd27" providerId="LiveId" clId="{4615863E-3380-40A5-81DF-28EE27E12975}" dt="2025-06-09T17:36:53.818" v="4367" actId="114"/>
          <ac:spMkLst>
            <pc:docMk/>
            <pc:sldMk cId="1117624284" sldId="292"/>
            <ac:spMk id="19" creationId="{4BF7A163-CFD4-3D69-DE39-7B3B8227DFC5}"/>
          </ac:spMkLst>
        </pc:spChg>
        <pc:spChg chg="add mod">
          <ac:chgData name="James Insandara" userId="870a3198aef4cd27" providerId="LiveId" clId="{4615863E-3380-40A5-81DF-28EE27E12975}" dt="2025-06-09T17:36:49.222" v="4364" actId="114"/>
          <ac:spMkLst>
            <pc:docMk/>
            <pc:sldMk cId="1117624284" sldId="292"/>
            <ac:spMk id="21" creationId="{B8539633-633B-D52A-3A69-4BF57CC5FDDA}"/>
          </ac:spMkLst>
        </pc:spChg>
        <pc:spChg chg="add mod">
          <ac:chgData name="James Insandara" userId="870a3198aef4cd27" providerId="LiveId" clId="{4615863E-3380-40A5-81DF-28EE27E12975}" dt="2025-06-09T17:06:40.106" v="3598" actId="14100"/>
          <ac:spMkLst>
            <pc:docMk/>
            <pc:sldMk cId="1117624284" sldId="292"/>
            <ac:spMk id="24" creationId="{76C20772-CF36-AFAB-9016-37AAF2215CDE}"/>
          </ac:spMkLst>
        </pc:spChg>
        <pc:picChg chg="del">
          <ac:chgData name="James Insandara" userId="870a3198aef4cd27" providerId="LiveId" clId="{4615863E-3380-40A5-81DF-28EE27E12975}" dt="2025-06-09T14:39:41.572" v="1661" actId="478"/>
          <ac:picMkLst>
            <pc:docMk/>
            <pc:sldMk cId="1117624284" sldId="292"/>
            <ac:picMk id="9" creationId="{42E6E218-8A80-4D0D-9368-7D5A64F00198}"/>
          </ac:picMkLst>
        </pc:picChg>
        <pc:picChg chg="add mod">
          <ac:chgData name="James Insandara" userId="870a3198aef4cd27" providerId="LiveId" clId="{4615863E-3380-40A5-81DF-28EE27E12975}" dt="2025-06-09T17:05:36.398" v="3569" actId="1076"/>
          <ac:picMkLst>
            <pc:docMk/>
            <pc:sldMk cId="1117624284" sldId="292"/>
            <ac:picMk id="23" creationId="{B06E0BAA-CB21-B115-B1B0-CE92B18EE78D}"/>
          </ac:picMkLst>
        </pc:picChg>
      </pc:sldChg>
      <pc:sldChg chg="addSp delSp modSp add mod ord">
        <pc:chgData name="James Insandara" userId="870a3198aef4cd27" providerId="LiveId" clId="{4615863E-3380-40A5-81DF-28EE27E12975}" dt="2025-06-09T17:17:47.750" v="4014" actId="1076"/>
        <pc:sldMkLst>
          <pc:docMk/>
          <pc:sldMk cId="1570737016" sldId="293"/>
        </pc:sldMkLst>
        <pc:spChg chg="mod">
          <ac:chgData name="James Insandara" userId="870a3198aef4cd27" providerId="LiveId" clId="{4615863E-3380-40A5-81DF-28EE27E12975}" dt="2025-06-09T17:17:47.750" v="4014" actId="1076"/>
          <ac:spMkLst>
            <pc:docMk/>
            <pc:sldMk cId="1570737016" sldId="293"/>
            <ac:spMk id="3" creationId="{0655492F-5DE4-7253-0DDC-32E59280DDB5}"/>
          </ac:spMkLst>
        </pc:spChg>
        <pc:spChg chg="del">
          <ac:chgData name="James Insandara" userId="870a3198aef4cd27" providerId="LiveId" clId="{4615863E-3380-40A5-81DF-28EE27E12975}" dt="2025-06-09T15:01:20.800" v="1940" actId="478"/>
          <ac:spMkLst>
            <pc:docMk/>
            <pc:sldMk cId="1570737016" sldId="293"/>
            <ac:spMk id="6" creationId="{ECEE2A3D-C70A-B152-1058-239BF8DCC79D}"/>
          </ac:spMkLst>
        </pc:spChg>
        <pc:spChg chg="add del mod">
          <ac:chgData name="James Insandara" userId="870a3198aef4cd27" providerId="LiveId" clId="{4615863E-3380-40A5-81DF-28EE27E12975}" dt="2025-06-09T15:01:57.201" v="1943" actId="478"/>
          <ac:spMkLst>
            <pc:docMk/>
            <pc:sldMk cId="1570737016" sldId="293"/>
            <ac:spMk id="7" creationId="{AC2DD43C-DA63-E46B-EFED-42A199C63414}"/>
          </ac:spMkLst>
        </pc:spChg>
        <pc:spChg chg="mod">
          <ac:chgData name="James Insandara" userId="870a3198aef4cd27" providerId="LiveId" clId="{4615863E-3380-40A5-81DF-28EE27E12975}" dt="2025-06-09T17:12:28.973" v="3809" actId="20577"/>
          <ac:spMkLst>
            <pc:docMk/>
            <pc:sldMk cId="1570737016" sldId="293"/>
            <ac:spMk id="9" creationId="{7AF8F8FA-6EA0-BE89-F1F6-9F5412D36391}"/>
          </ac:spMkLst>
        </pc:spChg>
        <pc:spChg chg="del">
          <ac:chgData name="James Insandara" userId="870a3198aef4cd27" providerId="LiveId" clId="{4615863E-3380-40A5-81DF-28EE27E12975}" dt="2025-06-09T15:01:14.070" v="1936" actId="478"/>
          <ac:spMkLst>
            <pc:docMk/>
            <pc:sldMk cId="1570737016" sldId="293"/>
            <ac:spMk id="14" creationId="{BB357889-0569-75E9-AC08-ED9783640B68}"/>
          </ac:spMkLst>
        </pc:spChg>
        <pc:spChg chg="del">
          <ac:chgData name="James Insandara" userId="870a3198aef4cd27" providerId="LiveId" clId="{4615863E-3380-40A5-81DF-28EE27E12975}" dt="2025-06-09T15:01:12.864" v="1935" actId="478"/>
          <ac:spMkLst>
            <pc:docMk/>
            <pc:sldMk cId="1570737016" sldId="293"/>
            <ac:spMk id="15" creationId="{59236DEA-2548-3792-80CA-DD4D41CB8A17}"/>
          </ac:spMkLst>
        </pc:spChg>
        <pc:spChg chg="del">
          <ac:chgData name="James Insandara" userId="870a3198aef4cd27" providerId="LiveId" clId="{4615863E-3380-40A5-81DF-28EE27E12975}" dt="2025-06-09T15:01:11.683" v="1934" actId="478"/>
          <ac:spMkLst>
            <pc:docMk/>
            <pc:sldMk cId="1570737016" sldId="293"/>
            <ac:spMk id="16" creationId="{D73359C5-EB36-7FC2-2710-E8963B32072A}"/>
          </ac:spMkLst>
        </pc:spChg>
        <pc:spChg chg="del">
          <ac:chgData name="James Insandara" userId="870a3198aef4cd27" providerId="LiveId" clId="{4615863E-3380-40A5-81DF-28EE27E12975}" dt="2025-06-09T15:01:55.411" v="1941" actId="478"/>
          <ac:spMkLst>
            <pc:docMk/>
            <pc:sldMk cId="1570737016" sldId="293"/>
            <ac:spMk id="20" creationId="{C78D3616-C319-4424-F8ED-48AEED7CA8C5}"/>
          </ac:spMkLst>
        </pc:spChg>
        <pc:spChg chg="add mod">
          <ac:chgData name="James Insandara" userId="870a3198aef4cd27" providerId="LiveId" clId="{4615863E-3380-40A5-81DF-28EE27E12975}" dt="2025-06-09T17:11:26.431" v="3792" actId="14100"/>
          <ac:spMkLst>
            <pc:docMk/>
            <pc:sldMk cId="1570737016" sldId="293"/>
            <ac:spMk id="21" creationId="{1E71F757-08B5-4D7B-8A5B-93E020DF6351}"/>
          </ac:spMkLst>
        </pc:spChg>
        <pc:spChg chg="del">
          <ac:chgData name="James Insandara" userId="870a3198aef4cd27" providerId="LiveId" clId="{4615863E-3380-40A5-81DF-28EE27E12975}" dt="2025-06-09T15:01:16.831" v="1938" actId="478"/>
          <ac:spMkLst>
            <pc:docMk/>
            <pc:sldMk cId="1570737016" sldId="293"/>
            <ac:spMk id="22" creationId="{FFCF11CA-E36C-242A-A67B-97411E855E17}"/>
          </ac:spMkLst>
        </pc:spChg>
        <pc:spChg chg="add del mod">
          <ac:chgData name="James Insandara" userId="870a3198aef4cd27" providerId="LiveId" clId="{4615863E-3380-40A5-81DF-28EE27E12975}" dt="2025-06-09T17:09:41.838" v="3695" actId="478"/>
          <ac:spMkLst>
            <pc:docMk/>
            <pc:sldMk cId="1570737016" sldId="293"/>
            <ac:spMk id="23" creationId="{5225B4C7-EAFA-4BC3-0986-99E8A1F46453}"/>
          </ac:spMkLst>
        </pc:spChg>
        <pc:spChg chg="del">
          <ac:chgData name="James Insandara" userId="870a3198aef4cd27" providerId="LiveId" clId="{4615863E-3380-40A5-81DF-28EE27E12975}" dt="2025-06-09T15:01:15.620" v="1937" actId="478"/>
          <ac:spMkLst>
            <pc:docMk/>
            <pc:sldMk cId="1570737016" sldId="293"/>
            <ac:spMk id="24" creationId="{7B8ADF5B-DE36-0065-9F79-8CB0CB769EEA}"/>
          </ac:spMkLst>
        </pc:spChg>
        <pc:spChg chg="del">
          <ac:chgData name="James Insandara" userId="870a3198aef4cd27" providerId="LiveId" clId="{4615863E-3380-40A5-81DF-28EE27E12975}" dt="2025-06-09T15:01:06.557" v="1931" actId="478"/>
          <ac:spMkLst>
            <pc:docMk/>
            <pc:sldMk cId="1570737016" sldId="293"/>
            <ac:spMk id="25" creationId="{2ED1D764-BD25-17AB-923B-ED275C572128}"/>
          </ac:spMkLst>
        </pc:spChg>
        <pc:spChg chg="del">
          <ac:chgData name="James Insandara" userId="870a3198aef4cd27" providerId="LiveId" clId="{4615863E-3380-40A5-81DF-28EE27E12975}" dt="2025-06-09T15:01:19.183" v="1939" actId="478"/>
          <ac:spMkLst>
            <pc:docMk/>
            <pc:sldMk cId="1570737016" sldId="293"/>
            <ac:spMk id="26" creationId="{6F94449A-3D97-5188-4DE7-57629623A7E9}"/>
          </ac:spMkLst>
        </pc:spChg>
        <pc:spChg chg="add del mod">
          <ac:chgData name="James Insandara" userId="870a3198aef4cd27" providerId="LiveId" clId="{4615863E-3380-40A5-81DF-28EE27E12975}" dt="2025-06-09T17:09:44.039" v="3697" actId="478"/>
          <ac:spMkLst>
            <pc:docMk/>
            <pc:sldMk cId="1570737016" sldId="293"/>
            <ac:spMk id="28" creationId="{F0251F91-76F2-A28C-8B0E-490748615954}"/>
          </ac:spMkLst>
        </pc:spChg>
        <pc:spChg chg="del">
          <ac:chgData name="James Insandara" userId="870a3198aef4cd27" providerId="LiveId" clId="{4615863E-3380-40A5-81DF-28EE27E12975}" dt="2025-06-09T15:01:07.843" v="1932" actId="478"/>
          <ac:spMkLst>
            <pc:docMk/>
            <pc:sldMk cId="1570737016" sldId="293"/>
            <ac:spMk id="29" creationId="{1F23F822-9A78-8571-53BE-BB26F5F84DAB}"/>
          </ac:spMkLst>
        </pc:spChg>
        <pc:spChg chg="del">
          <ac:chgData name="James Insandara" userId="870a3198aef4cd27" providerId="LiveId" clId="{4615863E-3380-40A5-81DF-28EE27E12975}" dt="2025-06-09T15:01:10.373" v="1933" actId="478"/>
          <ac:spMkLst>
            <pc:docMk/>
            <pc:sldMk cId="1570737016" sldId="293"/>
            <ac:spMk id="30" creationId="{60F649EE-7BCB-65D1-C921-93C3A607B180}"/>
          </ac:spMkLst>
        </pc:spChg>
        <pc:spChg chg="add del mod">
          <ac:chgData name="James Insandara" userId="870a3198aef4cd27" providerId="LiveId" clId="{4615863E-3380-40A5-81DF-28EE27E12975}" dt="2025-06-09T17:11:44.485" v="3793" actId="21"/>
          <ac:spMkLst>
            <pc:docMk/>
            <pc:sldMk cId="1570737016" sldId="293"/>
            <ac:spMk id="31" creationId="{EEDCD586-E885-8A90-88FC-38ACB6B13ACF}"/>
          </ac:spMkLst>
        </pc:spChg>
        <pc:spChg chg="add del mod">
          <ac:chgData name="James Insandara" userId="870a3198aef4cd27" providerId="LiveId" clId="{4615863E-3380-40A5-81DF-28EE27E12975}" dt="2025-06-09T17:11:46.851" v="3795" actId="478"/>
          <ac:spMkLst>
            <pc:docMk/>
            <pc:sldMk cId="1570737016" sldId="293"/>
            <ac:spMk id="33" creationId="{DC4B122A-DE07-FD57-8280-71CEFA14EF10}"/>
          </ac:spMkLst>
        </pc:spChg>
        <pc:spChg chg="add mod">
          <ac:chgData name="James Insandara" userId="870a3198aef4cd27" providerId="LiveId" clId="{4615863E-3380-40A5-81DF-28EE27E12975}" dt="2025-06-09T17:11:51.617" v="3797"/>
          <ac:spMkLst>
            <pc:docMk/>
            <pc:sldMk cId="1570737016" sldId="293"/>
            <ac:spMk id="34" creationId="{33E1B4B9-C756-6BB4-1F74-B723FCFCEB2F}"/>
          </ac:spMkLst>
        </pc:spChg>
        <pc:picChg chg="add mod">
          <ac:chgData name="James Insandara" userId="870a3198aef4cd27" providerId="LiveId" clId="{4615863E-3380-40A5-81DF-28EE27E12975}" dt="2025-06-09T15:13:53.066" v="2075" actId="1076"/>
          <ac:picMkLst>
            <pc:docMk/>
            <pc:sldMk cId="1570737016" sldId="293"/>
            <ac:picMk id="10" creationId="{55069184-70FB-5E70-1253-5AE94895CF69}"/>
          </ac:picMkLst>
        </pc:picChg>
        <pc:picChg chg="add del mod">
          <ac:chgData name="James Insandara" userId="870a3198aef4cd27" providerId="LiveId" clId="{4615863E-3380-40A5-81DF-28EE27E12975}" dt="2025-06-09T15:03:15.855" v="1986" actId="478"/>
          <ac:picMkLst>
            <pc:docMk/>
            <pc:sldMk cId="1570737016" sldId="293"/>
            <ac:picMk id="12" creationId="{852AE34A-3645-E399-15BE-EE1CC56F3A82}"/>
          </ac:picMkLst>
        </pc:picChg>
        <pc:picChg chg="add del mod">
          <ac:chgData name="James Insandara" userId="870a3198aef4cd27" providerId="LiveId" clId="{4615863E-3380-40A5-81DF-28EE27E12975}" dt="2025-06-09T15:11:19.824" v="2009" actId="478"/>
          <ac:picMkLst>
            <pc:docMk/>
            <pc:sldMk cId="1570737016" sldId="293"/>
            <ac:picMk id="17" creationId="{FC3E637E-A4AE-E7B6-C7A6-6F892F7D867E}"/>
          </ac:picMkLst>
        </pc:picChg>
        <pc:picChg chg="add del mod">
          <ac:chgData name="James Insandara" userId="870a3198aef4cd27" providerId="LiveId" clId="{4615863E-3380-40A5-81DF-28EE27E12975}" dt="2025-06-09T15:11:20.509" v="2010" actId="478"/>
          <ac:picMkLst>
            <pc:docMk/>
            <pc:sldMk cId="1570737016" sldId="293"/>
            <ac:picMk id="19" creationId="{61F95B68-3FCD-48CD-991D-C80AF715D23B}"/>
          </ac:picMkLst>
        </pc:picChg>
      </pc:sldChg>
      <pc:sldChg chg="addSp delSp modSp add mod ord">
        <pc:chgData name="James Insandara" userId="870a3198aef4cd27" providerId="LiveId" clId="{4615863E-3380-40A5-81DF-28EE27E12975}" dt="2025-06-09T17:24:17.261" v="4058" actId="1076"/>
        <pc:sldMkLst>
          <pc:docMk/>
          <pc:sldMk cId="3990864925" sldId="294"/>
        </pc:sldMkLst>
        <pc:spChg chg="mod">
          <ac:chgData name="James Insandara" userId="870a3198aef4cd27" providerId="LiveId" clId="{4615863E-3380-40A5-81DF-28EE27E12975}" dt="2025-06-09T17:12:44.882" v="3829" actId="14100"/>
          <ac:spMkLst>
            <pc:docMk/>
            <pc:sldMk cId="3990864925" sldId="294"/>
            <ac:spMk id="3" creationId="{22A29C75-A725-5D2A-ED9B-C9CDB0E61D7E}"/>
          </ac:spMkLst>
        </pc:spChg>
        <pc:spChg chg="mod">
          <ac:chgData name="James Insandara" userId="870a3198aef4cd27" providerId="LiveId" clId="{4615863E-3380-40A5-81DF-28EE27E12975}" dt="2025-06-09T17:17:57.966" v="4019" actId="1076"/>
          <ac:spMkLst>
            <pc:docMk/>
            <pc:sldMk cId="3990864925" sldId="294"/>
            <ac:spMk id="5" creationId="{E4D025D0-F5D3-EF55-97CD-49CB66547347}"/>
          </ac:spMkLst>
        </pc:spChg>
        <pc:spChg chg="add del mod">
          <ac:chgData name="James Insandara" userId="870a3198aef4cd27" providerId="LiveId" clId="{4615863E-3380-40A5-81DF-28EE27E12975}" dt="2025-06-09T15:11:50.143" v="2020" actId="478"/>
          <ac:spMkLst>
            <pc:docMk/>
            <pc:sldMk cId="3990864925" sldId="294"/>
            <ac:spMk id="6" creationId="{7BE9B776-81C9-CE28-F761-A5C9583DC27F}"/>
          </ac:spMkLst>
        </pc:spChg>
        <pc:spChg chg="add del mod">
          <ac:chgData name="James Insandara" userId="870a3198aef4cd27" providerId="LiveId" clId="{4615863E-3380-40A5-81DF-28EE27E12975}" dt="2025-06-09T17:12:35.769" v="3810" actId="478"/>
          <ac:spMkLst>
            <pc:docMk/>
            <pc:sldMk cId="3990864925" sldId="294"/>
            <ac:spMk id="8" creationId="{A5E75BFA-A4E4-0B86-D4CB-9D61D4E1480A}"/>
          </ac:spMkLst>
        </pc:spChg>
        <pc:spChg chg="del">
          <ac:chgData name="James Insandara" userId="870a3198aef4cd27" providerId="LiveId" clId="{4615863E-3380-40A5-81DF-28EE27E12975}" dt="2025-06-09T15:11:48.196" v="2018" actId="21"/>
          <ac:spMkLst>
            <pc:docMk/>
            <pc:sldMk cId="3990864925" sldId="294"/>
            <ac:spMk id="17" creationId="{1EDAF744-1483-61D5-21DC-160B8DDB7A8E}"/>
          </ac:spMkLst>
        </pc:spChg>
        <pc:spChg chg="del">
          <ac:chgData name="James Insandara" userId="870a3198aef4cd27" providerId="LiveId" clId="{4615863E-3380-40A5-81DF-28EE27E12975}" dt="2025-06-09T15:11:42.246" v="2016" actId="478"/>
          <ac:spMkLst>
            <pc:docMk/>
            <pc:sldMk cId="3990864925" sldId="294"/>
            <ac:spMk id="19" creationId="{4BF7A163-CFD4-3D69-DE39-7B3B8227DFC5}"/>
          </ac:spMkLst>
        </pc:spChg>
        <pc:spChg chg="del">
          <ac:chgData name="James Insandara" userId="870a3198aef4cd27" providerId="LiveId" clId="{4615863E-3380-40A5-81DF-28EE27E12975}" dt="2025-06-09T15:11:43.660" v="2017" actId="478"/>
          <ac:spMkLst>
            <pc:docMk/>
            <pc:sldMk cId="3990864925" sldId="294"/>
            <ac:spMk id="21" creationId="{B8539633-633B-D52A-3A69-4BF57CC5FDDA}"/>
          </ac:spMkLst>
        </pc:spChg>
        <pc:spChg chg="mod">
          <ac:chgData name="James Insandara" userId="870a3198aef4cd27" providerId="LiveId" clId="{4615863E-3380-40A5-81DF-28EE27E12975}" dt="2025-06-09T17:24:17.261" v="4058" actId="1076"/>
          <ac:spMkLst>
            <pc:docMk/>
            <pc:sldMk cId="3990864925" sldId="294"/>
            <ac:spMk id="24" creationId="{76C20772-CF36-AFAB-9016-37AAF2215CDE}"/>
          </ac:spMkLst>
        </pc:spChg>
        <pc:spChg chg="add del">
          <ac:chgData name="James Insandara" userId="870a3198aef4cd27" providerId="LiveId" clId="{4615863E-3380-40A5-81DF-28EE27E12975}" dt="2025-06-09T15:52:38.021" v="2192" actId="22"/>
          <ac:spMkLst>
            <pc:docMk/>
            <pc:sldMk cId="3990864925" sldId="294"/>
            <ac:spMk id="26" creationId="{1A5E8060-76D1-75CA-FC01-2767F2CB8DC8}"/>
          </ac:spMkLst>
        </pc:spChg>
        <pc:spChg chg="add del mod">
          <ac:chgData name="James Insandara" userId="870a3198aef4cd27" providerId="LiveId" clId="{4615863E-3380-40A5-81DF-28EE27E12975}" dt="2025-06-09T17:12:37.434" v="3812" actId="478"/>
          <ac:spMkLst>
            <pc:docMk/>
            <pc:sldMk cId="3990864925" sldId="294"/>
            <ac:spMk id="28" creationId="{4F5125CB-1753-6375-5F75-E530D6CE904E}"/>
          </ac:spMkLst>
        </pc:spChg>
        <pc:spChg chg="add mod">
          <ac:chgData name="James Insandara" userId="870a3198aef4cd27" providerId="LiveId" clId="{4615863E-3380-40A5-81DF-28EE27E12975}" dt="2025-06-09T17:15:41.224" v="3980"/>
          <ac:spMkLst>
            <pc:docMk/>
            <pc:sldMk cId="3990864925" sldId="294"/>
            <ac:spMk id="29" creationId="{05EC00D1-C1A9-4D9E-0F56-B5F6DA062E73}"/>
          </ac:spMkLst>
        </pc:spChg>
        <pc:picChg chg="mod">
          <ac:chgData name="James Insandara" userId="870a3198aef4cd27" providerId="LiveId" clId="{4615863E-3380-40A5-81DF-28EE27E12975}" dt="2025-06-09T17:24:13.603" v="4057" actId="1076"/>
          <ac:picMkLst>
            <pc:docMk/>
            <pc:sldMk cId="3990864925" sldId="294"/>
            <ac:picMk id="7" creationId="{DB34769D-5C1A-2D8F-D55E-5F05A2062B98}"/>
          </ac:picMkLst>
        </pc:picChg>
        <pc:picChg chg="add mod">
          <ac:chgData name="James Insandara" userId="870a3198aef4cd27" providerId="LiveId" clId="{4615863E-3380-40A5-81DF-28EE27E12975}" dt="2025-06-09T17:23:10.663" v="4044" actId="14100"/>
          <ac:picMkLst>
            <pc:docMk/>
            <pc:sldMk cId="3990864925" sldId="294"/>
            <ac:picMk id="10" creationId="{75BAEC26-7F02-3D90-0158-367115731223}"/>
          </ac:picMkLst>
        </pc:picChg>
        <pc:picChg chg="add del mod">
          <ac:chgData name="James Insandara" userId="870a3198aef4cd27" providerId="LiveId" clId="{4615863E-3380-40A5-81DF-28EE27E12975}" dt="2025-06-09T15:12:50.593" v="2058" actId="478"/>
          <ac:picMkLst>
            <pc:docMk/>
            <pc:sldMk cId="3990864925" sldId="294"/>
            <ac:picMk id="12" creationId="{D1481013-B7D1-8BAE-49C1-E1813B8E0207}"/>
          </ac:picMkLst>
        </pc:picChg>
        <pc:picChg chg="add mod">
          <ac:chgData name="James Insandara" userId="870a3198aef4cd27" providerId="LiveId" clId="{4615863E-3380-40A5-81DF-28EE27E12975}" dt="2025-06-09T17:24:05.012" v="4055" actId="14100"/>
          <ac:picMkLst>
            <pc:docMk/>
            <pc:sldMk cId="3990864925" sldId="294"/>
            <ac:picMk id="14" creationId="{B5FA07C5-AE11-75D2-3C77-58DF1E91F756}"/>
          </ac:picMkLst>
        </pc:picChg>
        <pc:picChg chg="add mod">
          <ac:chgData name="James Insandara" userId="870a3198aef4cd27" providerId="LiveId" clId="{4615863E-3380-40A5-81DF-28EE27E12975}" dt="2025-06-09T17:24:02.107" v="4054" actId="14100"/>
          <ac:picMkLst>
            <pc:docMk/>
            <pc:sldMk cId="3990864925" sldId="294"/>
            <ac:picMk id="16" creationId="{4D0D54C4-2C0D-E5B5-18BD-CF9D1D23A842}"/>
          </ac:picMkLst>
        </pc:picChg>
        <pc:picChg chg="add mod">
          <ac:chgData name="James Insandara" userId="870a3198aef4cd27" providerId="LiveId" clId="{4615863E-3380-40A5-81DF-28EE27E12975}" dt="2025-06-09T17:24:09.037" v="4056" actId="14100"/>
          <ac:picMkLst>
            <pc:docMk/>
            <pc:sldMk cId="3990864925" sldId="294"/>
            <ac:picMk id="20" creationId="{2BF1A331-BCDA-FD6A-F4B9-117ADABC6BDC}"/>
          </ac:picMkLst>
        </pc:picChg>
        <pc:picChg chg="add del mod">
          <ac:chgData name="James Insandara" userId="870a3198aef4cd27" providerId="LiveId" clId="{4615863E-3380-40A5-81DF-28EE27E12975}" dt="2025-06-09T15:14:58.861" v="2101" actId="478"/>
          <ac:picMkLst>
            <pc:docMk/>
            <pc:sldMk cId="3990864925" sldId="294"/>
            <ac:picMk id="22" creationId="{19EF85AC-7E7F-C56C-5D96-F5E1D76BE91E}"/>
          </ac:picMkLst>
        </pc:picChg>
        <pc:picChg chg="del">
          <ac:chgData name="James Insandara" userId="870a3198aef4cd27" providerId="LiveId" clId="{4615863E-3380-40A5-81DF-28EE27E12975}" dt="2025-06-09T15:12:22.904" v="2053" actId="478"/>
          <ac:picMkLst>
            <pc:docMk/>
            <pc:sldMk cId="3990864925" sldId="294"/>
            <ac:picMk id="23" creationId="{B06E0BAA-CB21-B115-B1B0-CE92B18EE78D}"/>
          </ac:picMkLst>
        </pc:picChg>
      </pc:sldChg>
      <pc:sldChg chg="addSp delSp modSp add mod ord">
        <pc:chgData name="James Insandara" userId="870a3198aef4cd27" providerId="LiveId" clId="{4615863E-3380-40A5-81DF-28EE27E12975}" dt="2025-06-09T17:27:24.837" v="4079" actId="1076"/>
        <pc:sldMkLst>
          <pc:docMk/>
          <pc:sldMk cId="4178545237" sldId="295"/>
        </pc:sldMkLst>
        <pc:spChg chg="add mod">
          <ac:chgData name="James Insandara" userId="870a3198aef4cd27" providerId="LiveId" clId="{4615863E-3380-40A5-81DF-28EE27E12975}" dt="2025-06-09T17:27:24.011" v="4077" actId="1076"/>
          <ac:spMkLst>
            <pc:docMk/>
            <pc:sldMk cId="4178545237" sldId="295"/>
            <ac:spMk id="3" creationId="{46A6BD3C-728B-9CB9-8452-26FB3D6736E1}"/>
          </ac:spMkLst>
        </pc:spChg>
        <pc:spChg chg="add del">
          <ac:chgData name="James Insandara" userId="870a3198aef4cd27" providerId="LiveId" clId="{4615863E-3380-40A5-81DF-28EE27E12975}" dt="2025-06-09T15:29:25.957" v="2169" actId="478"/>
          <ac:spMkLst>
            <pc:docMk/>
            <pc:sldMk cId="4178545237" sldId="295"/>
            <ac:spMk id="5" creationId="{6C54A80A-BD18-2249-C9EA-EB68AECA0967}"/>
          </ac:spMkLst>
        </pc:spChg>
        <pc:spChg chg="add del">
          <ac:chgData name="James Insandara" userId="870a3198aef4cd27" providerId="LiveId" clId="{4615863E-3380-40A5-81DF-28EE27E12975}" dt="2025-06-09T15:29:28.645" v="2171" actId="478"/>
          <ac:spMkLst>
            <pc:docMk/>
            <pc:sldMk cId="4178545237" sldId="295"/>
            <ac:spMk id="7" creationId="{406426CA-63C5-63BC-2D05-296CF3F913E4}"/>
          </ac:spMkLst>
        </pc:spChg>
        <pc:spChg chg="mod">
          <ac:chgData name="James Insandara" userId="870a3198aef4cd27" providerId="LiveId" clId="{4615863E-3380-40A5-81DF-28EE27E12975}" dt="2025-06-09T17:18:09.044" v="4024" actId="1076"/>
          <ac:spMkLst>
            <pc:docMk/>
            <pc:sldMk cId="4178545237" sldId="295"/>
            <ac:spMk id="9" creationId="{4306F22F-6085-1E9B-8607-D5B6DCB2A617}"/>
          </ac:spMkLst>
        </pc:spChg>
        <pc:spChg chg="mod">
          <ac:chgData name="James Insandara" userId="870a3198aef4cd27" providerId="LiveId" clId="{4615863E-3380-40A5-81DF-28EE27E12975}" dt="2025-06-09T17:27:24.355" v="4078"/>
          <ac:spMkLst>
            <pc:docMk/>
            <pc:sldMk cId="4178545237" sldId="295"/>
            <ac:spMk id="12" creationId="{7714104A-024F-F48F-F386-07FFE133DE72}"/>
          </ac:spMkLst>
        </pc:spChg>
        <pc:spChg chg="mod">
          <ac:chgData name="James Insandara" userId="870a3198aef4cd27" providerId="LiveId" clId="{4615863E-3380-40A5-81DF-28EE27E12975}" dt="2025-06-09T17:27:24.837" v="4079" actId="1076"/>
          <ac:spMkLst>
            <pc:docMk/>
            <pc:sldMk cId="4178545237" sldId="295"/>
            <ac:spMk id="13" creationId="{07ACA05B-ED5D-F2C2-2033-7847CE0EF340}"/>
          </ac:spMkLst>
        </pc:spChg>
        <pc:spChg chg="add del mod">
          <ac:chgData name="James Insandara" userId="870a3198aef4cd27" providerId="LiveId" clId="{4615863E-3380-40A5-81DF-28EE27E12975}" dt="2025-06-09T15:29:37.988" v="2174" actId="478"/>
          <ac:spMkLst>
            <pc:docMk/>
            <pc:sldMk cId="4178545237" sldId="295"/>
            <ac:spMk id="14" creationId="{2F291EE2-71D3-8807-DA6F-DFCC52BF8B5C}"/>
          </ac:spMkLst>
        </pc:spChg>
        <pc:spChg chg="add mod">
          <ac:chgData name="James Insandara" userId="870a3198aef4cd27" providerId="LiveId" clId="{4615863E-3380-40A5-81DF-28EE27E12975}" dt="2025-06-09T16:11:54.998" v="2363" actId="114"/>
          <ac:spMkLst>
            <pc:docMk/>
            <pc:sldMk cId="4178545237" sldId="295"/>
            <ac:spMk id="16" creationId="{9BA04B6F-807E-80FC-7196-2722E8939235}"/>
          </ac:spMkLst>
        </pc:spChg>
        <pc:spChg chg="add del">
          <ac:chgData name="James Insandara" userId="870a3198aef4cd27" providerId="LiveId" clId="{4615863E-3380-40A5-81DF-28EE27E12975}" dt="2025-06-09T15:30:38.436" v="2181" actId="478"/>
          <ac:spMkLst>
            <pc:docMk/>
            <pc:sldMk cId="4178545237" sldId="295"/>
            <ac:spMk id="19" creationId="{5DD06D5A-C476-8344-56A6-F1F122BB191B}"/>
          </ac:spMkLst>
        </pc:spChg>
        <pc:spChg chg="add del">
          <ac:chgData name="James Insandara" userId="870a3198aef4cd27" providerId="LiveId" clId="{4615863E-3380-40A5-81DF-28EE27E12975}" dt="2025-06-09T15:52:04.281" v="2183" actId="478"/>
          <ac:spMkLst>
            <pc:docMk/>
            <pc:sldMk cId="4178545237" sldId="295"/>
            <ac:spMk id="21" creationId="{169F6D51-60F4-76B5-C2C9-6EF775EF6740}"/>
          </ac:spMkLst>
        </pc:spChg>
        <pc:spChg chg="add del">
          <ac:chgData name="James Insandara" userId="870a3198aef4cd27" providerId="LiveId" clId="{4615863E-3380-40A5-81DF-28EE27E12975}" dt="2025-06-09T15:52:08.576" v="2185" actId="478"/>
          <ac:spMkLst>
            <pc:docMk/>
            <pc:sldMk cId="4178545237" sldId="295"/>
            <ac:spMk id="23" creationId="{74769CF2-BC7F-86E4-E496-230509EB9BA5}"/>
          </ac:spMkLst>
        </pc:spChg>
        <pc:spChg chg="add del">
          <ac:chgData name="James Insandara" userId="870a3198aef4cd27" providerId="LiveId" clId="{4615863E-3380-40A5-81DF-28EE27E12975}" dt="2025-06-09T15:52:13.030" v="2187" actId="478"/>
          <ac:spMkLst>
            <pc:docMk/>
            <pc:sldMk cId="4178545237" sldId="295"/>
            <ac:spMk id="25" creationId="{A0983A5D-21B4-3475-38EF-8A8838295113}"/>
          </ac:spMkLst>
        </pc:spChg>
        <pc:spChg chg="add del mod">
          <ac:chgData name="James Insandara" userId="870a3198aef4cd27" providerId="LiveId" clId="{4615863E-3380-40A5-81DF-28EE27E12975}" dt="2025-06-09T15:52:32.943" v="2190" actId="478"/>
          <ac:spMkLst>
            <pc:docMk/>
            <pc:sldMk cId="4178545237" sldId="295"/>
            <ac:spMk id="27" creationId="{B0408998-12F5-BC91-3E26-CEBC6F0C932C}"/>
          </ac:spMkLst>
        </pc:spChg>
        <pc:spChg chg="add del mod">
          <ac:chgData name="James Insandara" userId="870a3198aef4cd27" providerId="LiveId" clId="{4615863E-3380-40A5-81DF-28EE27E12975}" dt="2025-06-09T15:53:47.596" v="2208" actId="478"/>
          <ac:spMkLst>
            <pc:docMk/>
            <pc:sldMk cId="4178545237" sldId="295"/>
            <ac:spMk id="28" creationId="{093B26F8-A53C-C773-F2D7-F01076B2AC5D}"/>
          </ac:spMkLst>
        </pc:spChg>
        <pc:spChg chg="add del">
          <ac:chgData name="James Insandara" userId="870a3198aef4cd27" providerId="LiveId" clId="{4615863E-3380-40A5-81DF-28EE27E12975}" dt="2025-06-09T15:54:00.441" v="2210" actId="478"/>
          <ac:spMkLst>
            <pc:docMk/>
            <pc:sldMk cId="4178545237" sldId="295"/>
            <ac:spMk id="30" creationId="{F3DE2A66-28E4-64A3-EDD0-E9AF1B3BE432}"/>
          </ac:spMkLst>
        </pc:spChg>
        <pc:spChg chg="add mod">
          <ac:chgData name="James Insandara" userId="870a3198aef4cd27" providerId="LiveId" clId="{4615863E-3380-40A5-81DF-28EE27E12975}" dt="2025-06-09T15:54:38.420" v="2216" actId="1076"/>
          <ac:spMkLst>
            <pc:docMk/>
            <pc:sldMk cId="4178545237" sldId="295"/>
            <ac:spMk id="31" creationId="{7C8CCF18-EA1E-6BF8-9E23-7878DFCDC378}"/>
          </ac:spMkLst>
        </pc:spChg>
        <pc:spChg chg="add mod">
          <ac:chgData name="James Insandara" userId="870a3198aef4cd27" providerId="LiveId" clId="{4615863E-3380-40A5-81DF-28EE27E12975}" dt="2025-06-09T16:12:01.831" v="2364"/>
          <ac:spMkLst>
            <pc:docMk/>
            <pc:sldMk cId="4178545237" sldId="295"/>
            <ac:spMk id="32" creationId="{62B26E89-479C-D805-359C-FE561990E88F}"/>
          </ac:spMkLst>
        </pc:spChg>
        <pc:spChg chg="add mod">
          <ac:chgData name="James Insandara" userId="870a3198aef4cd27" providerId="LiveId" clId="{4615863E-3380-40A5-81DF-28EE27E12975}" dt="2025-06-09T16:01:37.337" v="2295" actId="1076"/>
          <ac:spMkLst>
            <pc:docMk/>
            <pc:sldMk cId="4178545237" sldId="295"/>
            <ac:spMk id="33" creationId="{A7372D67-9205-C03D-5939-1613B9374471}"/>
          </ac:spMkLst>
        </pc:spChg>
        <pc:spChg chg="add mod">
          <ac:chgData name="James Insandara" userId="870a3198aef4cd27" providerId="LiveId" clId="{4615863E-3380-40A5-81DF-28EE27E12975}" dt="2025-06-09T16:01:44.347" v="2298" actId="1076"/>
          <ac:spMkLst>
            <pc:docMk/>
            <pc:sldMk cId="4178545237" sldId="295"/>
            <ac:spMk id="34" creationId="{B5C7A1D1-4868-B00D-D9D6-ABBE9D31F38C}"/>
          </ac:spMkLst>
        </pc:spChg>
        <pc:spChg chg="add mod">
          <ac:chgData name="James Insandara" userId="870a3198aef4cd27" providerId="LiveId" clId="{4615863E-3380-40A5-81DF-28EE27E12975}" dt="2025-06-09T16:15:30.568" v="2395" actId="1076"/>
          <ac:spMkLst>
            <pc:docMk/>
            <pc:sldMk cId="4178545237" sldId="295"/>
            <ac:spMk id="35" creationId="{0327D2E5-34DE-B926-B987-D048012834C9}"/>
          </ac:spMkLst>
        </pc:spChg>
        <pc:spChg chg="add mod">
          <ac:chgData name="James Insandara" userId="870a3198aef4cd27" providerId="LiveId" clId="{4615863E-3380-40A5-81DF-28EE27E12975}" dt="2025-06-09T16:15:27.547" v="2394" actId="1076"/>
          <ac:spMkLst>
            <pc:docMk/>
            <pc:sldMk cId="4178545237" sldId="295"/>
            <ac:spMk id="36" creationId="{7FAC82FD-9C3C-1EAB-5718-B8C0FB0EC51E}"/>
          </ac:spMkLst>
        </pc:spChg>
        <pc:spChg chg="add del mod">
          <ac:chgData name="James Insandara" userId="870a3198aef4cd27" providerId="LiveId" clId="{4615863E-3380-40A5-81DF-28EE27E12975}" dt="2025-06-09T16:11:31.132" v="2362"/>
          <ac:spMkLst>
            <pc:docMk/>
            <pc:sldMk cId="4178545237" sldId="295"/>
            <ac:spMk id="37" creationId="{E38B0CBB-177C-6576-965B-43B3DD655C55}"/>
          </ac:spMkLst>
        </pc:spChg>
        <pc:picChg chg="del">
          <ac:chgData name="James Insandara" userId="870a3198aef4cd27" providerId="LiveId" clId="{4615863E-3380-40A5-81DF-28EE27E12975}" dt="2025-06-09T15:19:34.033" v="2164" actId="478"/>
          <ac:picMkLst>
            <pc:docMk/>
            <pc:sldMk cId="4178545237" sldId="295"/>
            <ac:picMk id="17" creationId="{F679565E-F577-EF8E-D87D-4AB19FD3CF7A}"/>
          </ac:picMkLst>
        </pc:picChg>
      </pc:sldChg>
      <pc:sldChg chg="addSp delSp modSp add mod ord">
        <pc:chgData name="James Insandara" userId="870a3198aef4cd27" providerId="LiveId" clId="{4615863E-3380-40A5-81DF-28EE27E12975}" dt="2025-06-09T16:03:23.528" v="2318" actId="1076"/>
        <pc:sldMkLst>
          <pc:docMk/>
          <pc:sldMk cId="245330471" sldId="296"/>
        </pc:sldMkLst>
        <pc:spChg chg="add del mod">
          <ac:chgData name="James Insandara" userId="870a3198aef4cd27" providerId="LiveId" clId="{4615863E-3380-40A5-81DF-28EE27E12975}" dt="2025-06-09T15:57:28.241" v="2228" actId="478"/>
          <ac:spMkLst>
            <pc:docMk/>
            <pc:sldMk cId="245330471" sldId="296"/>
            <ac:spMk id="6" creationId="{9CDE61A7-1E3B-BC07-A16D-01A157DBDA25}"/>
          </ac:spMkLst>
        </pc:spChg>
        <pc:spChg chg="add del mod">
          <ac:chgData name="James Insandara" userId="870a3198aef4cd27" providerId="LiveId" clId="{4615863E-3380-40A5-81DF-28EE27E12975}" dt="2025-06-09T15:57:35.201" v="2232" actId="478"/>
          <ac:spMkLst>
            <pc:docMk/>
            <pc:sldMk cId="245330471" sldId="296"/>
            <ac:spMk id="8" creationId="{3670BBE5-EC91-57D8-3A82-BD16E9FE08DF}"/>
          </ac:spMkLst>
        </pc:spChg>
        <pc:spChg chg="del">
          <ac:chgData name="James Insandara" userId="870a3198aef4cd27" providerId="LiveId" clId="{4615863E-3380-40A5-81DF-28EE27E12975}" dt="2025-06-09T15:57:32.385" v="2231" actId="478"/>
          <ac:spMkLst>
            <pc:docMk/>
            <pc:sldMk cId="245330471" sldId="296"/>
            <ac:spMk id="9" creationId="{7AF8F8FA-6EA0-BE89-F1F6-9F5412D36391}"/>
          </ac:spMkLst>
        </pc:spChg>
        <pc:spChg chg="add del">
          <ac:chgData name="James Insandara" userId="870a3198aef4cd27" providerId="LiveId" clId="{4615863E-3380-40A5-81DF-28EE27E12975}" dt="2025-06-09T15:57:39.203" v="2234" actId="22"/>
          <ac:spMkLst>
            <pc:docMk/>
            <pc:sldMk cId="245330471" sldId="296"/>
            <ac:spMk id="12" creationId="{3E029A5C-5708-393F-F8D3-F0C0120AE0C0}"/>
          </ac:spMkLst>
        </pc:spChg>
        <pc:spChg chg="add del mod">
          <ac:chgData name="James Insandara" userId="870a3198aef4cd27" providerId="LiveId" clId="{4615863E-3380-40A5-81DF-28EE27E12975}" dt="2025-06-09T16:01:33.311" v="2293" actId="21"/>
          <ac:spMkLst>
            <pc:docMk/>
            <pc:sldMk cId="245330471" sldId="296"/>
            <ac:spMk id="13" creationId="{2F48B58C-BCD8-BA30-5B81-52BE8595DE43}"/>
          </ac:spMkLst>
        </pc:spChg>
        <pc:spChg chg="add del mod">
          <ac:chgData name="James Insandara" userId="870a3198aef4cd27" providerId="LiveId" clId="{4615863E-3380-40A5-81DF-28EE27E12975}" dt="2025-06-09T16:01:40.949" v="2296" actId="21"/>
          <ac:spMkLst>
            <pc:docMk/>
            <pc:sldMk cId="245330471" sldId="296"/>
            <ac:spMk id="14" creationId="{731E0ED1-8F44-867F-3A2D-705429657122}"/>
          </ac:spMkLst>
        </pc:spChg>
        <pc:spChg chg="add del mod">
          <ac:chgData name="James Insandara" userId="870a3198aef4cd27" providerId="LiveId" clId="{4615863E-3380-40A5-81DF-28EE27E12975}" dt="2025-06-09T16:01:56.735" v="2304" actId="21"/>
          <ac:spMkLst>
            <pc:docMk/>
            <pc:sldMk cId="245330471" sldId="296"/>
            <ac:spMk id="15" creationId="{5081390A-54D6-7789-E80B-8EE1F7510ECD}"/>
          </ac:spMkLst>
        </pc:spChg>
        <pc:spChg chg="add del mod">
          <ac:chgData name="James Insandara" userId="870a3198aef4cd27" providerId="LiveId" clId="{4615863E-3380-40A5-81DF-28EE27E12975}" dt="2025-06-09T16:01:50.307" v="2301" actId="21"/>
          <ac:spMkLst>
            <pc:docMk/>
            <pc:sldMk cId="245330471" sldId="296"/>
            <ac:spMk id="17" creationId="{26AF2856-B884-ABE0-EC60-2B8F6B0AE3FE}"/>
          </ac:spMkLst>
        </pc:spChg>
        <pc:spChg chg="del">
          <ac:chgData name="James Insandara" userId="870a3198aef4cd27" providerId="LiveId" clId="{4615863E-3380-40A5-81DF-28EE27E12975}" dt="2025-06-09T15:56:29.003" v="2227" actId="478"/>
          <ac:spMkLst>
            <pc:docMk/>
            <pc:sldMk cId="245330471" sldId="296"/>
            <ac:spMk id="21" creationId="{1E71F757-08B5-4D7B-8A5B-93E020DF6351}"/>
          </ac:spMkLst>
        </pc:spChg>
        <pc:spChg chg="del">
          <ac:chgData name="James Insandara" userId="870a3198aef4cd27" providerId="LiveId" clId="{4615863E-3380-40A5-81DF-28EE27E12975}" dt="2025-06-09T15:57:30.585" v="2229" actId="478"/>
          <ac:spMkLst>
            <pc:docMk/>
            <pc:sldMk cId="245330471" sldId="296"/>
            <ac:spMk id="23" creationId="{5225B4C7-EAFA-4BC3-0986-99E8A1F46453}"/>
          </ac:spMkLst>
        </pc:spChg>
        <pc:picChg chg="add del mod">
          <ac:chgData name="James Insandara" userId="870a3198aef4cd27" providerId="LiveId" clId="{4615863E-3380-40A5-81DF-28EE27E12975}" dt="2025-06-09T16:01:48.574" v="2300" actId="21"/>
          <ac:picMkLst>
            <pc:docMk/>
            <pc:sldMk cId="245330471" sldId="296"/>
            <ac:picMk id="5" creationId="{4290217E-4331-6D02-63BC-6B058EA0C8D8}"/>
          </ac:picMkLst>
        </pc:picChg>
        <pc:picChg chg="del">
          <ac:chgData name="James Insandara" userId="870a3198aef4cd27" providerId="LiveId" clId="{4615863E-3380-40A5-81DF-28EE27E12975}" dt="2025-06-09T15:56:27.025" v="2226" actId="478"/>
          <ac:picMkLst>
            <pc:docMk/>
            <pc:sldMk cId="245330471" sldId="296"/>
            <ac:picMk id="10" creationId="{55069184-70FB-5E70-1253-5AE94895CF69}"/>
          </ac:picMkLst>
        </pc:picChg>
        <pc:picChg chg="add mod">
          <ac:chgData name="James Insandara" userId="870a3198aef4cd27" providerId="LiveId" clId="{4615863E-3380-40A5-81DF-28EE27E12975}" dt="2025-06-09T16:03:23.528" v="2318" actId="1076"/>
          <ac:picMkLst>
            <pc:docMk/>
            <pc:sldMk cId="245330471" sldId="296"/>
            <ac:picMk id="19" creationId="{F577FE5A-5A84-D98A-1D35-66280DC860F3}"/>
          </ac:picMkLst>
        </pc:picChg>
      </pc:sldChg>
      <pc:sldChg chg="addSp delSp modSp add mod ord">
        <pc:chgData name="James Insandara" userId="870a3198aef4cd27" providerId="LiveId" clId="{4615863E-3380-40A5-81DF-28EE27E12975}" dt="2025-06-09T16:19:52.032" v="2452" actId="1076"/>
        <pc:sldMkLst>
          <pc:docMk/>
          <pc:sldMk cId="415746328" sldId="297"/>
        </pc:sldMkLst>
        <pc:spChg chg="del">
          <ac:chgData name="James Insandara" userId="870a3198aef4cd27" providerId="LiveId" clId="{4615863E-3380-40A5-81DF-28EE27E12975}" dt="2025-06-09T16:18:14.900" v="2427" actId="478"/>
          <ac:spMkLst>
            <pc:docMk/>
            <pc:sldMk cId="415746328" sldId="297"/>
            <ac:spMk id="3" creationId="{46A6BD3C-728B-9CB9-8452-26FB3D6736E1}"/>
          </ac:spMkLst>
        </pc:spChg>
        <pc:spChg chg="del">
          <ac:chgData name="James Insandara" userId="870a3198aef4cd27" providerId="LiveId" clId="{4615863E-3380-40A5-81DF-28EE27E12975}" dt="2025-06-09T16:18:29.797" v="2436" actId="478"/>
          <ac:spMkLst>
            <pc:docMk/>
            <pc:sldMk cId="415746328" sldId="297"/>
            <ac:spMk id="13" creationId="{07ACA05B-ED5D-F2C2-2033-7847CE0EF340}"/>
          </ac:spMkLst>
        </pc:spChg>
        <pc:spChg chg="del">
          <ac:chgData name="James Insandara" userId="870a3198aef4cd27" providerId="LiveId" clId="{4615863E-3380-40A5-81DF-28EE27E12975}" dt="2025-06-09T16:18:16.230" v="2428" actId="478"/>
          <ac:spMkLst>
            <pc:docMk/>
            <pc:sldMk cId="415746328" sldId="297"/>
            <ac:spMk id="16" creationId="{9BA04B6F-807E-80FC-7196-2722E8939235}"/>
          </ac:spMkLst>
        </pc:spChg>
        <pc:spChg chg="del">
          <ac:chgData name="James Insandara" userId="870a3198aef4cd27" providerId="LiveId" clId="{4615863E-3380-40A5-81DF-28EE27E12975}" dt="2025-06-09T16:18:17.631" v="2429" actId="478"/>
          <ac:spMkLst>
            <pc:docMk/>
            <pc:sldMk cId="415746328" sldId="297"/>
            <ac:spMk id="31" creationId="{7C8CCF18-EA1E-6BF8-9E23-7878DFCDC378}"/>
          </ac:spMkLst>
        </pc:spChg>
        <pc:spChg chg="del">
          <ac:chgData name="James Insandara" userId="870a3198aef4cd27" providerId="LiveId" clId="{4615863E-3380-40A5-81DF-28EE27E12975}" dt="2025-06-09T16:18:19.850" v="2430" actId="478"/>
          <ac:spMkLst>
            <pc:docMk/>
            <pc:sldMk cId="415746328" sldId="297"/>
            <ac:spMk id="32" creationId="{62B26E89-479C-D805-359C-FE561990E88F}"/>
          </ac:spMkLst>
        </pc:spChg>
        <pc:spChg chg="del mod">
          <ac:chgData name="James Insandara" userId="870a3198aef4cd27" providerId="LiveId" clId="{4615863E-3380-40A5-81DF-28EE27E12975}" dt="2025-06-09T16:18:27.127" v="2435" actId="478"/>
          <ac:spMkLst>
            <pc:docMk/>
            <pc:sldMk cId="415746328" sldId="297"/>
            <ac:spMk id="33" creationId="{A7372D67-9205-C03D-5939-1613B9374471}"/>
          </ac:spMkLst>
        </pc:spChg>
        <pc:spChg chg="del">
          <ac:chgData name="James Insandara" userId="870a3198aef4cd27" providerId="LiveId" clId="{4615863E-3380-40A5-81DF-28EE27E12975}" dt="2025-06-09T16:18:23.723" v="2433" actId="478"/>
          <ac:spMkLst>
            <pc:docMk/>
            <pc:sldMk cId="415746328" sldId="297"/>
            <ac:spMk id="34" creationId="{B5C7A1D1-4868-B00D-D9D6-ABBE9D31F38C}"/>
          </ac:spMkLst>
        </pc:spChg>
        <pc:spChg chg="del">
          <ac:chgData name="James Insandara" userId="870a3198aef4cd27" providerId="LiveId" clId="{4615863E-3380-40A5-81DF-28EE27E12975}" dt="2025-06-09T16:18:21.292" v="2431" actId="478"/>
          <ac:spMkLst>
            <pc:docMk/>
            <pc:sldMk cId="415746328" sldId="297"/>
            <ac:spMk id="35" creationId="{0327D2E5-34DE-B926-B987-D048012834C9}"/>
          </ac:spMkLst>
        </pc:spChg>
        <pc:spChg chg="del">
          <ac:chgData name="James Insandara" userId="870a3198aef4cd27" providerId="LiveId" clId="{4615863E-3380-40A5-81DF-28EE27E12975}" dt="2025-06-09T16:18:22.541" v="2432" actId="478"/>
          <ac:spMkLst>
            <pc:docMk/>
            <pc:sldMk cId="415746328" sldId="297"/>
            <ac:spMk id="36" creationId="{7FAC82FD-9C3C-1EAB-5718-B8C0FB0EC51E}"/>
          </ac:spMkLst>
        </pc:spChg>
        <pc:picChg chg="add del mod">
          <ac:chgData name="James Insandara" userId="870a3198aef4cd27" providerId="LiveId" clId="{4615863E-3380-40A5-81DF-28EE27E12975}" dt="2025-06-09T16:19:45.002" v="2446" actId="478"/>
          <ac:picMkLst>
            <pc:docMk/>
            <pc:sldMk cId="415746328" sldId="297"/>
            <ac:picMk id="4" creationId="{C9E9C1E7-FD42-F370-66F0-D6D155E9BAC6}"/>
          </ac:picMkLst>
        </pc:picChg>
        <pc:picChg chg="add mod">
          <ac:chgData name="James Insandara" userId="870a3198aef4cd27" providerId="LiveId" clId="{4615863E-3380-40A5-81DF-28EE27E12975}" dt="2025-06-09T16:19:51.420" v="2451" actId="1076"/>
          <ac:picMkLst>
            <pc:docMk/>
            <pc:sldMk cId="415746328" sldId="297"/>
            <ac:picMk id="6" creationId="{4CE7D23E-9B3F-CED1-8069-E57CAD9380C3}"/>
          </ac:picMkLst>
        </pc:picChg>
        <pc:picChg chg="mod">
          <ac:chgData name="James Insandara" userId="870a3198aef4cd27" providerId="LiveId" clId="{4615863E-3380-40A5-81DF-28EE27E12975}" dt="2025-06-09T16:19:52.032" v="2452" actId="1076"/>
          <ac:picMkLst>
            <pc:docMk/>
            <pc:sldMk cId="415746328" sldId="297"/>
            <ac:picMk id="10" creationId="{4E4AA0F4-ECCD-7C88-AA4D-2BD305C41EAB}"/>
          </ac:picMkLst>
        </pc:picChg>
      </pc:sldChg>
      <pc:sldChg chg="addSp delSp modSp add mod ord">
        <pc:chgData name="James Insandara" userId="870a3198aef4cd27" providerId="LiveId" clId="{4615863E-3380-40A5-81DF-28EE27E12975}" dt="2025-06-09T17:43:47.511" v="4511" actId="1076"/>
        <pc:sldMkLst>
          <pc:docMk/>
          <pc:sldMk cId="1192625880" sldId="298"/>
        </pc:sldMkLst>
        <pc:spChg chg="add mod">
          <ac:chgData name="James Insandara" userId="870a3198aef4cd27" providerId="LiveId" clId="{4615863E-3380-40A5-81DF-28EE27E12975}" dt="2025-06-09T17:28:42.888" v="4128" actId="1076"/>
          <ac:spMkLst>
            <pc:docMk/>
            <pc:sldMk cId="1192625880" sldId="298"/>
            <ac:spMk id="2" creationId="{29B1ED50-6C3D-26D2-5952-16382169423B}"/>
          </ac:spMkLst>
        </pc:spChg>
        <pc:spChg chg="del">
          <ac:chgData name="James Insandara" userId="870a3198aef4cd27" providerId="LiveId" clId="{4615863E-3380-40A5-81DF-28EE27E12975}" dt="2025-06-09T17:27:36.137" v="4083" actId="478"/>
          <ac:spMkLst>
            <pc:docMk/>
            <pc:sldMk cId="1192625880" sldId="298"/>
            <ac:spMk id="3" creationId="{46A6BD3C-728B-9CB9-8452-26FB3D6736E1}"/>
          </ac:spMkLst>
        </pc:spChg>
        <pc:spChg chg="add mod">
          <ac:chgData name="James Insandara" userId="870a3198aef4cd27" providerId="LiveId" clId="{4615863E-3380-40A5-81DF-28EE27E12975}" dt="2025-06-09T17:29:01.301" v="4161" actId="20577"/>
          <ac:spMkLst>
            <pc:docMk/>
            <pc:sldMk cId="1192625880" sldId="298"/>
            <ac:spMk id="4" creationId="{563AEB36-FF4B-A70A-A112-06944167A446}"/>
          </ac:spMkLst>
        </pc:spChg>
        <pc:spChg chg="add mod">
          <ac:chgData name="James Insandara" userId="870a3198aef4cd27" providerId="LiveId" clId="{4615863E-3380-40A5-81DF-28EE27E12975}" dt="2025-06-09T17:37:06.350" v="4369" actId="114"/>
          <ac:spMkLst>
            <pc:docMk/>
            <pc:sldMk cId="1192625880" sldId="298"/>
            <ac:spMk id="5" creationId="{6D18B19A-DF19-3AEA-8F9C-D58BA75088F0}"/>
          </ac:spMkLst>
        </pc:spChg>
        <pc:spChg chg="add mod">
          <ac:chgData name="James Insandara" userId="870a3198aef4cd27" providerId="LiveId" clId="{4615863E-3380-40A5-81DF-28EE27E12975}" dt="2025-06-09T17:29:57.100" v="4207" actId="20577"/>
          <ac:spMkLst>
            <pc:docMk/>
            <pc:sldMk cId="1192625880" sldId="298"/>
            <ac:spMk id="6" creationId="{2DE4B4D4-0EA8-09EE-22CB-B038EF38E2AC}"/>
          </ac:spMkLst>
        </pc:spChg>
        <pc:spChg chg="add mod">
          <ac:chgData name="James Insandara" userId="870a3198aef4cd27" providerId="LiveId" clId="{4615863E-3380-40A5-81DF-28EE27E12975}" dt="2025-06-09T17:37:48.763" v="4374" actId="1076"/>
          <ac:spMkLst>
            <pc:docMk/>
            <pc:sldMk cId="1192625880" sldId="298"/>
            <ac:spMk id="7" creationId="{D238A36D-10DC-5C73-1434-D5DD2469A0DD}"/>
          </ac:spMkLst>
        </pc:spChg>
        <pc:spChg chg="add mod">
          <ac:chgData name="James Insandara" userId="870a3198aef4cd27" providerId="LiveId" clId="{4615863E-3380-40A5-81DF-28EE27E12975}" dt="2025-06-09T17:38:08.821" v="4401" actId="20577"/>
          <ac:spMkLst>
            <pc:docMk/>
            <pc:sldMk cId="1192625880" sldId="298"/>
            <ac:spMk id="11" creationId="{357E0C32-9C6D-9742-549B-1D3CB0AE6E5C}"/>
          </ac:spMkLst>
        </pc:spChg>
        <pc:spChg chg="mod">
          <ac:chgData name="James Insandara" userId="870a3198aef4cd27" providerId="LiveId" clId="{4615863E-3380-40A5-81DF-28EE27E12975}" dt="2025-06-09T17:27:54.730" v="4092" actId="14100"/>
          <ac:spMkLst>
            <pc:docMk/>
            <pc:sldMk cId="1192625880" sldId="298"/>
            <ac:spMk id="12" creationId="{7714104A-024F-F48F-F386-07FFE133DE72}"/>
          </ac:spMkLst>
        </pc:spChg>
        <pc:spChg chg="del">
          <ac:chgData name="James Insandara" userId="870a3198aef4cd27" providerId="LiveId" clId="{4615863E-3380-40A5-81DF-28EE27E12975}" dt="2025-06-09T17:27:51.089" v="4091" actId="478"/>
          <ac:spMkLst>
            <pc:docMk/>
            <pc:sldMk cId="1192625880" sldId="298"/>
            <ac:spMk id="13" creationId="{07ACA05B-ED5D-F2C2-2033-7847CE0EF340}"/>
          </ac:spMkLst>
        </pc:spChg>
        <pc:spChg chg="add mod">
          <ac:chgData name="James Insandara" userId="870a3198aef4cd27" providerId="LiveId" clId="{4615863E-3380-40A5-81DF-28EE27E12975}" dt="2025-06-09T17:40:17.068" v="4484" actId="20577"/>
          <ac:spMkLst>
            <pc:docMk/>
            <pc:sldMk cId="1192625880" sldId="298"/>
            <ac:spMk id="14" creationId="{7AD69CDC-4568-2558-B5A7-1987CDE988DC}"/>
          </ac:spMkLst>
        </pc:spChg>
        <pc:spChg chg="add mod">
          <ac:chgData name="James Insandara" userId="870a3198aef4cd27" providerId="LiveId" clId="{4615863E-3380-40A5-81DF-28EE27E12975}" dt="2025-06-09T17:40:07.523" v="4482" actId="20577"/>
          <ac:spMkLst>
            <pc:docMk/>
            <pc:sldMk cId="1192625880" sldId="298"/>
            <ac:spMk id="15" creationId="{47A7BC14-74C4-DE14-69BF-73CD3DEF5D48}"/>
          </ac:spMkLst>
        </pc:spChg>
        <pc:spChg chg="del">
          <ac:chgData name="James Insandara" userId="870a3198aef4cd27" providerId="LiveId" clId="{4615863E-3380-40A5-81DF-28EE27E12975}" dt="2025-06-09T17:27:37.347" v="4084" actId="478"/>
          <ac:spMkLst>
            <pc:docMk/>
            <pc:sldMk cId="1192625880" sldId="298"/>
            <ac:spMk id="16" creationId="{9BA04B6F-807E-80FC-7196-2722E8939235}"/>
          </ac:spMkLst>
        </pc:spChg>
        <pc:spChg chg="add mod">
          <ac:chgData name="James Insandara" userId="870a3198aef4cd27" providerId="LiveId" clId="{4615863E-3380-40A5-81DF-28EE27E12975}" dt="2025-06-09T17:43:47.511" v="4511" actId="1076"/>
          <ac:spMkLst>
            <pc:docMk/>
            <pc:sldMk cId="1192625880" sldId="298"/>
            <ac:spMk id="17" creationId="{C7431A24-4D90-2DDB-2EC7-56567448D6BE}"/>
          </ac:spMkLst>
        </pc:spChg>
        <pc:spChg chg="del">
          <ac:chgData name="James Insandara" userId="870a3198aef4cd27" providerId="LiveId" clId="{4615863E-3380-40A5-81DF-28EE27E12975}" dt="2025-06-09T17:27:38.868" v="4085" actId="478"/>
          <ac:spMkLst>
            <pc:docMk/>
            <pc:sldMk cId="1192625880" sldId="298"/>
            <ac:spMk id="31" creationId="{7C8CCF18-EA1E-6BF8-9E23-7878DFCDC378}"/>
          </ac:spMkLst>
        </pc:spChg>
        <pc:spChg chg="del">
          <ac:chgData name="James Insandara" userId="870a3198aef4cd27" providerId="LiveId" clId="{4615863E-3380-40A5-81DF-28EE27E12975}" dt="2025-06-09T17:27:40.472" v="4086" actId="478"/>
          <ac:spMkLst>
            <pc:docMk/>
            <pc:sldMk cId="1192625880" sldId="298"/>
            <ac:spMk id="32" creationId="{62B26E89-479C-D805-359C-FE561990E88F}"/>
          </ac:spMkLst>
        </pc:spChg>
        <pc:spChg chg="del">
          <ac:chgData name="James Insandara" userId="870a3198aef4cd27" providerId="LiveId" clId="{4615863E-3380-40A5-81DF-28EE27E12975}" dt="2025-06-09T17:27:46.713" v="4090" actId="478"/>
          <ac:spMkLst>
            <pc:docMk/>
            <pc:sldMk cId="1192625880" sldId="298"/>
            <ac:spMk id="33" creationId="{A7372D67-9205-C03D-5939-1613B9374471}"/>
          </ac:spMkLst>
        </pc:spChg>
        <pc:spChg chg="del">
          <ac:chgData name="James Insandara" userId="870a3198aef4cd27" providerId="LiveId" clId="{4615863E-3380-40A5-81DF-28EE27E12975}" dt="2025-06-09T17:27:45.280" v="4089" actId="478"/>
          <ac:spMkLst>
            <pc:docMk/>
            <pc:sldMk cId="1192625880" sldId="298"/>
            <ac:spMk id="34" creationId="{B5C7A1D1-4868-B00D-D9D6-ABBE9D31F38C}"/>
          </ac:spMkLst>
        </pc:spChg>
        <pc:spChg chg="del">
          <ac:chgData name="James Insandara" userId="870a3198aef4cd27" providerId="LiveId" clId="{4615863E-3380-40A5-81DF-28EE27E12975}" dt="2025-06-09T17:27:41.868" v="4087" actId="478"/>
          <ac:spMkLst>
            <pc:docMk/>
            <pc:sldMk cId="1192625880" sldId="298"/>
            <ac:spMk id="35" creationId="{0327D2E5-34DE-B926-B987-D048012834C9}"/>
          </ac:spMkLst>
        </pc:spChg>
        <pc:spChg chg="del">
          <ac:chgData name="James Insandara" userId="870a3198aef4cd27" providerId="LiveId" clId="{4615863E-3380-40A5-81DF-28EE27E12975}" dt="2025-06-09T17:27:43.273" v="4088" actId="478"/>
          <ac:spMkLst>
            <pc:docMk/>
            <pc:sldMk cId="1192625880" sldId="298"/>
            <ac:spMk id="36" creationId="{7FAC82FD-9C3C-1EAB-5718-B8C0FB0EC51E}"/>
          </ac:spMkLst>
        </pc:spChg>
        <pc:picChg chg="mod">
          <ac:chgData name="James Insandara" userId="870a3198aef4cd27" providerId="LiveId" clId="{4615863E-3380-40A5-81DF-28EE27E12975}" dt="2025-06-09T17:30:06.561" v="4210" actId="1076"/>
          <ac:picMkLst>
            <pc:docMk/>
            <pc:sldMk cId="1192625880" sldId="298"/>
            <ac:picMk id="10" creationId="{4E4AA0F4-ECCD-7C88-AA4D-2BD305C41EAB}"/>
          </ac:picMkLst>
        </pc:picChg>
      </pc:sldChg>
      <pc:sldChg chg="addSp delSp modSp add mod ord">
        <pc:chgData name="James Insandara" userId="870a3198aef4cd27" providerId="LiveId" clId="{4615863E-3380-40A5-81DF-28EE27E12975}" dt="2025-06-09T17:53:47.888" v="4812" actId="1076"/>
        <pc:sldMkLst>
          <pc:docMk/>
          <pc:sldMk cId="372805860" sldId="299"/>
        </pc:sldMkLst>
        <pc:spChg chg="mod">
          <ac:chgData name="James Insandara" userId="870a3198aef4cd27" providerId="LiveId" clId="{4615863E-3380-40A5-81DF-28EE27E12975}" dt="2025-06-09T17:53:08.002" v="4810" actId="27636"/>
          <ac:spMkLst>
            <pc:docMk/>
            <pc:sldMk cId="372805860" sldId="299"/>
            <ac:spMk id="3" creationId="{0655492F-5DE4-7253-0DDC-32E59280DDB5}"/>
          </ac:spMkLst>
        </pc:spChg>
        <pc:spChg chg="add mod">
          <ac:chgData name="James Insandara" userId="870a3198aef4cd27" providerId="LiveId" clId="{4615863E-3380-40A5-81DF-28EE27E12975}" dt="2025-06-09T17:44:18" v="4516"/>
          <ac:spMkLst>
            <pc:docMk/>
            <pc:sldMk cId="372805860" sldId="299"/>
            <ac:spMk id="4" creationId="{63FA07C0-F843-BC1A-8284-3A66A54F51C8}"/>
          </ac:spMkLst>
        </pc:spChg>
        <pc:spChg chg="add mod">
          <ac:chgData name="James Insandara" userId="870a3198aef4cd27" providerId="LiveId" clId="{4615863E-3380-40A5-81DF-28EE27E12975}" dt="2025-06-09T17:44:22.422" v="4517"/>
          <ac:spMkLst>
            <pc:docMk/>
            <pc:sldMk cId="372805860" sldId="299"/>
            <ac:spMk id="6" creationId="{A92F57EE-0CE3-C618-48E3-3215D3CD51F4}"/>
          </ac:spMkLst>
        </pc:spChg>
        <pc:spChg chg="add del mod">
          <ac:chgData name="James Insandara" userId="870a3198aef4cd27" providerId="LiveId" clId="{4615863E-3380-40A5-81DF-28EE27E12975}" dt="2025-06-09T17:46:52.835" v="4592" actId="478"/>
          <ac:spMkLst>
            <pc:docMk/>
            <pc:sldMk cId="372805860" sldId="299"/>
            <ac:spMk id="7" creationId="{F910A604-F98C-6475-F181-E834B338E803}"/>
          </ac:spMkLst>
        </pc:spChg>
        <pc:spChg chg="add del mod">
          <ac:chgData name="James Insandara" userId="870a3198aef4cd27" providerId="LiveId" clId="{4615863E-3380-40A5-81DF-28EE27E12975}" dt="2025-06-09T17:46:51.320" v="4591" actId="478"/>
          <ac:spMkLst>
            <pc:docMk/>
            <pc:sldMk cId="372805860" sldId="299"/>
            <ac:spMk id="8" creationId="{ABF1A034-1591-FC05-77A3-759029E8EC4A}"/>
          </ac:spMkLst>
        </pc:spChg>
        <pc:spChg chg="add mod">
          <ac:chgData name="James Insandara" userId="870a3198aef4cd27" providerId="LiveId" clId="{4615863E-3380-40A5-81DF-28EE27E12975}" dt="2025-06-09T17:46:56.855" v="4593"/>
          <ac:spMkLst>
            <pc:docMk/>
            <pc:sldMk cId="372805860" sldId="299"/>
            <ac:spMk id="9" creationId="{DBAB1D24-5D51-5F89-3209-D4ACDA664407}"/>
          </ac:spMkLst>
        </pc:spChg>
        <pc:spChg chg="add mod">
          <ac:chgData name="James Insandara" userId="870a3198aef4cd27" providerId="LiveId" clId="{4615863E-3380-40A5-81DF-28EE27E12975}" dt="2025-06-09T17:47:03.029" v="4594"/>
          <ac:spMkLst>
            <pc:docMk/>
            <pc:sldMk cId="372805860" sldId="299"/>
            <ac:spMk id="10" creationId="{A8090785-028E-21E6-B18B-0A500A6E0F68}"/>
          </ac:spMkLst>
        </pc:spChg>
        <pc:spChg chg="add mod">
          <ac:chgData name="James Insandara" userId="870a3198aef4cd27" providerId="LiveId" clId="{4615863E-3380-40A5-81DF-28EE27E12975}" dt="2025-06-09T17:47:06.393" v="4595"/>
          <ac:spMkLst>
            <pc:docMk/>
            <pc:sldMk cId="372805860" sldId="299"/>
            <ac:spMk id="11" creationId="{A33C663A-FED8-B339-4B30-E7D7BC999492}"/>
          </ac:spMkLst>
        </pc:spChg>
        <pc:spChg chg="add mod">
          <ac:chgData name="James Insandara" userId="870a3198aef4cd27" providerId="LiveId" clId="{4615863E-3380-40A5-81DF-28EE27E12975}" dt="2025-06-09T17:47:11.580" v="4596"/>
          <ac:spMkLst>
            <pc:docMk/>
            <pc:sldMk cId="372805860" sldId="299"/>
            <ac:spMk id="12" creationId="{F0C38E76-E350-720E-A50D-02DDACA4DB1F}"/>
          </ac:spMkLst>
        </pc:spChg>
        <pc:spChg chg="add mod">
          <ac:chgData name="James Insandara" userId="870a3198aef4cd27" providerId="LiveId" clId="{4615863E-3380-40A5-81DF-28EE27E12975}" dt="2025-06-09T17:47:15.337" v="4597"/>
          <ac:spMkLst>
            <pc:docMk/>
            <pc:sldMk cId="372805860" sldId="299"/>
            <ac:spMk id="13" creationId="{55574239-BFF9-D012-AC8B-F09D89CBFD64}"/>
          </ac:spMkLst>
        </pc:spChg>
        <pc:spChg chg="add mod">
          <ac:chgData name="James Insandara" userId="870a3198aef4cd27" providerId="LiveId" clId="{4615863E-3380-40A5-81DF-28EE27E12975}" dt="2025-06-09T17:47:18.841" v="4598"/>
          <ac:spMkLst>
            <pc:docMk/>
            <pc:sldMk cId="372805860" sldId="299"/>
            <ac:spMk id="14" creationId="{81D41BD9-008D-8D99-B88C-FF7DD3611473}"/>
          </ac:spMkLst>
        </pc:spChg>
        <pc:spChg chg="add mod">
          <ac:chgData name="James Insandara" userId="870a3198aef4cd27" providerId="LiveId" clId="{4615863E-3380-40A5-81DF-28EE27E12975}" dt="2025-06-09T17:48:54.304" v="4667" actId="1076"/>
          <ac:spMkLst>
            <pc:docMk/>
            <pc:sldMk cId="372805860" sldId="299"/>
            <ac:spMk id="15" creationId="{37B793FD-12EA-B290-2207-CA58453EE023}"/>
          </ac:spMkLst>
        </pc:spChg>
        <pc:spChg chg="add mod">
          <ac:chgData name="James Insandara" userId="870a3198aef4cd27" providerId="LiveId" clId="{4615863E-3380-40A5-81DF-28EE27E12975}" dt="2025-06-09T17:53:47.888" v="4812" actId="1076"/>
          <ac:spMkLst>
            <pc:docMk/>
            <pc:sldMk cId="372805860" sldId="299"/>
            <ac:spMk id="16" creationId="{58D14278-B0D5-7D9D-D8C6-F46E567DD658}"/>
          </ac:spMkLst>
        </pc:spChg>
        <pc:spChg chg="add mod">
          <ac:chgData name="James Insandara" userId="870a3198aef4cd27" providerId="LiveId" clId="{4615863E-3380-40A5-81DF-28EE27E12975}" dt="2025-06-09T17:50:10.049" v="4711" actId="20577"/>
          <ac:spMkLst>
            <pc:docMk/>
            <pc:sldMk cId="372805860" sldId="299"/>
            <ac:spMk id="17" creationId="{753D0FF3-FDBE-65D3-525A-8E3CB365A552}"/>
          </ac:spMkLst>
        </pc:spChg>
        <pc:spChg chg="add mod">
          <ac:chgData name="James Insandara" userId="870a3198aef4cd27" providerId="LiveId" clId="{4615863E-3380-40A5-81DF-28EE27E12975}" dt="2025-06-09T17:53:34.182" v="4811" actId="1076"/>
          <ac:spMkLst>
            <pc:docMk/>
            <pc:sldMk cId="372805860" sldId="299"/>
            <ac:spMk id="18" creationId="{A686F421-BAC2-B5F5-9CE2-6932DDB57AF1}"/>
          </ac:spMkLst>
        </pc:spChg>
        <pc:picChg chg="mod">
          <ac:chgData name="James Insandara" userId="870a3198aef4cd27" providerId="LiveId" clId="{4615863E-3380-40A5-81DF-28EE27E12975}" dt="2025-06-09T17:47:36.636" v="4602" actId="1076"/>
          <ac:picMkLst>
            <pc:docMk/>
            <pc:sldMk cId="372805860" sldId="299"/>
            <ac:picMk id="5" creationId="{4290217E-4331-6D02-63BC-6B058EA0C8D8}"/>
          </ac:picMkLst>
        </pc:picChg>
        <pc:picChg chg="del mod">
          <ac:chgData name="James Insandara" userId="870a3198aef4cd27" providerId="LiveId" clId="{4615863E-3380-40A5-81DF-28EE27E12975}" dt="2025-06-09T17:46:46.266" v="4590" actId="478"/>
          <ac:picMkLst>
            <pc:docMk/>
            <pc:sldMk cId="372805860" sldId="299"/>
            <ac:picMk id="19" creationId="{F577FE5A-5A84-D98A-1D35-66280DC860F3}"/>
          </ac:picMkLst>
        </pc:picChg>
      </pc:sldChg>
      <pc:sldChg chg="new">
        <pc:chgData name="James Insandara" userId="870a3198aef4cd27" providerId="LiveId" clId="{4615863E-3380-40A5-81DF-28EE27E12975}" dt="2025-06-09T19:52:10.819" v="4813" actId="680"/>
        <pc:sldMkLst>
          <pc:docMk/>
          <pc:sldMk cId="280333513" sldId="300"/>
        </pc:sldMkLst>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7-07T17:06:46.198"/>
    </inkml:context>
    <inkml:brush xml:id="br0">
      <inkml:brushProperty name="width" value="0.035" units="cm"/>
      <inkml:brushProperty name="height" value="0.035" units="cm"/>
    </inkml:brush>
  </inkml:definitions>
  <inkml:trace contextRef="#ctx0" brushRef="#br0">1 0 24575,'-1'0'-8191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1f10407adbc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1f10407adbc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CO" dirty="0"/>
          </a:p>
        </p:txBody>
      </p:sp>
    </p:spTree>
    <p:extLst>
      <p:ext uri="{BB962C8B-B14F-4D97-AF65-F5344CB8AC3E}">
        <p14:creationId xmlns:p14="http://schemas.microsoft.com/office/powerpoint/2010/main" val="38111888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CO" dirty="0"/>
          </a:p>
        </p:txBody>
      </p:sp>
    </p:spTree>
    <p:extLst>
      <p:ext uri="{BB962C8B-B14F-4D97-AF65-F5344CB8AC3E}">
        <p14:creationId xmlns:p14="http://schemas.microsoft.com/office/powerpoint/2010/main" val="6109861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CO" dirty="0"/>
          </a:p>
        </p:txBody>
      </p:sp>
    </p:spTree>
    <p:extLst>
      <p:ext uri="{BB962C8B-B14F-4D97-AF65-F5344CB8AC3E}">
        <p14:creationId xmlns:p14="http://schemas.microsoft.com/office/powerpoint/2010/main" val="24618552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CO" dirty="0"/>
          </a:p>
        </p:txBody>
      </p:sp>
    </p:spTree>
    <p:extLst>
      <p:ext uri="{BB962C8B-B14F-4D97-AF65-F5344CB8AC3E}">
        <p14:creationId xmlns:p14="http://schemas.microsoft.com/office/powerpoint/2010/main" val="26754357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CO" dirty="0"/>
          </a:p>
        </p:txBody>
      </p:sp>
    </p:spTree>
    <p:extLst>
      <p:ext uri="{BB962C8B-B14F-4D97-AF65-F5344CB8AC3E}">
        <p14:creationId xmlns:p14="http://schemas.microsoft.com/office/powerpoint/2010/main" val="39739437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CO" dirty="0"/>
          </a:p>
        </p:txBody>
      </p:sp>
    </p:spTree>
    <p:extLst>
      <p:ext uri="{BB962C8B-B14F-4D97-AF65-F5344CB8AC3E}">
        <p14:creationId xmlns:p14="http://schemas.microsoft.com/office/powerpoint/2010/main" val="6385142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CO" dirty="0"/>
          </a:p>
        </p:txBody>
      </p:sp>
    </p:spTree>
    <p:extLst>
      <p:ext uri="{BB962C8B-B14F-4D97-AF65-F5344CB8AC3E}">
        <p14:creationId xmlns:p14="http://schemas.microsoft.com/office/powerpoint/2010/main" val="29378318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CO" dirty="0"/>
          </a:p>
        </p:txBody>
      </p:sp>
    </p:spTree>
    <p:extLst>
      <p:ext uri="{BB962C8B-B14F-4D97-AF65-F5344CB8AC3E}">
        <p14:creationId xmlns:p14="http://schemas.microsoft.com/office/powerpoint/2010/main" val="34316684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CO" dirty="0"/>
          </a:p>
        </p:txBody>
      </p:sp>
    </p:spTree>
    <p:extLst>
      <p:ext uri="{BB962C8B-B14F-4D97-AF65-F5344CB8AC3E}">
        <p14:creationId xmlns:p14="http://schemas.microsoft.com/office/powerpoint/2010/main" val="11835526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CO" dirty="0"/>
          </a:p>
        </p:txBody>
      </p:sp>
    </p:spTree>
    <p:extLst>
      <p:ext uri="{BB962C8B-B14F-4D97-AF65-F5344CB8AC3E}">
        <p14:creationId xmlns:p14="http://schemas.microsoft.com/office/powerpoint/2010/main" val="5515527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CO" dirty="0"/>
          </a:p>
        </p:txBody>
      </p:sp>
    </p:spTree>
    <p:extLst>
      <p:ext uri="{BB962C8B-B14F-4D97-AF65-F5344CB8AC3E}">
        <p14:creationId xmlns:p14="http://schemas.microsoft.com/office/powerpoint/2010/main" val="17296481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CO" dirty="0"/>
          </a:p>
        </p:txBody>
      </p:sp>
    </p:spTree>
    <p:extLst>
      <p:ext uri="{BB962C8B-B14F-4D97-AF65-F5344CB8AC3E}">
        <p14:creationId xmlns:p14="http://schemas.microsoft.com/office/powerpoint/2010/main" val="42893004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CO" dirty="0"/>
          </a:p>
        </p:txBody>
      </p:sp>
    </p:spTree>
    <p:extLst>
      <p:ext uri="{BB962C8B-B14F-4D97-AF65-F5344CB8AC3E}">
        <p14:creationId xmlns:p14="http://schemas.microsoft.com/office/powerpoint/2010/main" val="4262866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CO" dirty="0"/>
          </a:p>
        </p:txBody>
      </p:sp>
    </p:spTree>
    <p:extLst>
      <p:ext uri="{BB962C8B-B14F-4D97-AF65-F5344CB8AC3E}">
        <p14:creationId xmlns:p14="http://schemas.microsoft.com/office/powerpoint/2010/main" val="39110713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CO" dirty="0"/>
          </a:p>
        </p:txBody>
      </p:sp>
    </p:spTree>
    <p:extLst>
      <p:ext uri="{BB962C8B-B14F-4D97-AF65-F5344CB8AC3E}">
        <p14:creationId xmlns:p14="http://schemas.microsoft.com/office/powerpoint/2010/main" val="31755814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CO" dirty="0"/>
          </a:p>
        </p:txBody>
      </p:sp>
    </p:spTree>
    <p:extLst>
      <p:ext uri="{BB962C8B-B14F-4D97-AF65-F5344CB8AC3E}">
        <p14:creationId xmlns:p14="http://schemas.microsoft.com/office/powerpoint/2010/main" val="37003991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CO" dirty="0"/>
          </a:p>
        </p:txBody>
      </p:sp>
    </p:spTree>
    <p:extLst>
      <p:ext uri="{BB962C8B-B14F-4D97-AF65-F5344CB8AC3E}">
        <p14:creationId xmlns:p14="http://schemas.microsoft.com/office/powerpoint/2010/main" val="10786110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CO" dirty="0"/>
          </a:p>
        </p:txBody>
      </p:sp>
    </p:spTree>
    <p:extLst>
      <p:ext uri="{BB962C8B-B14F-4D97-AF65-F5344CB8AC3E}">
        <p14:creationId xmlns:p14="http://schemas.microsoft.com/office/powerpoint/2010/main" val="8805001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CO" dirty="0"/>
          </a:p>
        </p:txBody>
      </p:sp>
    </p:spTree>
    <p:extLst>
      <p:ext uri="{BB962C8B-B14F-4D97-AF65-F5344CB8AC3E}">
        <p14:creationId xmlns:p14="http://schemas.microsoft.com/office/powerpoint/2010/main" val="8128846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CO" dirty="0"/>
          </a:p>
        </p:txBody>
      </p:sp>
    </p:spTree>
    <p:extLst>
      <p:ext uri="{BB962C8B-B14F-4D97-AF65-F5344CB8AC3E}">
        <p14:creationId xmlns:p14="http://schemas.microsoft.com/office/powerpoint/2010/main" val="179360612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CO" dirty="0"/>
          </a:p>
        </p:txBody>
      </p:sp>
    </p:spTree>
    <p:extLst>
      <p:ext uri="{BB962C8B-B14F-4D97-AF65-F5344CB8AC3E}">
        <p14:creationId xmlns:p14="http://schemas.microsoft.com/office/powerpoint/2010/main" val="7896872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1f10407adbc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1f10407adbc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CO" dirty="0"/>
          </a:p>
        </p:txBody>
      </p:sp>
    </p:spTree>
    <p:extLst>
      <p:ext uri="{BB962C8B-B14F-4D97-AF65-F5344CB8AC3E}">
        <p14:creationId xmlns:p14="http://schemas.microsoft.com/office/powerpoint/2010/main" val="47337946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CO" dirty="0"/>
          </a:p>
        </p:txBody>
      </p:sp>
    </p:spTree>
    <p:extLst>
      <p:ext uri="{BB962C8B-B14F-4D97-AF65-F5344CB8AC3E}">
        <p14:creationId xmlns:p14="http://schemas.microsoft.com/office/powerpoint/2010/main" val="189975704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CO" dirty="0"/>
          </a:p>
        </p:txBody>
      </p:sp>
    </p:spTree>
    <p:extLst>
      <p:ext uri="{BB962C8B-B14F-4D97-AF65-F5344CB8AC3E}">
        <p14:creationId xmlns:p14="http://schemas.microsoft.com/office/powerpoint/2010/main" val="404366103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CO" dirty="0"/>
          </a:p>
        </p:txBody>
      </p:sp>
    </p:spTree>
    <p:extLst>
      <p:ext uri="{BB962C8B-B14F-4D97-AF65-F5344CB8AC3E}">
        <p14:creationId xmlns:p14="http://schemas.microsoft.com/office/powerpoint/2010/main" val="86269646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CO" dirty="0"/>
          </a:p>
        </p:txBody>
      </p:sp>
    </p:spTree>
    <p:extLst>
      <p:ext uri="{BB962C8B-B14F-4D97-AF65-F5344CB8AC3E}">
        <p14:creationId xmlns:p14="http://schemas.microsoft.com/office/powerpoint/2010/main" val="189538315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1f10407adbc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1f10407adbc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270177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CO" dirty="0"/>
          </a:p>
        </p:txBody>
      </p:sp>
    </p:spTree>
    <p:extLst>
      <p:ext uri="{BB962C8B-B14F-4D97-AF65-F5344CB8AC3E}">
        <p14:creationId xmlns:p14="http://schemas.microsoft.com/office/powerpoint/2010/main" val="17951459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CO" dirty="0"/>
          </a:p>
        </p:txBody>
      </p:sp>
    </p:spTree>
    <p:extLst>
      <p:ext uri="{BB962C8B-B14F-4D97-AF65-F5344CB8AC3E}">
        <p14:creationId xmlns:p14="http://schemas.microsoft.com/office/powerpoint/2010/main" val="6836657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CO" dirty="0"/>
          </a:p>
        </p:txBody>
      </p:sp>
    </p:spTree>
    <p:extLst>
      <p:ext uri="{BB962C8B-B14F-4D97-AF65-F5344CB8AC3E}">
        <p14:creationId xmlns:p14="http://schemas.microsoft.com/office/powerpoint/2010/main" val="38462571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CO" dirty="0"/>
          </a:p>
        </p:txBody>
      </p:sp>
    </p:spTree>
    <p:extLst>
      <p:ext uri="{BB962C8B-B14F-4D97-AF65-F5344CB8AC3E}">
        <p14:creationId xmlns:p14="http://schemas.microsoft.com/office/powerpoint/2010/main" val="23551827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CO" dirty="0"/>
          </a:p>
        </p:txBody>
      </p:sp>
    </p:spTree>
    <p:extLst>
      <p:ext uri="{BB962C8B-B14F-4D97-AF65-F5344CB8AC3E}">
        <p14:creationId xmlns:p14="http://schemas.microsoft.com/office/powerpoint/2010/main" val="5593071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CO" dirty="0"/>
          </a:p>
        </p:txBody>
      </p:sp>
    </p:spTree>
    <p:extLst>
      <p:ext uri="{BB962C8B-B14F-4D97-AF65-F5344CB8AC3E}">
        <p14:creationId xmlns:p14="http://schemas.microsoft.com/office/powerpoint/2010/main" val="17213744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s"/>
              <a:t>‹Nº›</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png"/><Relationship Id="rId7"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png"/><Relationship Id="rId7" Type="http://schemas.openxmlformats.org/officeDocument/2006/relationships/image" Target="../media/image39.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10" Type="http://schemas.openxmlformats.org/officeDocument/2006/relationships/image" Target="../media/image42.png"/><Relationship Id="rId4" Type="http://schemas.openxmlformats.org/officeDocument/2006/relationships/image" Target="../media/image36.png"/><Relationship Id="rId9" Type="http://schemas.openxmlformats.org/officeDocument/2006/relationships/image" Target="../media/image41.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6.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1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52.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21.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13.png"/><Relationship Id="rId7" Type="http://schemas.openxmlformats.org/officeDocument/2006/relationships/image" Target="../media/image57.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22.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3.png"/><Relationship Id="rId7" Type="http://schemas.openxmlformats.org/officeDocument/2006/relationships/image" Target="../media/image62.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61.png"/><Relationship Id="rId11" Type="http://schemas.openxmlformats.org/officeDocument/2006/relationships/image" Target="../media/image60.png"/><Relationship Id="rId10" Type="http://schemas.openxmlformats.org/officeDocument/2006/relationships/image" Target="../media/image59.png"/><Relationship Id="rId9" Type="http://schemas.openxmlformats.org/officeDocument/2006/relationships/image" Target="../media/image64.png"/></Relationships>
</file>

<file path=ppt/slides/_rels/slide23.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image" Target="../media/image2.png"/><Relationship Id="rId7" Type="http://schemas.openxmlformats.org/officeDocument/2006/relationships/image" Target="../media/image68.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67.png"/><Relationship Id="rId5" Type="http://schemas.openxmlformats.org/officeDocument/2006/relationships/image" Target="../media/image66.png"/><Relationship Id="rId10" Type="http://schemas.openxmlformats.org/officeDocument/2006/relationships/image" Target="../media/image71.png"/><Relationship Id="rId4" Type="http://schemas.openxmlformats.org/officeDocument/2006/relationships/image" Target="../media/image65.png"/><Relationship Id="rId9" Type="http://schemas.openxmlformats.org/officeDocument/2006/relationships/image" Target="../media/image70.png"/></Relationships>
</file>

<file path=ppt/slides/_rels/slide24.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73.png"/></Relationships>
</file>

<file path=ppt/slides/_rels/slide25.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7.png"/><Relationship Id="rId5" Type="http://schemas.openxmlformats.org/officeDocument/2006/relationships/image" Target="../media/image76.png"/><Relationship Id="rId4" Type="http://schemas.openxmlformats.org/officeDocument/2006/relationships/image" Target="../media/image75.png"/></Relationships>
</file>

<file path=ppt/slides/_rels/slide26.xml.rels><?xml version="1.0" encoding="UTF-8" standalone="yes"?>
<Relationships xmlns="http://schemas.openxmlformats.org/package/2006/relationships"><Relationship Id="rId8" Type="http://schemas.openxmlformats.org/officeDocument/2006/relationships/image" Target="../media/image82.png"/><Relationship Id="rId3" Type="http://schemas.openxmlformats.org/officeDocument/2006/relationships/image" Target="../media/image13.png"/><Relationship Id="rId7" Type="http://schemas.openxmlformats.org/officeDocument/2006/relationships/image" Target="../media/image81.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80.png"/><Relationship Id="rId11" Type="http://schemas.openxmlformats.org/officeDocument/2006/relationships/image" Target="../media/image85.png"/><Relationship Id="rId5" Type="http://schemas.openxmlformats.org/officeDocument/2006/relationships/image" Target="../media/image79.png"/><Relationship Id="rId10" Type="http://schemas.openxmlformats.org/officeDocument/2006/relationships/image" Target="../media/image84.png"/><Relationship Id="rId4" Type="http://schemas.openxmlformats.org/officeDocument/2006/relationships/image" Target="../media/image78.png"/><Relationship Id="rId9" Type="http://schemas.openxmlformats.org/officeDocument/2006/relationships/image" Target="../media/image83.png"/></Relationships>
</file>

<file path=ppt/slides/_rels/slide27.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87.png"/></Relationships>
</file>

<file path=ppt/slides/_rels/slide28.xml.rels><?xml version="1.0" encoding="UTF-8" standalone="yes"?>
<Relationships xmlns="http://schemas.openxmlformats.org/package/2006/relationships"><Relationship Id="rId3" Type="http://schemas.openxmlformats.org/officeDocument/2006/relationships/image" Target="../media/image88.png"/><Relationship Id="rId7" Type="http://schemas.openxmlformats.org/officeDocument/2006/relationships/image" Target="../media/image92.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91.png"/><Relationship Id="rId5" Type="http://schemas.openxmlformats.org/officeDocument/2006/relationships/image" Target="../media/image90.png"/><Relationship Id="rId4" Type="http://schemas.openxmlformats.org/officeDocument/2006/relationships/image" Target="../media/image89.png"/></Relationships>
</file>

<file path=ppt/slides/_rels/slide29.xml.rels><?xml version="1.0" encoding="UTF-8" standalone="yes"?>
<Relationships xmlns="http://schemas.openxmlformats.org/package/2006/relationships"><Relationship Id="rId8" Type="http://schemas.openxmlformats.org/officeDocument/2006/relationships/image" Target="../media/image97.png"/><Relationship Id="rId3" Type="http://schemas.openxmlformats.org/officeDocument/2006/relationships/image" Target="../media/image13.png"/><Relationship Id="rId7" Type="http://schemas.openxmlformats.org/officeDocument/2006/relationships/image" Target="../media/image96.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95.png"/><Relationship Id="rId11" Type="http://schemas.openxmlformats.org/officeDocument/2006/relationships/image" Target="../media/image100.png"/><Relationship Id="rId5" Type="http://schemas.openxmlformats.org/officeDocument/2006/relationships/image" Target="../media/image94.png"/><Relationship Id="rId10" Type="http://schemas.openxmlformats.org/officeDocument/2006/relationships/image" Target="../media/image99.png"/><Relationship Id="rId4" Type="http://schemas.openxmlformats.org/officeDocument/2006/relationships/image" Target="../media/image93.png"/><Relationship Id="rId9" Type="http://schemas.openxmlformats.org/officeDocument/2006/relationships/image" Target="../media/image98.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02.png"/></Relationships>
</file>

<file path=ppt/slides/_rels/slide31.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03.png"/></Relationships>
</file>

<file path=ppt/slides/_rels/slide32.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05.png"/></Relationships>
</file>

<file path=ppt/slides/_rels/slide33.xml.rels><?xml version="1.0" encoding="UTF-8" standalone="yes"?>
<Relationships xmlns="http://schemas.openxmlformats.org/package/2006/relationships"><Relationship Id="rId8" Type="http://schemas.openxmlformats.org/officeDocument/2006/relationships/image" Target="../media/image110.png"/><Relationship Id="rId3" Type="http://schemas.openxmlformats.org/officeDocument/2006/relationships/image" Target="../media/image3.png"/><Relationship Id="rId7" Type="http://schemas.openxmlformats.org/officeDocument/2006/relationships/image" Target="../media/image109.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108.png"/><Relationship Id="rId5" Type="http://schemas.openxmlformats.org/officeDocument/2006/relationships/image" Target="../media/image107.png"/><Relationship Id="rId10" Type="http://schemas.openxmlformats.org/officeDocument/2006/relationships/image" Target="../media/image112.png"/><Relationship Id="rId4" Type="http://schemas.openxmlformats.org/officeDocument/2006/relationships/image" Target="../media/image106.png"/><Relationship Id="rId9" Type="http://schemas.openxmlformats.org/officeDocument/2006/relationships/image" Target="../media/image111.png"/></Relationships>
</file>

<file path=ppt/slides/_rels/slide34.xml.rels><?xml version="1.0" encoding="UTF-8" standalone="yes"?>
<Relationships xmlns="http://schemas.openxmlformats.org/package/2006/relationships"><Relationship Id="rId8" Type="http://schemas.openxmlformats.org/officeDocument/2006/relationships/image" Target="../media/image117.png"/><Relationship Id="rId3" Type="http://schemas.openxmlformats.org/officeDocument/2006/relationships/image" Target="../media/image2.png"/><Relationship Id="rId7" Type="http://schemas.openxmlformats.org/officeDocument/2006/relationships/image" Target="../media/image116.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115.png"/><Relationship Id="rId5" Type="http://schemas.openxmlformats.org/officeDocument/2006/relationships/image" Target="../media/image114.png"/><Relationship Id="rId4" Type="http://schemas.openxmlformats.org/officeDocument/2006/relationships/image" Target="../media/image113.png"/><Relationship Id="rId9" Type="http://schemas.openxmlformats.org/officeDocument/2006/relationships/image" Target="../media/image118.png"/></Relationships>
</file>

<file path=ppt/slides/_rels/slide35.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22.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121.png"/><Relationship Id="rId5" Type="http://schemas.openxmlformats.org/officeDocument/2006/relationships/image" Target="../media/image120.png"/><Relationship Id="rId4" Type="http://schemas.openxmlformats.org/officeDocument/2006/relationships/image" Target="../media/image119.pn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124.png"/><Relationship Id="rId4" Type="http://schemas.openxmlformats.org/officeDocument/2006/relationships/image" Target="../media/image123.png"/></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125.png"/><Relationship Id="rId4" Type="http://schemas.openxmlformats.org/officeDocument/2006/relationships/image" Target="../media/image124.png"/></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29.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128.png"/><Relationship Id="rId5" Type="http://schemas.openxmlformats.org/officeDocument/2006/relationships/image" Target="../media/image127.png"/><Relationship Id="rId4" Type="http://schemas.openxmlformats.org/officeDocument/2006/relationships/image" Target="../media/image126.png"/></Relationships>
</file>

<file path=ppt/slides/_rels/slide39.xml.rels><?xml version="1.0" encoding="UTF-8" standalone="yes"?>
<Relationships xmlns="http://schemas.openxmlformats.org/package/2006/relationships"><Relationship Id="rId8" Type="http://schemas.openxmlformats.org/officeDocument/2006/relationships/image" Target="../media/image134.png"/><Relationship Id="rId3" Type="http://schemas.openxmlformats.org/officeDocument/2006/relationships/image" Target="../media/image3.png"/><Relationship Id="rId7" Type="http://schemas.openxmlformats.org/officeDocument/2006/relationships/image" Target="../media/image133.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132.png"/><Relationship Id="rId5" Type="http://schemas.openxmlformats.org/officeDocument/2006/relationships/image" Target="../media/image131.png"/><Relationship Id="rId4" Type="http://schemas.openxmlformats.org/officeDocument/2006/relationships/image" Target="../media/image130.png"/><Relationship Id="rId9" Type="http://schemas.openxmlformats.org/officeDocument/2006/relationships/image" Target="../media/image135.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tif"/></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136.png"/></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138.png"/><Relationship Id="rId4" Type="http://schemas.openxmlformats.org/officeDocument/2006/relationships/image" Target="../media/image137.png"/></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8" Type="http://schemas.openxmlformats.org/officeDocument/2006/relationships/hyperlink" Target="https://doi.org/10.1051/0004-6361/201832601" TargetMode="External"/><Relationship Id="rId3" Type="http://schemas.openxmlformats.org/officeDocument/2006/relationships/image" Target="../media/image3.png"/><Relationship Id="rId7" Type="http://schemas.openxmlformats.org/officeDocument/2006/relationships/hyperlink" Target="https://arxiv.org/abs/1502.05392"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hyperlink" Target="https://doi.org/10.1086/306521" TargetMode="External"/><Relationship Id="rId5" Type="http://schemas.openxmlformats.org/officeDocument/2006/relationships/hyperlink" Target="https://doi.org/10.1143/PTP.79.1095" TargetMode="External"/><Relationship Id="rId4" Type="http://schemas.openxmlformats.org/officeDocument/2006/relationships/hyperlink" Target="https://esahubble.org/images/heic0404b/"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139.jp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customXml" Target="../ink/ink1.xml"/><Relationship Id="rId3" Type="http://schemas.openxmlformats.org/officeDocument/2006/relationships/image" Target="../media/image2.png"/><Relationship Id="rId7"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 name="Imagen 4">
            <a:extLst>
              <a:ext uri="{FF2B5EF4-FFF2-40B4-BE49-F238E27FC236}">
                <a16:creationId xmlns:a16="http://schemas.microsoft.com/office/drawing/2014/main" id="{6528D322-2864-230C-A6D5-B25AACF71C2C}"/>
              </a:ext>
            </a:extLst>
          </p:cNvPr>
          <p:cNvPicPr>
            <a:picLocks noChangeAspect="1"/>
          </p:cNvPicPr>
          <p:nvPr/>
        </p:nvPicPr>
        <p:blipFill>
          <a:blip r:embed="rId3"/>
          <a:stretch>
            <a:fillRect/>
          </a:stretch>
        </p:blipFill>
        <p:spPr>
          <a:xfrm>
            <a:off x="21432" y="-1891"/>
            <a:ext cx="9152313" cy="510778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4290217E-4331-6D02-63BC-6B058EA0C8D8}"/>
              </a:ext>
            </a:extLst>
          </p:cNvPr>
          <p:cNvPicPr>
            <a:picLocks noChangeAspect="1"/>
          </p:cNvPicPr>
          <p:nvPr/>
        </p:nvPicPr>
        <p:blipFill>
          <a:blip r:embed="rId3"/>
          <a:stretch>
            <a:fillRect/>
          </a:stretch>
        </p:blipFill>
        <p:spPr>
          <a:xfrm>
            <a:off x="0" y="0"/>
            <a:ext cx="9144000" cy="5143500"/>
          </a:xfrm>
          <a:prstGeom prst="rect">
            <a:avLst/>
          </a:prstGeom>
        </p:spPr>
      </p:pic>
      <p:sp>
        <p:nvSpPr>
          <p:cNvPr id="15" name="Marcador de texto 2">
            <a:extLst>
              <a:ext uri="{FF2B5EF4-FFF2-40B4-BE49-F238E27FC236}">
                <a16:creationId xmlns:a16="http://schemas.microsoft.com/office/drawing/2014/main" id="{4C296A2D-A608-063A-8C5F-B7258D283EC1}"/>
              </a:ext>
            </a:extLst>
          </p:cNvPr>
          <p:cNvSpPr>
            <a:spLocks noGrp="1"/>
          </p:cNvSpPr>
          <p:nvPr>
            <p:ph type="body" idx="1"/>
          </p:nvPr>
        </p:nvSpPr>
        <p:spPr>
          <a:xfrm>
            <a:off x="686499" y="3776186"/>
            <a:ext cx="7803076" cy="864317"/>
          </a:xfrm>
        </p:spPr>
        <p:txBody>
          <a:bodyPr>
            <a:normAutofit/>
          </a:bodyPr>
          <a:lstStyle/>
          <a:p>
            <a:pPr marL="114300" indent="0" algn="just">
              <a:buNone/>
            </a:pPr>
            <a:r>
              <a:rPr lang="es-ES" sz="1000" b="1" dirty="0">
                <a:solidFill>
                  <a:schemeClr val="tx1">
                    <a:lumMod val="65000"/>
                    <a:lumOff val="35000"/>
                  </a:schemeClr>
                </a:solidFill>
                <a:latin typeface="Times New Roman" panose="02020603050405020304" pitchFamily="18" charset="0"/>
                <a:cs typeface="Times New Roman" panose="02020603050405020304" pitchFamily="18" charset="0"/>
              </a:rPr>
              <a:t>Figura 6</a:t>
            </a:r>
            <a:r>
              <a:rPr lang="es-ES" sz="1000" dirty="0">
                <a:solidFill>
                  <a:schemeClr val="tx1">
                    <a:lumMod val="65000"/>
                    <a:lumOff val="35000"/>
                  </a:schemeClr>
                </a:solidFill>
                <a:latin typeface="Times New Roman" panose="02020603050405020304" pitchFamily="18" charset="0"/>
                <a:cs typeface="Times New Roman" panose="02020603050405020304" pitchFamily="18" charset="0"/>
              </a:rPr>
              <a:t>. Superficie de tiempo de atraso en 1D para una distribución de masa esférica con núcleo, con la fuente variando su posición. Las unidades son arbitrarias.</a:t>
            </a:r>
            <a:endParaRPr lang="es-CO" sz="1000" dirty="0"/>
          </a:p>
        </p:txBody>
      </p:sp>
      <p:sp>
        <p:nvSpPr>
          <p:cNvPr id="2" name="Elipse 1">
            <a:extLst>
              <a:ext uri="{FF2B5EF4-FFF2-40B4-BE49-F238E27FC236}">
                <a16:creationId xmlns:a16="http://schemas.microsoft.com/office/drawing/2014/main" id="{808D58B5-B2C7-7C38-8DE3-DA39A31874B1}"/>
              </a:ext>
            </a:extLst>
          </p:cNvPr>
          <p:cNvSpPr/>
          <p:nvPr/>
        </p:nvSpPr>
        <p:spPr>
          <a:xfrm>
            <a:off x="8514366" y="161210"/>
            <a:ext cx="447677" cy="454040"/>
          </a:xfrm>
          <a:prstGeom prst="ellipse">
            <a:avLst/>
          </a:prstGeom>
          <a:solidFill>
            <a:srgbClr val="D20000"/>
          </a:solidFill>
          <a:ln>
            <a:solidFill>
              <a:srgbClr val="D2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 name="Google Shape;69;p15">
            <a:extLst>
              <a:ext uri="{FF2B5EF4-FFF2-40B4-BE49-F238E27FC236}">
                <a16:creationId xmlns:a16="http://schemas.microsoft.com/office/drawing/2014/main" id="{0655492F-5DE4-7253-0DDC-32E59280DDB5}"/>
              </a:ext>
            </a:extLst>
          </p:cNvPr>
          <p:cNvSpPr txBox="1">
            <a:spLocks/>
          </p:cNvSpPr>
          <p:nvPr/>
        </p:nvSpPr>
        <p:spPr>
          <a:xfrm>
            <a:off x="8575860" y="101880"/>
            <a:ext cx="447676" cy="572700"/>
          </a:xfrm>
          <a:prstGeom prst="rect">
            <a:avLst/>
          </a:prstGeom>
          <a:noFill/>
          <a:ln>
            <a:noFill/>
          </a:ln>
        </p:spPr>
        <p:txBody>
          <a:bodyPr spcFirstLastPara="1" wrap="square" lIns="91425" tIns="91425" rIns="91425" bIns="91425" anchor="t" anchorCtr="0">
            <a:normAutofit fontScale="97500"/>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s-ES" sz="2400" b="1" dirty="0">
                <a:solidFill>
                  <a:schemeClr val="bg1">
                    <a:lumMod val="95000"/>
                  </a:schemeClr>
                </a:solidFill>
                <a:latin typeface="Times New Roman" panose="02020603050405020304" pitchFamily="18" charset="0"/>
                <a:cs typeface="Times New Roman" panose="02020603050405020304" pitchFamily="18" charset="0"/>
              </a:rPr>
              <a:t>7</a:t>
            </a:r>
          </a:p>
        </p:txBody>
      </p:sp>
      <p:sp>
        <p:nvSpPr>
          <p:cNvPr id="16" name="Google Shape;69;p15">
            <a:extLst>
              <a:ext uri="{FF2B5EF4-FFF2-40B4-BE49-F238E27FC236}">
                <a16:creationId xmlns:a16="http://schemas.microsoft.com/office/drawing/2014/main" id="{F76F86F9-CB59-FC10-3CD0-339B9642C6E4}"/>
              </a:ext>
            </a:extLst>
          </p:cNvPr>
          <p:cNvSpPr txBox="1">
            <a:spLocks noGrp="1"/>
          </p:cNvSpPr>
          <p:nvPr>
            <p:ph type="title"/>
          </p:nvPr>
        </p:nvSpPr>
        <p:spPr>
          <a:xfrm>
            <a:off x="311700" y="223569"/>
            <a:ext cx="7971127" cy="572700"/>
          </a:xfrm>
          <a:prstGeom prst="rect">
            <a:avLst/>
          </a:prstGeom>
        </p:spPr>
        <p:txBody>
          <a:bodyPr spcFirstLastPara="1" wrap="square" lIns="91425" tIns="91425" rIns="91425" bIns="91425" anchor="t" anchorCtr="0">
            <a:normAutofit fontScale="90000"/>
          </a:bodyPr>
          <a:lstStyle/>
          <a:p>
            <a:r>
              <a:rPr lang="es-ES" dirty="0">
                <a:latin typeface="Times New Roman" panose="02020603050405020304" pitchFamily="18" charset="0"/>
                <a:cs typeface="Times New Roman" panose="02020603050405020304" pitchFamily="18" charset="0"/>
              </a:rPr>
              <a:t>4. Superficie tiempo de atraso</a:t>
            </a:r>
            <a:br>
              <a:rPr lang="es-ES" dirty="0">
                <a:latin typeface="Times New Roman" panose="02020603050405020304" pitchFamily="18" charset="0"/>
                <a:cs typeface="Times New Roman" panose="02020603050405020304" pitchFamily="18" charset="0"/>
              </a:rPr>
            </a:br>
            <a:br>
              <a:rPr lang="es-ES" dirty="0">
                <a:latin typeface="Times New Roman" panose="02020603050405020304" pitchFamily="18" charset="0"/>
                <a:cs typeface="Times New Roman" panose="02020603050405020304" pitchFamily="18" charset="0"/>
              </a:rPr>
            </a:br>
            <a:endParaRPr dirty="0">
              <a:latin typeface="Times New Roman" panose="02020603050405020304" pitchFamily="18" charset="0"/>
              <a:cs typeface="Times New Roman" panose="02020603050405020304" pitchFamily="18" charset="0"/>
            </a:endParaRPr>
          </a:p>
        </p:txBody>
      </p:sp>
      <p:sp>
        <p:nvSpPr>
          <p:cNvPr id="17" name="Google Shape;70;p15">
            <a:extLst>
              <a:ext uri="{FF2B5EF4-FFF2-40B4-BE49-F238E27FC236}">
                <a16:creationId xmlns:a16="http://schemas.microsoft.com/office/drawing/2014/main" id="{6BB36686-2006-E4EE-5EEB-3BE0DB3056BD}"/>
              </a:ext>
            </a:extLst>
          </p:cNvPr>
          <p:cNvSpPr txBox="1">
            <a:spLocks/>
          </p:cNvSpPr>
          <p:nvPr/>
        </p:nvSpPr>
        <p:spPr>
          <a:xfrm>
            <a:off x="432383" y="846544"/>
            <a:ext cx="4618248" cy="48246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285750" indent="-285750">
              <a:spcAft>
                <a:spcPts val="1200"/>
              </a:spcAft>
            </a:pPr>
            <a:r>
              <a:rPr lang="es-ES" sz="1200" dirty="0">
                <a:solidFill>
                  <a:schemeClr val="tx1">
                    <a:lumMod val="65000"/>
                    <a:lumOff val="35000"/>
                  </a:schemeClr>
                </a:solidFill>
                <a:latin typeface="Times New Roman" panose="02020603050405020304" pitchFamily="18" charset="0"/>
                <a:cs typeface="Times New Roman" panose="02020603050405020304" pitchFamily="18" charset="0"/>
              </a:rPr>
              <a:t>Visualización de la superficie tiempo de atraso en una dimensión</a:t>
            </a:r>
            <a:r>
              <a:rPr lang="es-ES" sz="1400" dirty="0">
                <a:solidFill>
                  <a:schemeClr val="tx1">
                    <a:lumMod val="65000"/>
                    <a:lumOff val="35000"/>
                  </a:schemeClr>
                </a:solidFill>
                <a:latin typeface="Times New Roman" panose="02020603050405020304" pitchFamily="18" charset="0"/>
                <a:cs typeface="Times New Roman" panose="02020603050405020304" pitchFamily="18" charset="0"/>
              </a:rPr>
              <a:t>.</a:t>
            </a:r>
            <a:endParaRPr lang="es-ES" sz="1400" dirty="0">
              <a:solidFill>
                <a:schemeClr val="tx1"/>
              </a:solidFill>
              <a:latin typeface="Times New Roman" panose="02020603050405020304" pitchFamily="18" charset="0"/>
              <a:cs typeface="Times New Roman" panose="02020603050405020304" pitchFamily="18" charset="0"/>
            </a:endParaRPr>
          </a:p>
        </p:txBody>
      </p:sp>
      <p:pic>
        <p:nvPicPr>
          <p:cNvPr id="8" name="Imagen 7">
            <a:extLst>
              <a:ext uri="{FF2B5EF4-FFF2-40B4-BE49-F238E27FC236}">
                <a16:creationId xmlns:a16="http://schemas.microsoft.com/office/drawing/2014/main" id="{4990E128-9C08-4AAA-073D-BBDDE593D9E9}"/>
              </a:ext>
            </a:extLst>
          </p:cNvPr>
          <p:cNvPicPr>
            <a:picLocks noChangeAspect="1"/>
          </p:cNvPicPr>
          <p:nvPr/>
        </p:nvPicPr>
        <p:blipFill>
          <a:blip r:embed="rId4"/>
          <a:stretch>
            <a:fillRect/>
          </a:stretch>
        </p:blipFill>
        <p:spPr>
          <a:xfrm>
            <a:off x="686499" y="1326669"/>
            <a:ext cx="7771001" cy="2449517"/>
          </a:xfrm>
          <a:prstGeom prst="rect">
            <a:avLst/>
          </a:prstGeom>
        </p:spPr>
      </p:pic>
    </p:spTree>
    <p:extLst>
      <p:ext uri="{BB962C8B-B14F-4D97-AF65-F5344CB8AC3E}">
        <p14:creationId xmlns:p14="http://schemas.microsoft.com/office/powerpoint/2010/main" val="437141379"/>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B7CEEA94-EA61-0B0D-F752-79137E94C167}"/>
              </a:ext>
            </a:extLst>
          </p:cNvPr>
          <p:cNvPicPr>
            <a:picLocks noChangeAspect="1"/>
          </p:cNvPicPr>
          <p:nvPr/>
        </p:nvPicPr>
        <p:blipFill>
          <a:blip r:embed="rId3"/>
          <a:stretch>
            <a:fillRect/>
          </a:stretch>
        </p:blipFill>
        <p:spPr>
          <a:xfrm>
            <a:off x="0" y="0"/>
            <a:ext cx="9144000" cy="5143500"/>
          </a:xfrm>
          <a:prstGeom prst="rect">
            <a:avLst/>
          </a:prstGeom>
        </p:spPr>
      </p:pic>
      <p:sp>
        <p:nvSpPr>
          <p:cNvPr id="2" name="Elipse 1">
            <a:extLst>
              <a:ext uri="{FF2B5EF4-FFF2-40B4-BE49-F238E27FC236}">
                <a16:creationId xmlns:a16="http://schemas.microsoft.com/office/drawing/2014/main" id="{8665E931-AC06-4255-89D1-AB65EBCF9ED1}"/>
              </a:ext>
            </a:extLst>
          </p:cNvPr>
          <p:cNvSpPr/>
          <p:nvPr/>
        </p:nvSpPr>
        <p:spPr>
          <a:xfrm>
            <a:off x="8507924" y="160312"/>
            <a:ext cx="447677" cy="454040"/>
          </a:xfrm>
          <a:prstGeom prst="ellipse">
            <a:avLst/>
          </a:prstGeom>
          <a:solidFill>
            <a:srgbClr val="D20000"/>
          </a:solidFill>
          <a:ln>
            <a:solidFill>
              <a:srgbClr val="D2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 name="Google Shape;69;p15">
            <a:extLst>
              <a:ext uri="{FF2B5EF4-FFF2-40B4-BE49-F238E27FC236}">
                <a16:creationId xmlns:a16="http://schemas.microsoft.com/office/drawing/2014/main" id="{E4D025D0-F5D3-EF55-97CD-49CB66547347}"/>
              </a:ext>
            </a:extLst>
          </p:cNvPr>
          <p:cNvSpPr txBox="1">
            <a:spLocks/>
          </p:cNvSpPr>
          <p:nvPr/>
        </p:nvSpPr>
        <p:spPr>
          <a:xfrm>
            <a:off x="8565059" y="167784"/>
            <a:ext cx="649819" cy="493513"/>
          </a:xfrm>
          <a:prstGeom prst="rect">
            <a:avLst/>
          </a:prstGeom>
          <a:noFill/>
          <a:ln>
            <a:noFill/>
          </a:ln>
        </p:spPr>
        <p:txBody>
          <a:bodyPr spcFirstLastPara="1" wrap="square" lIns="91425" tIns="91425" rIns="91425" bIns="91425" anchor="t" anchorCtr="0">
            <a:normAutofit fontScale="900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s-ES" b="1" dirty="0">
                <a:solidFill>
                  <a:schemeClr val="bg1">
                    <a:lumMod val="95000"/>
                  </a:schemeClr>
                </a:solidFill>
                <a:latin typeface="Times New Roman" panose="02020603050405020304" pitchFamily="18" charset="0"/>
                <a:cs typeface="Times New Roman" panose="02020603050405020304" pitchFamily="18" charset="0"/>
              </a:rPr>
              <a:t>8</a:t>
            </a:r>
          </a:p>
        </p:txBody>
      </p:sp>
      <p:sp>
        <p:nvSpPr>
          <p:cNvPr id="10" name="Google Shape;69;p15">
            <a:extLst>
              <a:ext uri="{FF2B5EF4-FFF2-40B4-BE49-F238E27FC236}">
                <a16:creationId xmlns:a16="http://schemas.microsoft.com/office/drawing/2014/main" id="{A4A458F0-0D17-1201-C48B-8D0AF8EEC055}"/>
              </a:ext>
            </a:extLst>
          </p:cNvPr>
          <p:cNvSpPr txBox="1">
            <a:spLocks noGrp="1"/>
          </p:cNvSpPr>
          <p:nvPr>
            <p:ph type="title"/>
          </p:nvPr>
        </p:nvSpPr>
        <p:spPr>
          <a:xfrm>
            <a:off x="311700" y="223569"/>
            <a:ext cx="8520600" cy="572700"/>
          </a:xfrm>
          <a:prstGeom prst="rect">
            <a:avLst/>
          </a:prstGeom>
        </p:spPr>
        <p:txBody>
          <a:bodyPr spcFirstLastPara="1" wrap="square" lIns="91425" tIns="91425" rIns="91425" bIns="91425" anchor="t" anchorCtr="0">
            <a:normAutofit fontScale="90000"/>
          </a:bodyPr>
          <a:lstStyle/>
          <a:p>
            <a:r>
              <a:rPr lang="es-ES" dirty="0">
                <a:latin typeface="Times New Roman" panose="02020603050405020304" pitchFamily="18" charset="0"/>
                <a:cs typeface="Times New Roman" panose="02020603050405020304" pitchFamily="18" charset="0"/>
              </a:rPr>
              <a:t>5. Líneas criticas</a:t>
            </a:r>
            <a:br>
              <a:rPr lang="es-ES" dirty="0">
                <a:latin typeface="Times New Roman" panose="02020603050405020304" pitchFamily="18" charset="0"/>
                <a:cs typeface="Times New Roman" panose="02020603050405020304" pitchFamily="18" charset="0"/>
              </a:rPr>
            </a:br>
            <a:br>
              <a:rPr lang="es-ES" dirty="0">
                <a:latin typeface="Times New Roman" panose="02020603050405020304" pitchFamily="18" charset="0"/>
                <a:cs typeface="Times New Roman" panose="02020603050405020304" pitchFamily="18" charset="0"/>
              </a:rPr>
            </a:br>
            <a:endParaRPr dirty="0">
              <a:latin typeface="Times New Roman" panose="02020603050405020304" pitchFamily="18" charset="0"/>
              <a:cs typeface="Times New Roman" panose="02020603050405020304" pitchFamily="18" charset="0"/>
            </a:endParaRPr>
          </a:p>
        </p:txBody>
      </p:sp>
      <p:sp>
        <p:nvSpPr>
          <p:cNvPr id="11" name="Google Shape;70;p15">
            <a:extLst>
              <a:ext uri="{FF2B5EF4-FFF2-40B4-BE49-F238E27FC236}">
                <a16:creationId xmlns:a16="http://schemas.microsoft.com/office/drawing/2014/main" id="{49C444F9-B66B-43BE-07AF-11EB05ECEAC0}"/>
              </a:ext>
            </a:extLst>
          </p:cNvPr>
          <p:cNvSpPr txBox="1">
            <a:spLocks/>
          </p:cNvSpPr>
          <p:nvPr/>
        </p:nvSpPr>
        <p:spPr>
          <a:xfrm>
            <a:off x="559205" y="889183"/>
            <a:ext cx="3184120" cy="48246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285750" indent="-285750">
              <a:spcAft>
                <a:spcPts val="1200"/>
              </a:spcAft>
            </a:pPr>
            <a:r>
              <a:rPr lang="es-ES" sz="1200" dirty="0">
                <a:solidFill>
                  <a:schemeClr val="tx1">
                    <a:lumMod val="65000"/>
                    <a:lumOff val="35000"/>
                  </a:schemeClr>
                </a:solidFill>
                <a:latin typeface="Times New Roman" panose="02020603050405020304" pitchFamily="18" charset="0"/>
                <a:cs typeface="Times New Roman" panose="02020603050405020304" pitchFamily="18" charset="0"/>
              </a:rPr>
              <a:t>Magnificación y Amplificación</a:t>
            </a:r>
            <a:r>
              <a:rPr lang="es-ES" sz="1400" dirty="0">
                <a:solidFill>
                  <a:schemeClr val="tx1">
                    <a:lumMod val="65000"/>
                    <a:lumOff val="35000"/>
                  </a:schemeClr>
                </a:solidFill>
                <a:latin typeface="Times New Roman" panose="02020603050405020304" pitchFamily="18" charset="0"/>
                <a:cs typeface="Times New Roman" panose="02020603050405020304" pitchFamily="18" charset="0"/>
              </a:rPr>
              <a:t>:</a:t>
            </a:r>
            <a:endParaRPr lang="es-ES" sz="1400" dirty="0">
              <a:solidFill>
                <a:schemeClr val="tx1"/>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2" name="CuadroTexto 11">
                <a:extLst>
                  <a:ext uri="{FF2B5EF4-FFF2-40B4-BE49-F238E27FC236}">
                    <a16:creationId xmlns:a16="http://schemas.microsoft.com/office/drawing/2014/main" id="{7E80AC05-3A49-B711-BB3B-BABA966620FE}"/>
                  </a:ext>
                </a:extLst>
              </p:cNvPr>
              <p:cNvSpPr txBox="1"/>
              <p:nvPr/>
            </p:nvSpPr>
            <p:spPr>
              <a:xfrm>
                <a:off x="2975580" y="1208815"/>
                <a:ext cx="4597002" cy="54758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s-CO" sz="1200" i="1" smtClean="0">
                          <a:latin typeface="Cambria Math" panose="02040503050406030204" pitchFamily="18" charset="0"/>
                        </a:rPr>
                        <m:t>𝜇</m:t>
                      </m:r>
                      <m:r>
                        <a:rPr lang="es-CO" sz="1200" i="1">
                          <a:latin typeface="Cambria Math" panose="02040503050406030204" pitchFamily="18" charset="0"/>
                        </a:rPr>
                        <m:t>=</m:t>
                      </m:r>
                      <m:r>
                        <a:rPr lang="es-CO" sz="1200" i="1">
                          <a:latin typeface="Cambria Math" panose="02040503050406030204" pitchFamily="18" charset="0"/>
                        </a:rPr>
                        <m:t>𝐴</m:t>
                      </m:r>
                      <m:r>
                        <a:rPr lang="es-CO" sz="1200" i="1">
                          <a:latin typeface="Cambria Math" panose="02040503050406030204" pitchFamily="18" charset="0"/>
                        </a:rPr>
                        <m:t>= </m:t>
                      </m:r>
                      <m:sSup>
                        <m:sSupPr>
                          <m:ctrlPr>
                            <a:rPr lang="es-ES" sz="1200" b="0" i="1" smtClean="0">
                              <a:latin typeface="Cambria Math" panose="02040503050406030204" pitchFamily="18" charset="0"/>
                            </a:rPr>
                          </m:ctrlPr>
                        </m:sSupPr>
                        <m:e>
                          <m:d>
                            <m:dPr>
                              <m:begChr m:val="|"/>
                              <m:endChr m:val="|"/>
                              <m:ctrlPr>
                                <a:rPr lang="es-CO" sz="1200" i="1">
                                  <a:solidFill>
                                    <a:srgbClr val="836967"/>
                                  </a:solidFill>
                                  <a:latin typeface="Cambria Math" panose="02040503050406030204" pitchFamily="18" charset="0"/>
                                </a:rPr>
                              </m:ctrlPr>
                            </m:dPr>
                            <m:e>
                              <m:f>
                                <m:fPr>
                                  <m:ctrlPr>
                                    <a:rPr lang="es-CO" sz="1200" i="1">
                                      <a:solidFill>
                                        <a:srgbClr val="836967"/>
                                      </a:solidFill>
                                      <a:latin typeface="Cambria Math" panose="02040503050406030204" pitchFamily="18" charset="0"/>
                                    </a:rPr>
                                  </m:ctrlPr>
                                </m:fPr>
                                <m:num>
                                  <m:r>
                                    <a:rPr lang="es-CO" sz="1200" i="1">
                                      <a:latin typeface="Cambria Math" panose="02040503050406030204" pitchFamily="18" charset="0"/>
                                    </a:rPr>
                                    <m:t>𝜕</m:t>
                                  </m:r>
                                  <m:sSub>
                                    <m:sSubPr>
                                      <m:ctrlPr>
                                        <a:rPr lang="es-CO" sz="1200" i="1">
                                          <a:solidFill>
                                            <a:srgbClr val="836967"/>
                                          </a:solidFill>
                                          <a:latin typeface="Cambria Math" panose="02040503050406030204" pitchFamily="18" charset="0"/>
                                        </a:rPr>
                                      </m:ctrlPr>
                                    </m:sSubPr>
                                    <m:e>
                                      <m:r>
                                        <a:rPr lang="es-CO" sz="1200" i="1">
                                          <a:latin typeface="Cambria Math" panose="02040503050406030204" pitchFamily="18" charset="0"/>
                                        </a:rPr>
                                        <m:t>𝛽</m:t>
                                      </m:r>
                                    </m:e>
                                    <m:sub>
                                      <m:r>
                                        <a:rPr lang="es-CO" sz="1200" i="1">
                                          <a:latin typeface="Cambria Math" panose="02040503050406030204" pitchFamily="18" charset="0"/>
                                        </a:rPr>
                                        <m:t>𝑖</m:t>
                                      </m:r>
                                    </m:sub>
                                  </m:sSub>
                                </m:num>
                                <m:den>
                                  <m:r>
                                    <a:rPr lang="es-CO" sz="1200" i="1">
                                      <a:latin typeface="Cambria Math" panose="02040503050406030204" pitchFamily="18" charset="0"/>
                                    </a:rPr>
                                    <m:t>𝜕</m:t>
                                  </m:r>
                                  <m:sSub>
                                    <m:sSubPr>
                                      <m:ctrlPr>
                                        <a:rPr lang="es-CO" sz="1200" i="1">
                                          <a:solidFill>
                                            <a:srgbClr val="836967"/>
                                          </a:solidFill>
                                          <a:latin typeface="Cambria Math" panose="02040503050406030204" pitchFamily="18" charset="0"/>
                                        </a:rPr>
                                      </m:ctrlPr>
                                    </m:sSubPr>
                                    <m:e>
                                      <m:r>
                                        <a:rPr lang="es-CO" sz="1200" i="1">
                                          <a:latin typeface="Cambria Math" panose="02040503050406030204" pitchFamily="18" charset="0"/>
                                        </a:rPr>
                                        <m:t>𝜃</m:t>
                                      </m:r>
                                    </m:e>
                                    <m:sub>
                                      <m:r>
                                        <a:rPr lang="es-CO" sz="1200" i="1">
                                          <a:latin typeface="Cambria Math" panose="02040503050406030204" pitchFamily="18" charset="0"/>
                                        </a:rPr>
                                        <m:t>𝑗</m:t>
                                      </m:r>
                                    </m:sub>
                                  </m:sSub>
                                </m:den>
                              </m:f>
                            </m:e>
                          </m:d>
                        </m:e>
                        <m:sup>
                          <m:r>
                            <a:rPr lang="es-ES" sz="1200" b="0" i="1" smtClean="0">
                              <a:latin typeface="Cambria Math" panose="02040503050406030204" pitchFamily="18" charset="0"/>
                            </a:rPr>
                            <m:t>−1</m:t>
                          </m:r>
                        </m:sup>
                      </m:sSup>
                      <m:r>
                        <a:rPr lang="es-ES" sz="1200" b="0" i="1" smtClean="0">
                          <a:latin typeface="Cambria Math" panose="02040503050406030204" pitchFamily="18" charset="0"/>
                        </a:rPr>
                        <m:t>                                        (11)</m:t>
                      </m:r>
                    </m:oMath>
                  </m:oMathPara>
                </a14:m>
                <a:endParaRPr lang="es-CO" sz="1200" i="1" dirty="0"/>
              </a:p>
            </p:txBody>
          </p:sp>
        </mc:Choice>
        <mc:Fallback xmlns="">
          <p:sp>
            <p:nvSpPr>
              <p:cNvPr id="12" name="CuadroTexto 11">
                <a:extLst>
                  <a:ext uri="{FF2B5EF4-FFF2-40B4-BE49-F238E27FC236}">
                    <a16:creationId xmlns:a16="http://schemas.microsoft.com/office/drawing/2014/main" id="{7E80AC05-3A49-B711-BB3B-BABA966620FE}"/>
                  </a:ext>
                </a:extLst>
              </p:cNvPr>
              <p:cNvSpPr txBox="1">
                <a:spLocks noRot="1" noChangeAspect="1" noMove="1" noResize="1" noEditPoints="1" noAdjustHandles="1" noChangeArrowheads="1" noChangeShapeType="1" noTextEdit="1"/>
              </p:cNvSpPr>
              <p:nvPr/>
            </p:nvSpPr>
            <p:spPr>
              <a:xfrm>
                <a:off x="2975580" y="1208815"/>
                <a:ext cx="4597002" cy="547586"/>
              </a:xfrm>
              <a:prstGeom prst="rect">
                <a:avLst/>
              </a:prstGeom>
              <a:blipFill>
                <a:blip r:embed="rId4"/>
                <a:stretch>
                  <a:fillRect b="-1111"/>
                </a:stretch>
              </a:blipFill>
            </p:spPr>
            <p:txBody>
              <a:bodyPr/>
              <a:lstStyle/>
              <a:p>
                <a:r>
                  <a:rPr lang="es-CO">
                    <a:noFill/>
                  </a:rPr>
                  <a:t> </a:t>
                </a:r>
              </a:p>
            </p:txBody>
          </p:sp>
        </mc:Fallback>
      </mc:AlternateContent>
      <p:pic>
        <p:nvPicPr>
          <p:cNvPr id="13" name="Imagen 12">
            <a:extLst>
              <a:ext uri="{FF2B5EF4-FFF2-40B4-BE49-F238E27FC236}">
                <a16:creationId xmlns:a16="http://schemas.microsoft.com/office/drawing/2014/main" id="{AC8A04A0-808C-C1C1-B129-F92A07654BF4}"/>
              </a:ext>
            </a:extLst>
          </p:cNvPr>
          <p:cNvPicPr>
            <a:picLocks noChangeAspect="1"/>
          </p:cNvPicPr>
          <p:nvPr/>
        </p:nvPicPr>
        <p:blipFill>
          <a:blip r:embed="rId5"/>
          <a:stretch>
            <a:fillRect/>
          </a:stretch>
        </p:blipFill>
        <p:spPr>
          <a:xfrm>
            <a:off x="1920087" y="1756401"/>
            <a:ext cx="5046646" cy="2636237"/>
          </a:xfrm>
          <a:prstGeom prst="rect">
            <a:avLst/>
          </a:prstGeom>
        </p:spPr>
      </p:pic>
      <p:sp>
        <p:nvSpPr>
          <p:cNvPr id="18" name="CuadroTexto 17">
            <a:extLst>
              <a:ext uri="{FF2B5EF4-FFF2-40B4-BE49-F238E27FC236}">
                <a16:creationId xmlns:a16="http://schemas.microsoft.com/office/drawing/2014/main" id="{CE2DD2CF-A66E-6A53-702C-4568AC8F9DCD}"/>
              </a:ext>
            </a:extLst>
          </p:cNvPr>
          <p:cNvSpPr txBox="1"/>
          <p:nvPr/>
        </p:nvSpPr>
        <p:spPr>
          <a:xfrm>
            <a:off x="1920087" y="4460146"/>
            <a:ext cx="5046646" cy="553998"/>
          </a:xfrm>
          <a:prstGeom prst="rect">
            <a:avLst/>
          </a:prstGeom>
          <a:noFill/>
        </p:spPr>
        <p:txBody>
          <a:bodyPr wrap="square" rtlCol="0">
            <a:spAutoFit/>
          </a:bodyPr>
          <a:lstStyle/>
          <a:p>
            <a:pPr algn="just"/>
            <a:r>
              <a:rPr lang="es-ES" sz="1000" b="1" dirty="0">
                <a:solidFill>
                  <a:schemeClr val="tx1">
                    <a:lumMod val="65000"/>
                    <a:lumOff val="35000"/>
                  </a:schemeClr>
                </a:solidFill>
                <a:latin typeface="Times New Roman" panose="02020603050405020304" pitchFamily="18" charset="0"/>
                <a:cs typeface="Times New Roman" panose="02020603050405020304" pitchFamily="18" charset="0"/>
              </a:rPr>
              <a:t>Figura 7</a:t>
            </a:r>
            <a:r>
              <a:rPr lang="es-ES" sz="1000" dirty="0">
                <a:solidFill>
                  <a:schemeClr val="tx1">
                    <a:lumMod val="65000"/>
                    <a:lumOff val="35000"/>
                  </a:schemeClr>
                </a:solidFill>
                <a:latin typeface="Times New Roman" panose="02020603050405020304" pitchFamily="18" charset="0"/>
                <a:cs typeface="Times New Roman" panose="02020603050405020304" pitchFamily="18" charset="0"/>
              </a:rPr>
              <a:t>. Fenómeno de amplificación y magnificación sobre un elemento de una fuente. Las líneas azules caracterizan la imagen con paridad positiva, mientras que las rojas, invierten la orientación de la fuente resultando en una imagen con paridad negativa.</a:t>
            </a:r>
            <a:endParaRPr lang="es-CO" sz="1000" dirty="0">
              <a:solidFill>
                <a:schemeClr val="tx1">
                  <a:lumMod val="65000"/>
                  <a:lumOff val="3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69079684"/>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B106E11E-712B-CB0F-CB25-1295830ABF53}"/>
              </a:ext>
            </a:extLst>
          </p:cNvPr>
          <p:cNvPicPr>
            <a:picLocks noChangeAspect="1"/>
          </p:cNvPicPr>
          <p:nvPr/>
        </p:nvPicPr>
        <p:blipFill>
          <a:blip r:embed="rId3"/>
          <a:stretch>
            <a:fillRect/>
          </a:stretch>
        </p:blipFill>
        <p:spPr>
          <a:xfrm>
            <a:off x="0" y="0"/>
            <a:ext cx="9144000" cy="5143500"/>
          </a:xfrm>
          <a:prstGeom prst="rect">
            <a:avLst/>
          </a:prstGeom>
        </p:spPr>
      </p:pic>
      <p:sp>
        <p:nvSpPr>
          <p:cNvPr id="2" name="Elipse 1">
            <a:extLst>
              <a:ext uri="{FF2B5EF4-FFF2-40B4-BE49-F238E27FC236}">
                <a16:creationId xmlns:a16="http://schemas.microsoft.com/office/drawing/2014/main" id="{808D58B5-B2C7-7C38-8DE3-DA39A31874B1}"/>
              </a:ext>
            </a:extLst>
          </p:cNvPr>
          <p:cNvSpPr/>
          <p:nvPr/>
        </p:nvSpPr>
        <p:spPr>
          <a:xfrm>
            <a:off x="8489575" y="161210"/>
            <a:ext cx="447677" cy="454040"/>
          </a:xfrm>
          <a:prstGeom prst="ellipse">
            <a:avLst/>
          </a:prstGeom>
          <a:solidFill>
            <a:srgbClr val="D20000"/>
          </a:solidFill>
          <a:ln>
            <a:solidFill>
              <a:srgbClr val="D2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 name="Google Shape;69;p15">
            <a:extLst>
              <a:ext uri="{FF2B5EF4-FFF2-40B4-BE49-F238E27FC236}">
                <a16:creationId xmlns:a16="http://schemas.microsoft.com/office/drawing/2014/main" id="{0655492F-5DE4-7253-0DDC-32E59280DDB5}"/>
              </a:ext>
            </a:extLst>
          </p:cNvPr>
          <p:cNvSpPr txBox="1">
            <a:spLocks/>
          </p:cNvSpPr>
          <p:nvPr/>
        </p:nvSpPr>
        <p:spPr>
          <a:xfrm>
            <a:off x="8559867" y="161210"/>
            <a:ext cx="649819" cy="493513"/>
          </a:xfrm>
          <a:prstGeom prst="rect">
            <a:avLst/>
          </a:prstGeom>
          <a:noFill/>
          <a:ln>
            <a:noFill/>
          </a:ln>
        </p:spPr>
        <p:txBody>
          <a:bodyPr spcFirstLastPara="1" wrap="square" lIns="91425" tIns="91425" rIns="91425" bIns="91425" anchor="t" anchorCtr="0">
            <a:normAutofit fontScale="90000"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s-ES" sz="2400" b="1" dirty="0">
                <a:solidFill>
                  <a:schemeClr val="bg1">
                    <a:lumMod val="95000"/>
                  </a:schemeClr>
                </a:solidFill>
                <a:latin typeface="Times New Roman" panose="02020603050405020304" pitchFamily="18" charset="0"/>
                <a:cs typeface="Times New Roman" panose="02020603050405020304" pitchFamily="18" charset="0"/>
              </a:rPr>
              <a:t>9</a:t>
            </a:r>
          </a:p>
        </p:txBody>
      </p:sp>
      <p:sp>
        <p:nvSpPr>
          <p:cNvPr id="9" name="Google Shape;70;p15">
            <a:extLst>
              <a:ext uri="{FF2B5EF4-FFF2-40B4-BE49-F238E27FC236}">
                <a16:creationId xmlns:a16="http://schemas.microsoft.com/office/drawing/2014/main" id="{7AF8F8FA-6EA0-BE89-F1F6-9F5412D36391}"/>
              </a:ext>
            </a:extLst>
          </p:cNvPr>
          <p:cNvSpPr txBox="1">
            <a:spLocks/>
          </p:cNvSpPr>
          <p:nvPr/>
        </p:nvSpPr>
        <p:spPr>
          <a:xfrm>
            <a:off x="452047" y="827088"/>
            <a:ext cx="2248497" cy="48246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285750" indent="-285750">
              <a:spcAft>
                <a:spcPts val="1200"/>
              </a:spcAft>
            </a:pPr>
            <a:r>
              <a:rPr lang="es-ES" sz="1200" dirty="0">
                <a:solidFill>
                  <a:schemeClr val="tx1">
                    <a:lumMod val="65000"/>
                    <a:lumOff val="35000"/>
                  </a:schemeClr>
                </a:solidFill>
                <a:latin typeface="Times New Roman" panose="02020603050405020304" pitchFamily="18" charset="0"/>
                <a:cs typeface="Times New Roman" panose="02020603050405020304" pitchFamily="18" charset="0"/>
              </a:rPr>
              <a:t>Convergencia.</a:t>
            </a:r>
            <a:endParaRPr lang="es-ES" sz="1200" dirty="0">
              <a:solidFill>
                <a:schemeClr val="tx1"/>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1" name="CuadroTexto 10">
                <a:extLst>
                  <a:ext uri="{FF2B5EF4-FFF2-40B4-BE49-F238E27FC236}">
                    <a16:creationId xmlns:a16="http://schemas.microsoft.com/office/drawing/2014/main" id="{1BF1235B-8ECE-513C-4E6C-132664CA181E}"/>
                  </a:ext>
                </a:extLst>
              </p:cNvPr>
              <p:cNvSpPr txBox="1"/>
              <p:nvPr/>
            </p:nvSpPr>
            <p:spPr>
              <a:xfrm>
                <a:off x="4236244" y="1318937"/>
                <a:ext cx="2189125" cy="19684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1200" b="0" i="1" smtClean="0">
                          <a:latin typeface="Cambria Math" panose="02040503050406030204" pitchFamily="18" charset="0"/>
                        </a:rPr>
                        <m:t>2</m:t>
                      </m:r>
                      <m:r>
                        <a:rPr lang="es-ES" sz="1200" b="0" i="1" smtClean="0">
                          <a:latin typeface="Cambria Math" panose="02040503050406030204" pitchFamily="18" charset="0"/>
                        </a:rPr>
                        <m:t>𝜅</m:t>
                      </m:r>
                      <m:r>
                        <a:rPr lang="es-CO" sz="1200" i="1" smtClean="0">
                          <a:latin typeface="Cambria Math" panose="02040503050406030204" pitchFamily="18" charset="0"/>
                        </a:rPr>
                        <m:t>=</m:t>
                      </m:r>
                      <m:sSubSup>
                        <m:sSubSupPr>
                          <m:ctrlPr>
                            <a:rPr lang="es-CO" sz="1200" i="1" smtClean="0">
                              <a:latin typeface="Cambria Math" panose="02040503050406030204" pitchFamily="18" charset="0"/>
                            </a:rPr>
                          </m:ctrlPr>
                        </m:sSubSupPr>
                        <m:e>
                          <m:r>
                            <a:rPr lang="es-CO" sz="1200" i="1" smtClean="0">
                              <a:latin typeface="Cambria Math" panose="02040503050406030204" pitchFamily="18" charset="0"/>
                            </a:rPr>
                            <m:t>𝛻</m:t>
                          </m:r>
                        </m:e>
                        <m:sub>
                          <m:r>
                            <a:rPr lang="es-CO" sz="1200" i="1" smtClean="0">
                              <a:latin typeface="Cambria Math" panose="02040503050406030204" pitchFamily="18" charset="0"/>
                            </a:rPr>
                            <m:t>𝜃</m:t>
                          </m:r>
                        </m:sub>
                        <m:sup>
                          <m:r>
                            <a:rPr lang="es-ES" sz="1200" b="0" i="1" smtClean="0">
                              <a:latin typeface="Cambria Math" panose="02040503050406030204" pitchFamily="18" charset="0"/>
                            </a:rPr>
                            <m:t>2</m:t>
                          </m:r>
                        </m:sup>
                      </m:sSubSup>
                      <m:r>
                        <a:rPr lang="es-CO" sz="1200" i="1" smtClean="0">
                          <a:latin typeface="Cambria Math" panose="02040503050406030204" pitchFamily="18" charset="0"/>
                        </a:rPr>
                        <m:t>𝛹</m:t>
                      </m:r>
                      <m:r>
                        <a:rPr lang="es-ES" sz="1200" b="0" i="1" smtClean="0">
                          <a:latin typeface="Cambria Math" panose="02040503050406030204" pitchFamily="18" charset="0"/>
                        </a:rPr>
                        <m:t>                                   (12)</m:t>
                      </m:r>
                    </m:oMath>
                  </m:oMathPara>
                </a14:m>
                <a:endParaRPr lang="es-CO" sz="1200" i="1" dirty="0"/>
              </a:p>
            </p:txBody>
          </p:sp>
        </mc:Choice>
        <mc:Fallback xmlns="">
          <p:sp>
            <p:nvSpPr>
              <p:cNvPr id="11" name="CuadroTexto 10">
                <a:extLst>
                  <a:ext uri="{FF2B5EF4-FFF2-40B4-BE49-F238E27FC236}">
                    <a16:creationId xmlns:a16="http://schemas.microsoft.com/office/drawing/2014/main" id="{1BF1235B-8ECE-513C-4E6C-132664CA181E}"/>
                  </a:ext>
                </a:extLst>
              </p:cNvPr>
              <p:cNvSpPr txBox="1">
                <a:spLocks noRot="1" noChangeAspect="1" noMove="1" noResize="1" noEditPoints="1" noAdjustHandles="1" noChangeArrowheads="1" noChangeShapeType="1" noTextEdit="1"/>
              </p:cNvSpPr>
              <p:nvPr/>
            </p:nvSpPr>
            <p:spPr>
              <a:xfrm>
                <a:off x="4236244" y="1318937"/>
                <a:ext cx="2189125" cy="196849"/>
              </a:xfrm>
              <a:prstGeom prst="rect">
                <a:avLst/>
              </a:prstGeom>
              <a:blipFill>
                <a:blip r:embed="rId4"/>
                <a:stretch>
                  <a:fillRect l="-1114" r="-1950" b="-36364"/>
                </a:stretch>
              </a:blipFill>
            </p:spPr>
            <p:txBody>
              <a:bodyPr/>
              <a:lstStyle/>
              <a:p>
                <a:r>
                  <a:rPr lang="es-CO">
                    <a:noFill/>
                  </a:rPr>
                  <a:t> </a:t>
                </a:r>
              </a:p>
            </p:txBody>
          </p:sp>
        </mc:Fallback>
      </mc:AlternateContent>
      <p:pic>
        <p:nvPicPr>
          <p:cNvPr id="12" name="Imagen 11">
            <a:extLst>
              <a:ext uri="{FF2B5EF4-FFF2-40B4-BE49-F238E27FC236}">
                <a16:creationId xmlns:a16="http://schemas.microsoft.com/office/drawing/2014/main" id="{DB87D1F4-74F9-60FD-B338-6CCDE80851F8}"/>
              </a:ext>
            </a:extLst>
          </p:cNvPr>
          <p:cNvPicPr>
            <a:picLocks noChangeAspect="1"/>
          </p:cNvPicPr>
          <p:nvPr/>
        </p:nvPicPr>
        <p:blipFill>
          <a:blip r:embed="rId5"/>
          <a:stretch>
            <a:fillRect/>
          </a:stretch>
        </p:blipFill>
        <p:spPr>
          <a:xfrm>
            <a:off x="1600261" y="1794230"/>
            <a:ext cx="5943478" cy="2289537"/>
          </a:xfrm>
          <a:prstGeom prst="rect">
            <a:avLst/>
          </a:prstGeom>
        </p:spPr>
      </p:pic>
      <p:sp>
        <p:nvSpPr>
          <p:cNvPr id="17" name="CuadroTexto 16">
            <a:extLst>
              <a:ext uri="{FF2B5EF4-FFF2-40B4-BE49-F238E27FC236}">
                <a16:creationId xmlns:a16="http://schemas.microsoft.com/office/drawing/2014/main" id="{1AA93BE3-2EA1-1048-A537-54625DF4D083}"/>
              </a:ext>
            </a:extLst>
          </p:cNvPr>
          <p:cNvSpPr txBox="1"/>
          <p:nvPr/>
        </p:nvSpPr>
        <p:spPr>
          <a:xfrm>
            <a:off x="1600261" y="4091418"/>
            <a:ext cx="5943478" cy="400110"/>
          </a:xfrm>
          <a:prstGeom prst="rect">
            <a:avLst/>
          </a:prstGeom>
          <a:noFill/>
        </p:spPr>
        <p:txBody>
          <a:bodyPr wrap="square" rtlCol="0">
            <a:spAutoFit/>
          </a:bodyPr>
          <a:lstStyle/>
          <a:p>
            <a:pPr algn="just"/>
            <a:r>
              <a:rPr lang="es-ES" sz="1000" b="1" dirty="0">
                <a:solidFill>
                  <a:schemeClr val="tx1">
                    <a:lumMod val="65000"/>
                    <a:lumOff val="35000"/>
                  </a:schemeClr>
                </a:solidFill>
                <a:latin typeface="Times New Roman" panose="02020603050405020304" pitchFamily="18" charset="0"/>
                <a:cs typeface="Times New Roman" panose="02020603050405020304" pitchFamily="18" charset="0"/>
              </a:rPr>
              <a:t>Figura 8</a:t>
            </a:r>
            <a:r>
              <a:rPr lang="es-ES" sz="1000" dirty="0">
                <a:solidFill>
                  <a:schemeClr val="tx1">
                    <a:lumMod val="65000"/>
                    <a:lumOff val="35000"/>
                  </a:schemeClr>
                </a:solidFill>
                <a:latin typeface="Times New Roman" panose="02020603050405020304" pitchFamily="18" charset="0"/>
                <a:cs typeface="Times New Roman" panose="02020603050405020304" pitchFamily="18" charset="0"/>
              </a:rPr>
              <a:t>. Representación del efecto de la convergencia para distintos valores de </a:t>
            </a:r>
            <a:r>
              <a:rPr lang="es-ES" sz="1000" dirty="0">
                <a:solidFill>
                  <a:schemeClr val="tx1">
                    <a:lumMod val="65000"/>
                    <a:lumOff val="35000"/>
                  </a:schemeClr>
                </a:solidFill>
                <a:latin typeface="Cambria Math" panose="02040503050406030204" pitchFamily="18" charset="0"/>
                <a:ea typeface="Cambria Math" panose="02040503050406030204" pitchFamily="18" charset="0"/>
                <a:cs typeface="Times New Roman" panose="02020603050405020304" pitchFamily="18" charset="0"/>
              </a:rPr>
              <a:t>𝜅</a:t>
            </a:r>
            <a:r>
              <a:rPr lang="es-ES" sz="1000" dirty="0">
                <a:solidFill>
                  <a:schemeClr val="tx1">
                    <a:lumMod val="65000"/>
                    <a:lumOff val="35000"/>
                  </a:schemeClr>
                </a:solidFill>
                <a:latin typeface="Times New Roman" panose="02020603050405020304" pitchFamily="18" charset="0"/>
                <a:cs typeface="Times New Roman" panose="02020603050405020304" pitchFamily="18" charset="0"/>
              </a:rPr>
              <a:t>, con líneas verdes que indican el contorno de la imagen generada.</a:t>
            </a:r>
            <a:endParaRPr lang="es-CO" sz="1000" dirty="0">
              <a:solidFill>
                <a:schemeClr val="tx1">
                  <a:lumMod val="65000"/>
                  <a:lumOff val="35000"/>
                </a:schemeClr>
              </a:solidFill>
              <a:latin typeface="Times New Roman" panose="02020603050405020304" pitchFamily="18" charset="0"/>
              <a:cs typeface="Times New Roman" panose="02020603050405020304" pitchFamily="18" charset="0"/>
            </a:endParaRPr>
          </a:p>
        </p:txBody>
      </p:sp>
      <p:sp>
        <p:nvSpPr>
          <p:cNvPr id="20" name="Google Shape;69;p15">
            <a:extLst>
              <a:ext uri="{FF2B5EF4-FFF2-40B4-BE49-F238E27FC236}">
                <a16:creationId xmlns:a16="http://schemas.microsoft.com/office/drawing/2014/main" id="{9A40ECB4-A4E2-B08D-EF81-08C24C0C4ED2}"/>
              </a:ext>
            </a:extLst>
          </p:cNvPr>
          <p:cNvSpPr txBox="1">
            <a:spLocks noGrp="1"/>
          </p:cNvSpPr>
          <p:nvPr>
            <p:ph type="title"/>
          </p:nvPr>
        </p:nvSpPr>
        <p:spPr>
          <a:xfrm>
            <a:off x="311700" y="223569"/>
            <a:ext cx="8520600" cy="572700"/>
          </a:xfrm>
          <a:prstGeom prst="rect">
            <a:avLst/>
          </a:prstGeom>
        </p:spPr>
        <p:txBody>
          <a:bodyPr spcFirstLastPara="1" wrap="square" lIns="91425" tIns="91425" rIns="91425" bIns="91425" anchor="t" anchorCtr="0">
            <a:normAutofit fontScale="90000"/>
          </a:bodyPr>
          <a:lstStyle/>
          <a:p>
            <a:r>
              <a:rPr lang="es-ES" dirty="0">
                <a:latin typeface="Times New Roman" panose="02020603050405020304" pitchFamily="18" charset="0"/>
                <a:cs typeface="Times New Roman" panose="02020603050405020304" pitchFamily="18" charset="0"/>
              </a:rPr>
              <a:t>5. Líneas criticas</a:t>
            </a:r>
            <a:br>
              <a:rPr lang="es-ES" dirty="0">
                <a:latin typeface="Times New Roman" panose="02020603050405020304" pitchFamily="18" charset="0"/>
                <a:cs typeface="Times New Roman" panose="02020603050405020304" pitchFamily="18" charset="0"/>
              </a:rPr>
            </a:br>
            <a:br>
              <a:rPr lang="es-ES" dirty="0">
                <a:latin typeface="Times New Roman" panose="02020603050405020304" pitchFamily="18" charset="0"/>
                <a:cs typeface="Times New Roman" panose="02020603050405020304" pitchFamily="18" charset="0"/>
              </a:rPr>
            </a:br>
            <a:endParaRP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68112739"/>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DB34769D-5C1A-2D8F-D55E-5F05A2062B98}"/>
              </a:ext>
            </a:extLst>
          </p:cNvPr>
          <p:cNvPicPr>
            <a:picLocks noChangeAspect="1"/>
          </p:cNvPicPr>
          <p:nvPr/>
        </p:nvPicPr>
        <p:blipFill>
          <a:blip r:embed="rId3"/>
          <a:stretch>
            <a:fillRect/>
          </a:stretch>
        </p:blipFill>
        <p:spPr>
          <a:xfrm>
            <a:off x="0" y="16729"/>
            <a:ext cx="9157854" cy="5161789"/>
          </a:xfrm>
          <a:prstGeom prst="rect">
            <a:avLst/>
          </a:prstGeom>
        </p:spPr>
      </p:pic>
      <p:sp>
        <p:nvSpPr>
          <p:cNvPr id="2" name="Elipse 1">
            <a:extLst>
              <a:ext uri="{FF2B5EF4-FFF2-40B4-BE49-F238E27FC236}">
                <a16:creationId xmlns:a16="http://schemas.microsoft.com/office/drawing/2014/main" id="{8665E931-AC06-4255-89D1-AB65EBCF9ED1}"/>
              </a:ext>
            </a:extLst>
          </p:cNvPr>
          <p:cNvSpPr/>
          <p:nvPr/>
        </p:nvSpPr>
        <p:spPr>
          <a:xfrm>
            <a:off x="8472607" y="4486813"/>
            <a:ext cx="447677" cy="454040"/>
          </a:xfrm>
          <a:prstGeom prst="ellipse">
            <a:avLst/>
          </a:prstGeom>
          <a:solidFill>
            <a:srgbClr val="D20000"/>
          </a:solidFill>
          <a:ln>
            <a:solidFill>
              <a:srgbClr val="D2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 name="Google Shape;69;p15">
            <a:extLst>
              <a:ext uri="{FF2B5EF4-FFF2-40B4-BE49-F238E27FC236}">
                <a16:creationId xmlns:a16="http://schemas.microsoft.com/office/drawing/2014/main" id="{E4D025D0-F5D3-EF55-97CD-49CB66547347}"/>
              </a:ext>
            </a:extLst>
          </p:cNvPr>
          <p:cNvSpPr txBox="1">
            <a:spLocks/>
          </p:cNvSpPr>
          <p:nvPr/>
        </p:nvSpPr>
        <p:spPr>
          <a:xfrm>
            <a:off x="8451258" y="4511381"/>
            <a:ext cx="504859" cy="469370"/>
          </a:xfrm>
          <a:prstGeom prst="rect">
            <a:avLst/>
          </a:prstGeom>
          <a:noFill/>
          <a:ln>
            <a:noFill/>
          </a:ln>
        </p:spPr>
        <p:txBody>
          <a:bodyPr spcFirstLastPara="1" wrap="square" lIns="91425" tIns="91425" rIns="91425" bIns="91425" anchor="t" anchorCtr="0">
            <a:normAutofit fontScale="825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s-ES" b="1" dirty="0">
                <a:solidFill>
                  <a:schemeClr val="bg1">
                    <a:lumMod val="95000"/>
                  </a:schemeClr>
                </a:solidFill>
                <a:latin typeface="Times New Roman" panose="02020603050405020304" pitchFamily="18" charset="0"/>
                <a:cs typeface="Times New Roman" panose="02020603050405020304" pitchFamily="18" charset="0"/>
              </a:rPr>
              <a:t>10</a:t>
            </a:r>
          </a:p>
        </p:txBody>
      </p:sp>
      <p:sp>
        <p:nvSpPr>
          <p:cNvPr id="10" name="Google Shape;69;p15">
            <a:extLst>
              <a:ext uri="{FF2B5EF4-FFF2-40B4-BE49-F238E27FC236}">
                <a16:creationId xmlns:a16="http://schemas.microsoft.com/office/drawing/2014/main" id="{A4A458F0-0D17-1201-C48B-8D0AF8EEC055}"/>
              </a:ext>
            </a:extLst>
          </p:cNvPr>
          <p:cNvSpPr txBox="1">
            <a:spLocks noGrp="1"/>
          </p:cNvSpPr>
          <p:nvPr>
            <p:ph type="title"/>
          </p:nvPr>
        </p:nvSpPr>
        <p:spPr>
          <a:xfrm>
            <a:off x="311700" y="223569"/>
            <a:ext cx="8520600" cy="572700"/>
          </a:xfrm>
          <a:prstGeom prst="rect">
            <a:avLst/>
          </a:prstGeom>
        </p:spPr>
        <p:txBody>
          <a:bodyPr spcFirstLastPara="1" wrap="square" lIns="91425" tIns="91425" rIns="91425" bIns="91425" anchor="t" anchorCtr="0">
            <a:normAutofit fontScale="90000"/>
          </a:bodyPr>
          <a:lstStyle/>
          <a:p>
            <a:r>
              <a:rPr lang="es-ES" dirty="0">
                <a:latin typeface="Times New Roman" panose="02020603050405020304" pitchFamily="18" charset="0"/>
                <a:cs typeface="Times New Roman" panose="02020603050405020304" pitchFamily="18" charset="0"/>
              </a:rPr>
              <a:t>5. Líneas criticas</a:t>
            </a:r>
            <a:br>
              <a:rPr lang="es-ES" dirty="0">
                <a:latin typeface="Times New Roman" panose="02020603050405020304" pitchFamily="18" charset="0"/>
                <a:cs typeface="Times New Roman" panose="02020603050405020304" pitchFamily="18" charset="0"/>
              </a:rPr>
            </a:br>
            <a:br>
              <a:rPr lang="es-ES" dirty="0">
                <a:latin typeface="Times New Roman" panose="02020603050405020304" pitchFamily="18" charset="0"/>
                <a:cs typeface="Times New Roman" panose="02020603050405020304" pitchFamily="18" charset="0"/>
              </a:rPr>
            </a:br>
            <a:endParaRPr dirty="0">
              <a:latin typeface="Times New Roman" panose="02020603050405020304" pitchFamily="18" charset="0"/>
              <a:cs typeface="Times New Roman" panose="02020603050405020304" pitchFamily="18" charset="0"/>
            </a:endParaRPr>
          </a:p>
        </p:txBody>
      </p:sp>
      <p:sp>
        <p:nvSpPr>
          <p:cNvPr id="3" name="Google Shape;70;p15">
            <a:extLst>
              <a:ext uri="{FF2B5EF4-FFF2-40B4-BE49-F238E27FC236}">
                <a16:creationId xmlns:a16="http://schemas.microsoft.com/office/drawing/2014/main" id="{22A29C75-A725-5D2A-ED9B-C9CDB0E61D7E}"/>
              </a:ext>
            </a:extLst>
          </p:cNvPr>
          <p:cNvSpPr txBox="1">
            <a:spLocks/>
          </p:cNvSpPr>
          <p:nvPr/>
        </p:nvSpPr>
        <p:spPr>
          <a:xfrm>
            <a:off x="421901" y="916050"/>
            <a:ext cx="2248497" cy="48246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285750" indent="-285750">
              <a:spcAft>
                <a:spcPts val="1200"/>
              </a:spcAft>
            </a:pPr>
            <a:r>
              <a:rPr lang="es-ES" sz="1200" dirty="0">
                <a:solidFill>
                  <a:schemeClr val="tx1">
                    <a:lumMod val="65000"/>
                    <a:lumOff val="35000"/>
                  </a:schemeClr>
                </a:solidFill>
                <a:latin typeface="Times New Roman" panose="02020603050405020304" pitchFamily="18" charset="0"/>
                <a:cs typeface="Times New Roman" panose="02020603050405020304" pitchFamily="18" charset="0"/>
              </a:rPr>
              <a:t>Cizallamiento.</a:t>
            </a:r>
            <a:endParaRPr lang="es-ES" sz="1200" dirty="0">
              <a:solidFill>
                <a:schemeClr val="tx1"/>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 name="CuadroTexto 3">
                <a:extLst>
                  <a:ext uri="{FF2B5EF4-FFF2-40B4-BE49-F238E27FC236}">
                    <a16:creationId xmlns:a16="http://schemas.microsoft.com/office/drawing/2014/main" id="{FCDECE96-D915-7470-B822-F53FD66A4FFB}"/>
                  </a:ext>
                </a:extLst>
              </p:cNvPr>
              <p:cNvSpPr txBox="1"/>
              <p:nvPr/>
            </p:nvSpPr>
            <p:spPr>
              <a:xfrm>
                <a:off x="311700" y="1487897"/>
                <a:ext cx="4814679" cy="41864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CO" sz="1200" i="1" smtClean="0">
                              <a:latin typeface="Cambria Math" panose="02040503050406030204" pitchFamily="18" charset="0"/>
                              <a:ea typeface="Cambria Math" panose="02040503050406030204" pitchFamily="18" charset="0"/>
                            </a:rPr>
                          </m:ctrlPr>
                        </m:sSubPr>
                        <m:e>
                          <m:r>
                            <a:rPr lang="es-MX" sz="1200" i="1">
                              <a:latin typeface="Cambria Math" panose="02040503050406030204" pitchFamily="18" charset="0"/>
                              <a:ea typeface="Cambria Math" panose="02040503050406030204" pitchFamily="18" charset="0"/>
                            </a:rPr>
                            <m:t>𝛾</m:t>
                          </m:r>
                        </m:e>
                        <m:sub>
                          <m:r>
                            <a:rPr lang="es-MX" sz="1200" i="1">
                              <a:latin typeface="Cambria Math" panose="02040503050406030204" pitchFamily="18" charset="0"/>
                              <a:ea typeface="Cambria Math" panose="02040503050406030204" pitchFamily="18" charset="0"/>
                            </a:rPr>
                            <m:t>1</m:t>
                          </m:r>
                        </m:sub>
                      </m:sSub>
                      <m:r>
                        <a:rPr lang="es-MX" sz="1200" i="1">
                          <a:latin typeface="Cambria Math" panose="02040503050406030204" pitchFamily="18" charset="0"/>
                          <a:ea typeface="Cambria Math" panose="02040503050406030204" pitchFamily="18" charset="0"/>
                        </a:rPr>
                        <m:t>=</m:t>
                      </m:r>
                      <m:f>
                        <m:fPr>
                          <m:ctrlPr>
                            <a:rPr lang="es-CO" sz="1200" i="1">
                              <a:latin typeface="Cambria Math" panose="02040503050406030204" pitchFamily="18" charset="0"/>
                              <a:ea typeface="Cambria Math" panose="02040503050406030204" pitchFamily="18" charset="0"/>
                            </a:rPr>
                          </m:ctrlPr>
                        </m:fPr>
                        <m:num>
                          <m:r>
                            <a:rPr lang="es-MX" sz="1200" i="1">
                              <a:latin typeface="Cambria Math" panose="02040503050406030204" pitchFamily="18" charset="0"/>
                              <a:ea typeface="Cambria Math" panose="02040503050406030204" pitchFamily="18" charset="0"/>
                            </a:rPr>
                            <m:t>1</m:t>
                          </m:r>
                        </m:num>
                        <m:den>
                          <m:r>
                            <a:rPr lang="es-MX" sz="1200" i="1">
                              <a:latin typeface="Cambria Math" panose="02040503050406030204" pitchFamily="18" charset="0"/>
                              <a:ea typeface="Cambria Math" panose="02040503050406030204" pitchFamily="18" charset="0"/>
                            </a:rPr>
                            <m:t>2</m:t>
                          </m:r>
                        </m:den>
                      </m:f>
                      <m:d>
                        <m:dPr>
                          <m:ctrlPr>
                            <a:rPr lang="es-CO" sz="1200" i="1">
                              <a:latin typeface="Cambria Math" panose="02040503050406030204" pitchFamily="18" charset="0"/>
                              <a:ea typeface="Cambria Math" panose="02040503050406030204" pitchFamily="18" charset="0"/>
                            </a:rPr>
                          </m:ctrlPr>
                        </m:dPr>
                        <m:e>
                          <m:f>
                            <m:fPr>
                              <m:ctrlPr>
                                <a:rPr lang="es-CO" sz="1200" i="1">
                                  <a:latin typeface="Cambria Math" panose="02040503050406030204" pitchFamily="18" charset="0"/>
                                  <a:ea typeface="Cambria Math" panose="02040503050406030204" pitchFamily="18" charset="0"/>
                                </a:rPr>
                              </m:ctrlPr>
                            </m:fPr>
                            <m:num>
                              <m:sSup>
                                <m:sSupPr>
                                  <m:ctrlPr>
                                    <a:rPr lang="es-CO" sz="1200" i="1">
                                      <a:latin typeface="Cambria Math" panose="02040503050406030204" pitchFamily="18" charset="0"/>
                                      <a:ea typeface="Cambria Math" panose="02040503050406030204" pitchFamily="18" charset="0"/>
                                    </a:rPr>
                                  </m:ctrlPr>
                                </m:sSupPr>
                                <m:e>
                                  <m:r>
                                    <a:rPr lang="es-MX" sz="1200" i="1">
                                      <a:latin typeface="Cambria Math" panose="02040503050406030204" pitchFamily="18" charset="0"/>
                                      <a:ea typeface="Cambria Math" panose="02040503050406030204" pitchFamily="18" charset="0"/>
                                    </a:rPr>
                                    <m:t>𝜕</m:t>
                                  </m:r>
                                </m:e>
                                <m:sup>
                                  <m:r>
                                    <a:rPr lang="es-MX" sz="1200" i="1">
                                      <a:latin typeface="Cambria Math" panose="02040503050406030204" pitchFamily="18" charset="0"/>
                                      <a:ea typeface="Cambria Math" panose="02040503050406030204" pitchFamily="18" charset="0"/>
                                    </a:rPr>
                                    <m:t>2</m:t>
                                  </m:r>
                                </m:sup>
                              </m:sSup>
                              <m:r>
                                <a:rPr lang="es-MX" sz="1200" i="1">
                                  <a:latin typeface="Cambria Math" panose="02040503050406030204" pitchFamily="18" charset="0"/>
                                  <a:ea typeface="Cambria Math" panose="02040503050406030204" pitchFamily="18" charset="0"/>
                                </a:rPr>
                                <m:t>𝛹</m:t>
                              </m:r>
                            </m:num>
                            <m:den>
                              <m:r>
                                <a:rPr lang="es-MX" sz="1200" i="1">
                                  <a:latin typeface="Cambria Math" panose="02040503050406030204" pitchFamily="18" charset="0"/>
                                  <a:ea typeface="Cambria Math" panose="02040503050406030204" pitchFamily="18" charset="0"/>
                                </a:rPr>
                                <m:t>𝜕</m:t>
                              </m:r>
                              <m:sSubSup>
                                <m:sSubSupPr>
                                  <m:ctrlPr>
                                    <a:rPr lang="es-CO" sz="1200" i="1">
                                      <a:latin typeface="Cambria Math" panose="02040503050406030204" pitchFamily="18" charset="0"/>
                                      <a:ea typeface="Cambria Math" panose="02040503050406030204" pitchFamily="18" charset="0"/>
                                    </a:rPr>
                                  </m:ctrlPr>
                                </m:sSubSupPr>
                                <m:e>
                                  <m:r>
                                    <a:rPr lang="es-MX" sz="1200" i="1">
                                      <a:latin typeface="Cambria Math" panose="02040503050406030204" pitchFamily="18" charset="0"/>
                                      <a:ea typeface="Cambria Math" panose="02040503050406030204" pitchFamily="18" charset="0"/>
                                    </a:rPr>
                                    <m:t>𝜃</m:t>
                                  </m:r>
                                </m:e>
                                <m:sub>
                                  <m:r>
                                    <a:rPr lang="es-MX" sz="1200" i="1">
                                      <a:latin typeface="Cambria Math" panose="02040503050406030204" pitchFamily="18" charset="0"/>
                                      <a:ea typeface="Cambria Math" panose="02040503050406030204" pitchFamily="18" charset="0"/>
                                    </a:rPr>
                                    <m:t>1</m:t>
                                  </m:r>
                                </m:sub>
                                <m:sup>
                                  <m:r>
                                    <a:rPr lang="es-MX" sz="1200" i="1">
                                      <a:latin typeface="Cambria Math" panose="02040503050406030204" pitchFamily="18" charset="0"/>
                                      <a:ea typeface="Cambria Math" panose="02040503050406030204" pitchFamily="18" charset="0"/>
                                    </a:rPr>
                                    <m:t>2</m:t>
                                  </m:r>
                                </m:sup>
                              </m:sSubSup>
                            </m:den>
                          </m:f>
                          <m:r>
                            <a:rPr lang="es-MX" sz="1200" i="1">
                              <a:latin typeface="Cambria Math" panose="02040503050406030204" pitchFamily="18" charset="0"/>
                              <a:ea typeface="Cambria Math" panose="02040503050406030204" pitchFamily="18" charset="0"/>
                            </a:rPr>
                            <m:t>−</m:t>
                          </m:r>
                          <m:f>
                            <m:fPr>
                              <m:ctrlPr>
                                <a:rPr lang="es-CO" sz="1200" i="1">
                                  <a:latin typeface="Cambria Math" panose="02040503050406030204" pitchFamily="18" charset="0"/>
                                  <a:ea typeface="Cambria Math" panose="02040503050406030204" pitchFamily="18" charset="0"/>
                                </a:rPr>
                              </m:ctrlPr>
                            </m:fPr>
                            <m:num>
                              <m:sSup>
                                <m:sSupPr>
                                  <m:ctrlPr>
                                    <a:rPr lang="es-CO" sz="1200" i="1">
                                      <a:latin typeface="Cambria Math" panose="02040503050406030204" pitchFamily="18" charset="0"/>
                                      <a:ea typeface="Cambria Math" panose="02040503050406030204" pitchFamily="18" charset="0"/>
                                    </a:rPr>
                                  </m:ctrlPr>
                                </m:sSupPr>
                                <m:e>
                                  <m:r>
                                    <a:rPr lang="es-MX" sz="1200" i="1">
                                      <a:latin typeface="Cambria Math" panose="02040503050406030204" pitchFamily="18" charset="0"/>
                                      <a:ea typeface="Cambria Math" panose="02040503050406030204" pitchFamily="18" charset="0"/>
                                    </a:rPr>
                                    <m:t>𝜕</m:t>
                                  </m:r>
                                </m:e>
                                <m:sup>
                                  <m:r>
                                    <a:rPr lang="es-MX" sz="1200" i="1">
                                      <a:latin typeface="Cambria Math" panose="02040503050406030204" pitchFamily="18" charset="0"/>
                                      <a:ea typeface="Cambria Math" panose="02040503050406030204" pitchFamily="18" charset="0"/>
                                    </a:rPr>
                                    <m:t>2</m:t>
                                  </m:r>
                                </m:sup>
                              </m:sSup>
                              <m:r>
                                <a:rPr lang="es-MX" sz="1200" i="1">
                                  <a:latin typeface="Cambria Math" panose="02040503050406030204" pitchFamily="18" charset="0"/>
                                  <a:ea typeface="Cambria Math" panose="02040503050406030204" pitchFamily="18" charset="0"/>
                                </a:rPr>
                                <m:t>𝛹</m:t>
                              </m:r>
                            </m:num>
                            <m:den>
                              <m:r>
                                <a:rPr lang="es-MX" sz="1200" i="1">
                                  <a:latin typeface="Cambria Math" panose="02040503050406030204" pitchFamily="18" charset="0"/>
                                  <a:ea typeface="Cambria Math" panose="02040503050406030204" pitchFamily="18" charset="0"/>
                                </a:rPr>
                                <m:t>𝜕</m:t>
                              </m:r>
                              <m:sSubSup>
                                <m:sSubSupPr>
                                  <m:ctrlPr>
                                    <a:rPr lang="es-CO" sz="1200" i="1">
                                      <a:latin typeface="Cambria Math" panose="02040503050406030204" pitchFamily="18" charset="0"/>
                                      <a:ea typeface="Cambria Math" panose="02040503050406030204" pitchFamily="18" charset="0"/>
                                    </a:rPr>
                                  </m:ctrlPr>
                                </m:sSubSupPr>
                                <m:e>
                                  <m:r>
                                    <a:rPr lang="es-MX" sz="1200" i="1">
                                      <a:latin typeface="Cambria Math" panose="02040503050406030204" pitchFamily="18" charset="0"/>
                                      <a:ea typeface="Cambria Math" panose="02040503050406030204" pitchFamily="18" charset="0"/>
                                    </a:rPr>
                                    <m:t>𝜃</m:t>
                                  </m:r>
                                </m:e>
                                <m:sub>
                                  <m:r>
                                    <a:rPr lang="es-MX" sz="1200" i="1">
                                      <a:latin typeface="Cambria Math" panose="02040503050406030204" pitchFamily="18" charset="0"/>
                                      <a:ea typeface="Cambria Math" panose="02040503050406030204" pitchFamily="18" charset="0"/>
                                    </a:rPr>
                                    <m:t>2</m:t>
                                  </m:r>
                                </m:sub>
                                <m:sup>
                                  <m:r>
                                    <a:rPr lang="es-MX" sz="1200" i="1">
                                      <a:latin typeface="Cambria Math" panose="02040503050406030204" pitchFamily="18" charset="0"/>
                                      <a:ea typeface="Cambria Math" panose="02040503050406030204" pitchFamily="18" charset="0"/>
                                    </a:rPr>
                                    <m:t>2</m:t>
                                  </m:r>
                                </m:sup>
                              </m:sSubSup>
                            </m:den>
                          </m:f>
                        </m:e>
                      </m:d>
                      <m:r>
                        <a:rPr lang="es-ES" sz="1200" b="0" i="1" smtClean="0">
                          <a:latin typeface="Cambria Math" panose="02040503050406030204" pitchFamily="18" charset="0"/>
                          <a:ea typeface="Cambria Math" panose="02040503050406030204" pitchFamily="18" charset="0"/>
                        </a:rPr>
                        <m:t>                          (13</m:t>
                      </m:r>
                      <m:r>
                        <a:rPr lang="es-ES" sz="1200" b="0" i="1" smtClean="0">
                          <a:latin typeface="Cambria Math" panose="02040503050406030204" pitchFamily="18" charset="0"/>
                        </a:rPr>
                        <m:t>)</m:t>
                      </m:r>
                    </m:oMath>
                  </m:oMathPara>
                </a14:m>
                <a:endParaRPr lang="es-CO" sz="1200" i="1" dirty="0"/>
              </a:p>
            </p:txBody>
          </p:sp>
        </mc:Choice>
        <mc:Fallback xmlns="">
          <p:sp>
            <p:nvSpPr>
              <p:cNvPr id="4" name="CuadroTexto 3">
                <a:extLst>
                  <a:ext uri="{FF2B5EF4-FFF2-40B4-BE49-F238E27FC236}">
                    <a16:creationId xmlns:a16="http://schemas.microsoft.com/office/drawing/2014/main" id="{FCDECE96-D915-7470-B822-F53FD66A4FFB}"/>
                  </a:ext>
                </a:extLst>
              </p:cNvPr>
              <p:cNvSpPr txBox="1">
                <a:spLocks noRot="1" noChangeAspect="1" noMove="1" noResize="1" noEditPoints="1" noAdjustHandles="1" noChangeArrowheads="1" noChangeShapeType="1" noTextEdit="1"/>
              </p:cNvSpPr>
              <p:nvPr/>
            </p:nvSpPr>
            <p:spPr>
              <a:xfrm>
                <a:off x="311700" y="1487897"/>
                <a:ext cx="4814679" cy="418641"/>
              </a:xfrm>
              <a:prstGeom prst="rect">
                <a:avLst/>
              </a:prstGeom>
              <a:blipFill>
                <a:blip r:embed="rId4"/>
                <a:stretch>
                  <a:fillRect b="-7246"/>
                </a:stretch>
              </a:blipFill>
            </p:spPr>
            <p:txBody>
              <a:bodyPr/>
              <a:lstStyle/>
              <a:p>
                <a:r>
                  <a:rPr lang="es-CO">
                    <a:noFill/>
                  </a:rPr>
                  <a:t> </a:t>
                </a:r>
              </a:p>
            </p:txBody>
          </p:sp>
        </mc:Fallback>
      </mc:AlternateContent>
      <mc:AlternateContent xmlns:mc="http://schemas.openxmlformats.org/markup-compatibility/2006" xmlns:a14="http://schemas.microsoft.com/office/drawing/2010/main">
        <mc:Choice Requires="a14">
          <p:sp>
            <p:nvSpPr>
              <p:cNvPr id="6" name="CuadroTexto 5">
                <a:extLst>
                  <a:ext uri="{FF2B5EF4-FFF2-40B4-BE49-F238E27FC236}">
                    <a16:creationId xmlns:a16="http://schemas.microsoft.com/office/drawing/2014/main" id="{94DF80CC-617A-E8D7-55CB-B55009AB0B9A}"/>
                  </a:ext>
                </a:extLst>
              </p:cNvPr>
              <p:cNvSpPr txBox="1"/>
              <p:nvPr/>
            </p:nvSpPr>
            <p:spPr>
              <a:xfrm>
                <a:off x="699627" y="2074172"/>
                <a:ext cx="4286250" cy="40075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CO" sz="1200" i="1" smtClean="0">
                              <a:latin typeface="Cambria Math" panose="02040503050406030204" pitchFamily="18" charset="0"/>
                              <a:ea typeface="Cambria Math" panose="02040503050406030204" pitchFamily="18" charset="0"/>
                            </a:rPr>
                          </m:ctrlPr>
                        </m:sSubPr>
                        <m:e>
                          <m:r>
                            <a:rPr lang="es-MX" sz="1200" i="1">
                              <a:latin typeface="Cambria Math" panose="02040503050406030204" pitchFamily="18" charset="0"/>
                              <a:ea typeface="Cambria Math" panose="02040503050406030204" pitchFamily="18" charset="0"/>
                            </a:rPr>
                            <m:t>𝛾</m:t>
                          </m:r>
                        </m:e>
                        <m:sub>
                          <m:r>
                            <a:rPr lang="es-MX" sz="1200" i="1">
                              <a:latin typeface="Cambria Math" panose="02040503050406030204" pitchFamily="18" charset="0"/>
                              <a:ea typeface="Cambria Math" panose="02040503050406030204" pitchFamily="18" charset="0"/>
                            </a:rPr>
                            <m:t>2</m:t>
                          </m:r>
                        </m:sub>
                      </m:sSub>
                      <m:r>
                        <a:rPr lang="es-MX" sz="1200" i="1">
                          <a:latin typeface="Cambria Math" panose="02040503050406030204" pitchFamily="18" charset="0"/>
                          <a:ea typeface="Cambria Math" panose="02040503050406030204" pitchFamily="18" charset="0"/>
                        </a:rPr>
                        <m:t>=</m:t>
                      </m:r>
                      <m:f>
                        <m:fPr>
                          <m:ctrlPr>
                            <a:rPr lang="es-CO" sz="1200" i="1">
                              <a:latin typeface="Cambria Math" panose="02040503050406030204" pitchFamily="18" charset="0"/>
                              <a:ea typeface="Cambria Math" panose="02040503050406030204" pitchFamily="18" charset="0"/>
                            </a:rPr>
                          </m:ctrlPr>
                        </m:fPr>
                        <m:num>
                          <m:sSup>
                            <m:sSupPr>
                              <m:ctrlPr>
                                <a:rPr lang="es-CO" sz="1200" i="1">
                                  <a:latin typeface="Cambria Math" panose="02040503050406030204" pitchFamily="18" charset="0"/>
                                  <a:ea typeface="Cambria Math" panose="02040503050406030204" pitchFamily="18" charset="0"/>
                                </a:rPr>
                              </m:ctrlPr>
                            </m:sSupPr>
                            <m:e>
                              <m:r>
                                <a:rPr lang="es-MX" sz="1200" i="1">
                                  <a:latin typeface="Cambria Math" panose="02040503050406030204" pitchFamily="18" charset="0"/>
                                  <a:ea typeface="Cambria Math" panose="02040503050406030204" pitchFamily="18" charset="0"/>
                                </a:rPr>
                                <m:t>𝜕</m:t>
                              </m:r>
                            </m:e>
                            <m:sup>
                              <m:r>
                                <a:rPr lang="es-MX" sz="1200" i="1">
                                  <a:latin typeface="Cambria Math" panose="02040503050406030204" pitchFamily="18" charset="0"/>
                                  <a:ea typeface="Cambria Math" panose="02040503050406030204" pitchFamily="18" charset="0"/>
                                </a:rPr>
                                <m:t>2</m:t>
                              </m:r>
                            </m:sup>
                          </m:sSup>
                          <m:r>
                            <a:rPr lang="es-MX" sz="1200" i="1">
                              <a:latin typeface="Cambria Math" panose="02040503050406030204" pitchFamily="18" charset="0"/>
                              <a:ea typeface="Cambria Math" panose="02040503050406030204" pitchFamily="18" charset="0"/>
                            </a:rPr>
                            <m:t>𝛹</m:t>
                          </m:r>
                        </m:num>
                        <m:den>
                          <m:r>
                            <a:rPr lang="es-MX" sz="1200" i="1">
                              <a:latin typeface="Cambria Math" panose="02040503050406030204" pitchFamily="18" charset="0"/>
                              <a:ea typeface="Cambria Math" panose="02040503050406030204" pitchFamily="18" charset="0"/>
                            </a:rPr>
                            <m:t>𝜕</m:t>
                          </m:r>
                          <m:sSub>
                            <m:sSubPr>
                              <m:ctrlPr>
                                <a:rPr lang="es-CO" sz="1200" i="1">
                                  <a:latin typeface="Cambria Math" panose="02040503050406030204" pitchFamily="18" charset="0"/>
                                  <a:ea typeface="Cambria Math" panose="02040503050406030204" pitchFamily="18" charset="0"/>
                                </a:rPr>
                              </m:ctrlPr>
                            </m:sSubPr>
                            <m:e>
                              <m:r>
                                <a:rPr lang="es-MX" sz="1200" i="1">
                                  <a:latin typeface="Cambria Math" panose="02040503050406030204" pitchFamily="18" charset="0"/>
                                  <a:ea typeface="Cambria Math" panose="02040503050406030204" pitchFamily="18" charset="0"/>
                                </a:rPr>
                                <m:t>𝜃</m:t>
                              </m:r>
                            </m:e>
                            <m:sub>
                              <m:r>
                                <a:rPr lang="es-MX" sz="1200" i="1">
                                  <a:latin typeface="Cambria Math" panose="02040503050406030204" pitchFamily="18" charset="0"/>
                                  <a:ea typeface="Cambria Math" panose="02040503050406030204" pitchFamily="18" charset="0"/>
                                </a:rPr>
                                <m:t>1</m:t>
                              </m:r>
                            </m:sub>
                          </m:sSub>
                          <m:r>
                            <a:rPr lang="es-MX" sz="1200" i="1">
                              <a:latin typeface="Cambria Math" panose="02040503050406030204" pitchFamily="18" charset="0"/>
                              <a:ea typeface="Cambria Math" panose="02040503050406030204" pitchFamily="18" charset="0"/>
                            </a:rPr>
                            <m:t>𝜕</m:t>
                          </m:r>
                          <m:sSub>
                            <m:sSubPr>
                              <m:ctrlPr>
                                <a:rPr lang="es-CO" sz="1200" i="1">
                                  <a:latin typeface="Cambria Math" panose="02040503050406030204" pitchFamily="18" charset="0"/>
                                  <a:ea typeface="Cambria Math" panose="02040503050406030204" pitchFamily="18" charset="0"/>
                                </a:rPr>
                              </m:ctrlPr>
                            </m:sSubPr>
                            <m:e>
                              <m:r>
                                <a:rPr lang="es-MX" sz="1200" i="1">
                                  <a:latin typeface="Cambria Math" panose="02040503050406030204" pitchFamily="18" charset="0"/>
                                  <a:ea typeface="Cambria Math" panose="02040503050406030204" pitchFamily="18" charset="0"/>
                                </a:rPr>
                                <m:t>𝜃</m:t>
                              </m:r>
                            </m:e>
                            <m:sub>
                              <m:r>
                                <a:rPr lang="es-MX" sz="1200" i="1">
                                  <a:latin typeface="Cambria Math" panose="02040503050406030204" pitchFamily="18" charset="0"/>
                                  <a:ea typeface="Cambria Math" panose="02040503050406030204" pitchFamily="18" charset="0"/>
                                </a:rPr>
                                <m:t>2</m:t>
                              </m:r>
                            </m:sub>
                          </m:sSub>
                        </m:den>
                      </m:f>
                      <m:r>
                        <a:rPr lang="es-ES" sz="1200" b="0" i="1" smtClean="0">
                          <a:latin typeface="Cambria Math" panose="02040503050406030204" pitchFamily="18" charset="0"/>
                          <a:ea typeface="Cambria Math" panose="02040503050406030204" pitchFamily="18" charset="0"/>
                        </a:rPr>
                        <m:t>                                    (14)</m:t>
                      </m:r>
                    </m:oMath>
                  </m:oMathPara>
                </a14:m>
                <a:endParaRPr lang="es-CO" sz="1200" i="1" dirty="0">
                  <a:latin typeface="Cambria Math" panose="02040503050406030204" pitchFamily="18" charset="0"/>
                  <a:ea typeface="Cambria Math" panose="02040503050406030204" pitchFamily="18" charset="0"/>
                </a:endParaRPr>
              </a:p>
            </p:txBody>
          </p:sp>
        </mc:Choice>
        <mc:Fallback xmlns="">
          <p:sp>
            <p:nvSpPr>
              <p:cNvPr id="6" name="CuadroTexto 5">
                <a:extLst>
                  <a:ext uri="{FF2B5EF4-FFF2-40B4-BE49-F238E27FC236}">
                    <a16:creationId xmlns:a16="http://schemas.microsoft.com/office/drawing/2014/main" id="{94DF80CC-617A-E8D7-55CB-B55009AB0B9A}"/>
                  </a:ext>
                </a:extLst>
              </p:cNvPr>
              <p:cNvSpPr txBox="1">
                <a:spLocks noRot="1" noChangeAspect="1" noMove="1" noResize="1" noEditPoints="1" noAdjustHandles="1" noChangeArrowheads="1" noChangeShapeType="1" noTextEdit="1"/>
              </p:cNvSpPr>
              <p:nvPr/>
            </p:nvSpPr>
            <p:spPr>
              <a:xfrm>
                <a:off x="699627" y="2074172"/>
                <a:ext cx="4286250" cy="400751"/>
              </a:xfrm>
              <a:prstGeom prst="rect">
                <a:avLst/>
              </a:prstGeom>
              <a:blipFill>
                <a:blip r:embed="rId5"/>
                <a:stretch>
                  <a:fillRect b="-7576"/>
                </a:stretch>
              </a:blipFill>
            </p:spPr>
            <p:txBody>
              <a:bodyPr/>
              <a:lstStyle/>
              <a:p>
                <a:r>
                  <a:rPr lang="es-CO">
                    <a:noFill/>
                  </a:rPr>
                  <a:t> </a:t>
                </a:r>
              </a:p>
            </p:txBody>
          </p:sp>
        </mc:Fallback>
      </mc:AlternateContent>
      <mc:AlternateContent xmlns:mc="http://schemas.openxmlformats.org/markup-compatibility/2006" xmlns:a14="http://schemas.microsoft.com/office/drawing/2010/main">
        <mc:Choice Requires="a14">
          <p:sp>
            <p:nvSpPr>
              <p:cNvPr id="8" name="CuadroTexto 7">
                <a:extLst>
                  <a:ext uri="{FF2B5EF4-FFF2-40B4-BE49-F238E27FC236}">
                    <a16:creationId xmlns:a16="http://schemas.microsoft.com/office/drawing/2014/main" id="{ACC4A871-D8EF-6EEF-6117-345B0690A03F}"/>
                  </a:ext>
                </a:extLst>
              </p:cNvPr>
              <p:cNvSpPr txBox="1"/>
              <p:nvPr/>
            </p:nvSpPr>
            <p:spPr>
              <a:xfrm>
                <a:off x="470738" y="2754584"/>
                <a:ext cx="4187604" cy="18723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s-ES" sz="1200" b="0" i="1" smtClean="0">
                          <a:latin typeface="Cambria Math" panose="02040503050406030204" pitchFamily="18" charset="0"/>
                        </a:rPr>
                        <m:t>                     </m:t>
                      </m:r>
                      <m:sSup>
                        <m:sSupPr>
                          <m:ctrlPr>
                            <a:rPr lang="es-CO" sz="1200" i="1" smtClean="0">
                              <a:latin typeface="Cambria Math" panose="02040503050406030204" pitchFamily="18" charset="0"/>
                            </a:rPr>
                          </m:ctrlPr>
                        </m:sSupPr>
                        <m:e>
                          <m:r>
                            <a:rPr lang="es-CO" sz="1200" i="1" smtClean="0">
                              <a:latin typeface="Cambria Math" panose="02040503050406030204" pitchFamily="18" charset="0"/>
                            </a:rPr>
                            <m:t>𝛾</m:t>
                          </m:r>
                        </m:e>
                        <m:sup>
                          <m:r>
                            <a:rPr lang="es-ES" sz="1200" b="0" i="1" smtClean="0">
                              <a:latin typeface="Cambria Math" panose="02040503050406030204" pitchFamily="18" charset="0"/>
                            </a:rPr>
                            <m:t>2</m:t>
                          </m:r>
                        </m:sup>
                      </m:sSup>
                      <m:r>
                        <a:rPr lang="es-CO" sz="1200" i="1" smtClean="0">
                          <a:latin typeface="Cambria Math" panose="02040503050406030204" pitchFamily="18" charset="0"/>
                        </a:rPr>
                        <m:t>=</m:t>
                      </m:r>
                      <m:r>
                        <a:rPr lang="es-ES" sz="1200" b="0" i="1" smtClean="0">
                          <a:latin typeface="Cambria Math" panose="02040503050406030204" pitchFamily="18" charset="0"/>
                        </a:rPr>
                        <m:t> </m:t>
                      </m:r>
                      <m:sSubSup>
                        <m:sSubSupPr>
                          <m:ctrlPr>
                            <a:rPr lang="es-ES" sz="1200" b="0" i="1" smtClean="0">
                              <a:latin typeface="Cambria Math" panose="02040503050406030204" pitchFamily="18" charset="0"/>
                            </a:rPr>
                          </m:ctrlPr>
                        </m:sSubSupPr>
                        <m:e>
                          <m:r>
                            <a:rPr lang="es-CO" sz="1200" i="1">
                              <a:latin typeface="Cambria Math" panose="02040503050406030204" pitchFamily="18" charset="0"/>
                            </a:rPr>
                            <m:t>𝛾</m:t>
                          </m:r>
                        </m:e>
                        <m:sub>
                          <m:r>
                            <a:rPr lang="es-ES" sz="1200" b="0" i="1" smtClean="0">
                              <a:latin typeface="Cambria Math" panose="02040503050406030204" pitchFamily="18" charset="0"/>
                            </a:rPr>
                            <m:t>1</m:t>
                          </m:r>
                        </m:sub>
                        <m:sup>
                          <m:r>
                            <a:rPr lang="es-ES" sz="1200" b="0" i="1" smtClean="0">
                              <a:latin typeface="Cambria Math" panose="02040503050406030204" pitchFamily="18" charset="0"/>
                            </a:rPr>
                            <m:t>2</m:t>
                          </m:r>
                        </m:sup>
                      </m:sSubSup>
                      <m:r>
                        <a:rPr lang="es-ES" sz="1200" b="0" i="1" smtClean="0">
                          <a:latin typeface="Cambria Math" panose="02040503050406030204" pitchFamily="18" charset="0"/>
                        </a:rPr>
                        <m:t>+</m:t>
                      </m:r>
                      <m:sSubSup>
                        <m:sSubSupPr>
                          <m:ctrlPr>
                            <a:rPr lang="es-ES" sz="1200" b="0" i="1" smtClean="0">
                              <a:latin typeface="Cambria Math" panose="02040503050406030204" pitchFamily="18" charset="0"/>
                            </a:rPr>
                          </m:ctrlPr>
                        </m:sSubSupPr>
                        <m:e>
                          <m:r>
                            <a:rPr lang="es-CO" sz="1200" i="1">
                              <a:latin typeface="Cambria Math" panose="02040503050406030204" pitchFamily="18" charset="0"/>
                            </a:rPr>
                            <m:t>𝛾</m:t>
                          </m:r>
                        </m:e>
                        <m:sub>
                          <m:r>
                            <a:rPr lang="es-ES" sz="1200" b="0" i="1" smtClean="0">
                              <a:latin typeface="Cambria Math" panose="02040503050406030204" pitchFamily="18" charset="0"/>
                            </a:rPr>
                            <m:t>2</m:t>
                          </m:r>
                        </m:sub>
                        <m:sup>
                          <m:r>
                            <a:rPr lang="es-ES" sz="1200" b="0" i="1" smtClean="0">
                              <a:latin typeface="Cambria Math" panose="02040503050406030204" pitchFamily="18" charset="0"/>
                            </a:rPr>
                            <m:t>2</m:t>
                          </m:r>
                        </m:sup>
                      </m:sSubSup>
                      <m:r>
                        <a:rPr lang="es-ES" sz="1200" b="0" i="1" smtClean="0">
                          <a:latin typeface="Cambria Math" panose="02040503050406030204" pitchFamily="18" charset="0"/>
                        </a:rPr>
                        <m:t>                                (15) </m:t>
                      </m:r>
                    </m:oMath>
                  </m:oMathPara>
                </a14:m>
                <a:endParaRPr lang="es-CO" sz="1200" i="1" dirty="0"/>
              </a:p>
            </p:txBody>
          </p:sp>
        </mc:Choice>
        <mc:Fallback xmlns="">
          <p:sp>
            <p:nvSpPr>
              <p:cNvPr id="8" name="CuadroTexto 7">
                <a:extLst>
                  <a:ext uri="{FF2B5EF4-FFF2-40B4-BE49-F238E27FC236}">
                    <a16:creationId xmlns:a16="http://schemas.microsoft.com/office/drawing/2014/main" id="{ACC4A871-D8EF-6EEF-6117-345B0690A03F}"/>
                  </a:ext>
                </a:extLst>
              </p:cNvPr>
              <p:cNvSpPr txBox="1">
                <a:spLocks noRot="1" noChangeAspect="1" noMove="1" noResize="1" noEditPoints="1" noAdjustHandles="1" noChangeArrowheads="1" noChangeShapeType="1" noTextEdit="1"/>
              </p:cNvSpPr>
              <p:nvPr/>
            </p:nvSpPr>
            <p:spPr>
              <a:xfrm>
                <a:off x="470738" y="2754584"/>
                <a:ext cx="4187604" cy="187231"/>
              </a:xfrm>
              <a:prstGeom prst="rect">
                <a:avLst/>
              </a:prstGeom>
              <a:blipFill>
                <a:blip r:embed="rId6"/>
                <a:stretch>
                  <a:fillRect b="-38710"/>
                </a:stretch>
              </a:blipFill>
            </p:spPr>
            <p:txBody>
              <a:bodyPr/>
              <a:lstStyle/>
              <a:p>
                <a:r>
                  <a:rPr lang="es-CO">
                    <a:noFill/>
                  </a:rPr>
                  <a:t> </a:t>
                </a:r>
              </a:p>
            </p:txBody>
          </p:sp>
        </mc:Fallback>
      </mc:AlternateContent>
      <p:pic>
        <p:nvPicPr>
          <p:cNvPr id="9" name="Imagen 8">
            <a:extLst>
              <a:ext uri="{FF2B5EF4-FFF2-40B4-BE49-F238E27FC236}">
                <a16:creationId xmlns:a16="http://schemas.microsoft.com/office/drawing/2014/main" id="{42E6E218-8A80-4D0D-9368-7D5A64F00198}"/>
              </a:ext>
            </a:extLst>
          </p:cNvPr>
          <p:cNvPicPr>
            <a:picLocks noChangeAspect="1"/>
          </p:cNvPicPr>
          <p:nvPr/>
        </p:nvPicPr>
        <p:blipFill>
          <a:blip r:embed="rId7"/>
          <a:stretch>
            <a:fillRect/>
          </a:stretch>
        </p:blipFill>
        <p:spPr>
          <a:xfrm>
            <a:off x="4571999" y="911711"/>
            <a:ext cx="4187604" cy="3004582"/>
          </a:xfrm>
          <a:prstGeom prst="rect">
            <a:avLst/>
          </a:prstGeom>
        </p:spPr>
      </p:pic>
      <mc:AlternateContent xmlns:mc="http://schemas.openxmlformats.org/markup-compatibility/2006" xmlns:a14="http://schemas.microsoft.com/office/drawing/2010/main">
        <mc:Choice Requires="a14">
          <p:sp>
            <p:nvSpPr>
              <p:cNvPr id="14" name="Marcador de texto 2">
                <a:extLst>
                  <a:ext uri="{FF2B5EF4-FFF2-40B4-BE49-F238E27FC236}">
                    <a16:creationId xmlns:a16="http://schemas.microsoft.com/office/drawing/2014/main" id="{63430FA3-1EDD-8C1A-BB50-D1DF71602C42}"/>
                  </a:ext>
                </a:extLst>
              </p:cNvPr>
              <p:cNvSpPr>
                <a:spLocks noGrp="1"/>
              </p:cNvSpPr>
              <p:nvPr>
                <p:ph type="body" idx="1"/>
              </p:nvPr>
            </p:nvSpPr>
            <p:spPr>
              <a:xfrm>
                <a:off x="4489555" y="3891725"/>
                <a:ext cx="4342746" cy="864317"/>
              </a:xfrm>
            </p:spPr>
            <p:txBody>
              <a:bodyPr>
                <a:normAutofit/>
              </a:bodyPr>
              <a:lstStyle/>
              <a:p>
                <a:pPr marL="114300" indent="0" algn="just">
                  <a:buNone/>
                </a:pPr>
                <a:r>
                  <a:rPr lang="es-ES" sz="1000" b="1" dirty="0">
                    <a:solidFill>
                      <a:schemeClr val="tx1">
                        <a:lumMod val="65000"/>
                        <a:lumOff val="35000"/>
                      </a:schemeClr>
                    </a:solidFill>
                    <a:latin typeface="Times New Roman" panose="02020603050405020304" pitchFamily="18" charset="0"/>
                    <a:cs typeface="Times New Roman" panose="02020603050405020304" pitchFamily="18" charset="0"/>
                  </a:rPr>
                  <a:t>Figura 9</a:t>
                </a:r>
                <a:r>
                  <a:rPr lang="es-ES" sz="1000" dirty="0">
                    <a:solidFill>
                      <a:schemeClr val="tx1">
                        <a:lumMod val="65000"/>
                        <a:lumOff val="35000"/>
                      </a:schemeClr>
                    </a:solidFill>
                    <a:latin typeface="Times New Roman" panose="02020603050405020304" pitchFamily="18" charset="0"/>
                    <a:cs typeface="Times New Roman" panose="02020603050405020304" pitchFamily="18" charset="0"/>
                  </a:rPr>
                  <a:t>. Ilustración del efecto de la cizalladura para distintos valores de </a:t>
                </a:r>
                <a14:m>
                  <m:oMath xmlns:m="http://schemas.openxmlformats.org/officeDocument/2006/math">
                    <m:sSub>
                      <m:sSubPr>
                        <m:ctrlPr>
                          <a:rPr lang="es-ES" sz="1000" i="1" smtClean="0">
                            <a:solidFill>
                              <a:schemeClr val="tx1">
                                <a:lumMod val="65000"/>
                                <a:lumOff val="35000"/>
                              </a:schemeClr>
                            </a:solidFill>
                            <a:latin typeface="Cambria Math" panose="02040503050406030204" pitchFamily="18" charset="0"/>
                            <a:cs typeface="Times New Roman" panose="02020603050405020304" pitchFamily="18" charset="0"/>
                          </a:rPr>
                        </m:ctrlPr>
                      </m:sSubPr>
                      <m:e>
                        <m:r>
                          <a:rPr lang="es-ES" sz="1000" i="1" smtClean="0">
                            <a:solidFill>
                              <a:schemeClr val="tx1">
                                <a:lumMod val="65000"/>
                                <a:lumOff val="35000"/>
                              </a:schemeClr>
                            </a:solidFill>
                            <a:latin typeface="Cambria Math" panose="02040503050406030204" pitchFamily="18" charset="0"/>
                            <a:cs typeface="Times New Roman" panose="02020603050405020304" pitchFamily="18" charset="0"/>
                          </a:rPr>
                          <m:t>𝛾</m:t>
                        </m:r>
                      </m:e>
                      <m:sub>
                        <m:r>
                          <a:rPr lang="es-ES" sz="1000" b="0" i="1" smtClean="0">
                            <a:solidFill>
                              <a:schemeClr val="tx1">
                                <a:lumMod val="65000"/>
                                <a:lumOff val="35000"/>
                              </a:schemeClr>
                            </a:solidFill>
                            <a:latin typeface="Cambria Math" panose="02040503050406030204" pitchFamily="18" charset="0"/>
                            <a:cs typeface="Times New Roman" panose="02020603050405020304" pitchFamily="18" charset="0"/>
                          </a:rPr>
                          <m:t>1</m:t>
                        </m:r>
                      </m:sub>
                    </m:sSub>
                  </m:oMath>
                </a14:m>
                <a:r>
                  <a:rPr lang="es-ES" sz="1000" dirty="0">
                    <a:solidFill>
                      <a:schemeClr val="tx1">
                        <a:lumMod val="65000"/>
                        <a:lumOff val="35000"/>
                      </a:schemeClr>
                    </a:solidFill>
                    <a:latin typeface="Times New Roman" panose="02020603050405020304" pitchFamily="18" charset="0"/>
                    <a:cs typeface="Times New Roman" panose="02020603050405020304" pitchFamily="18" charset="0"/>
                  </a:rPr>
                  <a:t> y </a:t>
                </a:r>
                <a14:m>
                  <m:oMath xmlns:m="http://schemas.openxmlformats.org/officeDocument/2006/math">
                    <m:sSub>
                      <m:sSubPr>
                        <m:ctrlPr>
                          <a:rPr lang="es-ES" sz="1000" i="1">
                            <a:solidFill>
                              <a:schemeClr val="tx1">
                                <a:lumMod val="65000"/>
                                <a:lumOff val="35000"/>
                              </a:schemeClr>
                            </a:solidFill>
                            <a:latin typeface="Cambria Math" panose="02040503050406030204" pitchFamily="18" charset="0"/>
                            <a:cs typeface="Times New Roman" panose="02020603050405020304" pitchFamily="18" charset="0"/>
                          </a:rPr>
                        </m:ctrlPr>
                      </m:sSubPr>
                      <m:e>
                        <m:r>
                          <a:rPr lang="es-ES" sz="1000" i="1">
                            <a:solidFill>
                              <a:schemeClr val="tx1">
                                <a:lumMod val="65000"/>
                                <a:lumOff val="35000"/>
                              </a:schemeClr>
                            </a:solidFill>
                            <a:latin typeface="Cambria Math" panose="02040503050406030204" pitchFamily="18" charset="0"/>
                            <a:cs typeface="Times New Roman" panose="02020603050405020304" pitchFamily="18" charset="0"/>
                          </a:rPr>
                          <m:t>𝛾</m:t>
                        </m:r>
                      </m:e>
                      <m:sub>
                        <m:r>
                          <a:rPr lang="es-ES" sz="1000" b="0" i="1" smtClean="0">
                            <a:solidFill>
                              <a:schemeClr val="tx1">
                                <a:lumMod val="65000"/>
                                <a:lumOff val="35000"/>
                              </a:schemeClr>
                            </a:solidFill>
                            <a:latin typeface="Cambria Math" panose="02040503050406030204" pitchFamily="18" charset="0"/>
                            <a:cs typeface="Times New Roman" panose="02020603050405020304" pitchFamily="18" charset="0"/>
                          </a:rPr>
                          <m:t>2</m:t>
                        </m:r>
                      </m:sub>
                    </m:sSub>
                    <m:r>
                      <a:rPr lang="es-ES" sz="1000" i="1">
                        <a:solidFill>
                          <a:schemeClr val="tx1">
                            <a:lumMod val="65000"/>
                            <a:lumOff val="35000"/>
                          </a:schemeClr>
                        </a:solidFill>
                        <a:latin typeface="Cambria Math" panose="02040503050406030204" pitchFamily="18" charset="0"/>
                        <a:cs typeface="Times New Roman" panose="02020603050405020304" pitchFamily="18" charset="0"/>
                      </a:rPr>
                      <m:t> </m:t>
                    </m:r>
                  </m:oMath>
                </a14:m>
                <a:r>
                  <a:rPr lang="es-ES" sz="1000" dirty="0">
                    <a:solidFill>
                      <a:schemeClr val="tx1">
                        <a:lumMod val="65000"/>
                        <a:lumOff val="35000"/>
                      </a:schemeClr>
                    </a:solidFill>
                    <a:latin typeface="Times New Roman" panose="02020603050405020304" pitchFamily="18" charset="0"/>
                    <a:cs typeface="Times New Roman" panose="02020603050405020304" pitchFamily="18" charset="0"/>
                  </a:rPr>
                  <a:t>donde las líneas verdes representan el contorno de la imagen deformada.</a:t>
                </a:r>
                <a:endParaRPr lang="es-CO" dirty="0"/>
              </a:p>
            </p:txBody>
          </p:sp>
        </mc:Choice>
        <mc:Fallback xmlns="">
          <p:sp>
            <p:nvSpPr>
              <p:cNvPr id="14" name="Marcador de texto 2">
                <a:extLst>
                  <a:ext uri="{FF2B5EF4-FFF2-40B4-BE49-F238E27FC236}">
                    <a16:creationId xmlns:a16="http://schemas.microsoft.com/office/drawing/2014/main" id="{63430FA3-1EDD-8C1A-BB50-D1DF71602C42}"/>
                  </a:ext>
                </a:extLst>
              </p:cNvPr>
              <p:cNvSpPr>
                <a:spLocks noGrp="1" noRot="1" noChangeAspect="1" noMove="1" noResize="1" noEditPoints="1" noAdjustHandles="1" noChangeArrowheads="1" noChangeShapeType="1" noTextEdit="1"/>
              </p:cNvSpPr>
              <p:nvPr>
                <p:ph type="body" idx="1"/>
              </p:nvPr>
            </p:nvSpPr>
            <p:spPr>
              <a:xfrm>
                <a:off x="4489555" y="3891725"/>
                <a:ext cx="4342746" cy="864317"/>
              </a:xfrm>
              <a:blipFill>
                <a:blip r:embed="rId8"/>
                <a:stretch>
                  <a:fillRect/>
                </a:stretch>
              </a:blipFill>
            </p:spPr>
            <p:txBody>
              <a:bodyPr/>
              <a:lstStyle/>
              <a:p>
                <a:r>
                  <a:rPr lang="es-CO">
                    <a:noFill/>
                  </a:rPr>
                  <a:t> </a:t>
                </a:r>
              </a:p>
            </p:txBody>
          </p:sp>
        </mc:Fallback>
      </mc:AlternateContent>
    </p:spTree>
    <p:extLst>
      <p:ext uri="{BB962C8B-B14F-4D97-AF65-F5344CB8AC3E}">
        <p14:creationId xmlns:p14="http://schemas.microsoft.com/office/powerpoint/2010/main" val="4273683788"/>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78295390-202C-6910-ADE8-8C19970E3473}"/>
              </a:ext>
            </a:extLst>
          </p:cNvPr>
          <p:cNvPicPr>
            <a:picLocks noChangeAspect="1"/>
          </p:cNvPicPr>
          <p:nvPr/>
        </p:nvPicPr>
        <p:blipFill>
          <a:blip r:embed="rId2"/>
          <a:stretch>
            <a:fillRect/>
          </a:stretch>
        </p:blipFill>
        <p:spPr>
          <a:xfrm>
            <a:off x="0" y="8536"/>
            <a:ext cx="9157854" cy="5161789"/>
          </a:xfrm>
          <a:prstGeom prst="rect">
            <a:avLst/>
          </a:prstGeom>
        </p:spPr>
      </p:pic>
      <p:sp>
        <p:nvSpPr>
          <p:cNvPr id="2" name="Elipse 1">
            <a:extLst>
              <a:ext uri="{FF2B5EF4-FFF2-40B4-BE49-F238E27FC236}">
                <a16:creationId xmlns:a16="http://schemas.microsoft.com/office/drawing/2014/main" id="{4397F7DB-B2AD-97D9-8CC0-B3EC1BC044EC}"/>
              </a:ext>
            </a:extLst>
          </p:cNvPr>
          <p:cNvSpPr/>
          <p:nvPr/>
        </p:nvSpPr>
        <p:spPr>
          <a:xfrm>
            <a:off x="8384623" y="4395927"/>
            <a:ext cx="508356" cy="496265"/>
          </a:xfrm>
          <a:prstGeom prst="ellipse">
            <a:avLst/>
          </a:prstGeom>
          <a:solidFill>
            <a:srgbClr val="D20000"/>
          </a:solidFill>
          <a:ln>
            <a:solidFill>
              <a:srgbClr val="D2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 name="Google Shape;69;p15">
            <a:extLst>
              <a:ext uri="{FF2B5EF4-FFF2-40B4-BE49-F238E27FC236}">
                <a16:creationId xmlns:a16="http://schemas.microsoft.com/office/drawing/2014/main" id="{A61D6395-7FC7-3420-A260-19C7F2BEC545}"/>
              </a:ext>
            </a:extLst>
          </p:cNvPr>
          <p:cNvSpPr txBox="1">
            <a:spLocks/>
          </p:cNvSpPr>
          <p:nvPr/>
        </p:nvSpPr>
        <p:spPr>
          <a:xfrm>
            <a:off x="8423850" y="4465892"/>
            <a:ext cx="502203" cy="454039"/>
          </a:xfrm>
          <a:prstGeom prst="rect">
            <a:avLst/>
          </a:prstGeom>
          <a:noFill/>
          <a:ln>
            <a:noFill/>
          </a:ln>
        </p:spPr>
        <p:txBody>
          <a:bodyPr spcFirstLastPara="1" wrap="square" lIns="91425" tIns="91425" rIns="91425" bIns="91425" anchor="t" anchorCtr="0">
            <a:normAutofit fontScale="750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s-ES" b="1" dirty="0">
                <a:solidFill>
                  <a:schemeClr val="bg1">
                    <a:lumMod val="95000"/>
                  </a:schemeClr>
                </a:solidFill>
                <a:latin typeface="Times New Roman" panose="02020603050405020304" pitchFamily="18" charset="0"/>
                <a:cs typeface="Times New Roman" panose="02020603050405020304" pitchFamily="18" charset="0"/>
              </a:rPr>
              <a:t>11</a:t>
            </a:r>
          </a:p>
        </p:txBody>
      </p:sp>
      <p:pic>
        <p:nvPicPr>
          <p:cNvPr id="7" name="Imagen 6">
            <a:extLst>
              <a:ext uri="{FF2B5EF4-FFF2-40B4-BE49-F238E27FC236}">
                <a16:creationId xmlns:a16="http://schemas.microsoft.com/office/drawing/2014/main" id="{F2A65FE5-B360-6BC8-7B3D-08466A69C391}"/>
              </a:ext>
            </a:extLst>
          </p:cNvPr>
          <p:cNvPicPr>
            <a:picLocks noChangeAspect="1"/>
          </p:cNvPicPr>
          <p:nvPr/>
        </p:nvPicPr>
        <p:blipFill>
          <a:blip r:embed="rId3"/>
          <a:stretch>
            <a:fillRect/>
          </a:stretch>
        </p:blipFill>
        <p:spPr>
          <a:xfrm>
            <a:off x="2062855" y="1546020"/>
            <a:ext cx="1907381" cy="2686995"/>
          </a:xfrm>
          <a:prstGeom prst="rect">
            <a:avLst/>
          </a:prstGeom>
        </p:spPr>
      </p:pic>
      <p:sp>
        <p:nvSpPr>
          <p:cNvPr id="9" name="Google Shape;69;p15">
            <a:extLst>
              <a:ext uri="{FF2B5EF4-FFF2-40B4-BE49-F238E27FC236}">
                <a16:creationId xmlns:a16="http://schemas.microsoft.com/office/drawing/2014/main" id="{C3D527DA-41E3-47C5-E40A-3BDA2F419F96}"/>
              </a:ext>
            </a:extLst>
          </p:cNvPr>
          <p:cNvSpPr txBox="1">
            <a:spLocks noGrp="1"/>
          </p:cNvSpPr>
          <p:nvPr>
            <p:ph type="title"/>
          </p:nvPr>
        </p:nvSpPr>
        <p:spPr>
          <a:xfrm>
            <a:off x="311700" y="223569"/>
            <a:ext cx="8520600" cy="572700"/>
          </a:xfrm>
          <a:prstGeom prst="rect">
            <a:avLst/>
          </a:prstGeom>
        </p:spPr>
        <p:txBody>
          <a:bodyPr spcFirstLastPara="1" wrap="square" lIns="91425" tIns="91425" rIns="91425" bIns="91425" anchor="t" anchorCtr="0">
            <a:normAutofit fontScale="90000"/>
          </a:bodyPr>
          <a:lstStyle/>
          <a:p>
            <a:r>
              <a:rPr lang="es-ES" dirty="0">
                <a:latin typeface="Times New Roman" panose="02020603050405020304" pitchFamily="18" charset="0"/>
                <a:cs typeface="Times New Roman" panose="02020603050405020304" pitchFamily="18" charset="0"/>
              </a:rPr>
              <a:t>5. Líneas criticas</a:t>
            </a:r>
            <a:br>
              <a:rPr lang="es-ES" dirty="0">
                <a:latin typeface="Times New Roman" panose="02020603050405020304" pitchFamily="18" charset="0"/>
                <a:cs typeface="Times New Roman" panose="02020603050405020304" pitchFamily="18" charset="0"/>
              </a:rPr>
            </a:br>
            <a:br>
              <a:rPr lang="es-ES" dirty="0">
                <a:latin typeface="Times New Roman" panose="02020603050405020304" pitchFamily="18" charset="0"/>
                <a:cs typeface="Times New Roman" panose="02020603050405020304" pitchFamily="18" charset="0"/>
              </a:rPr>
            </a:br>
            <a:endParaRPr dirty="0">
              <a:latin typeface="Times New Roman" panose="02020603050405020304" pitchFamily="18" charset="0"/>
              <a:cs typeface="Times New Roman" panose="02020603050405020304" pitchFamily="18" charset="0"/>
            </a:endParaRPr>
          </a:p>
        </p:txBody>
      </p:sp>
      <p:sp>
        <p:nvSpPr>
          <p:cNvPr id="11" name="Google Shape;70;p15">
            <a:extLst>
              <a:ext uri="{FF2B5EF4-FFF2-40B4-BE49-F238E27FC236}">
                <a16:creationId xmlns:a16="http://schemas.microsoft.com/office/drawing/2014/main" id="{47E6CED1-6704-F3B9-1CFE-E8653D5FC9F6}"/>
              </a:ext>
            </a:extLst>
          </p:cNvPr>
          <p:cNvSpPr txBox="1">
            <a:spLocks/>
          </p:cNvSpPr>
          <p:nvPr/>
        </p:nvSpPr>
        <p:spPr>
          <a:xfrm>
            <a:off x="4790472" y="849953"/>
            <a:ext cx="2248497" cy="48246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285750" indent="-285750">
              <a:spcAft>
                <a:spcPts val="1200"/>
              </a:spcAft>
            </a:pPr>
            <a:r>
              <a:rPr lang="es-ES" sz="1200" dirty="0">
                <a:solidFill>
                  <a:schemeClr val="tx1">
                    <a:lumMod val="65000"/>
                    <a:lumOff val="35000"/>
                  </a:schemeClr>
                </a:solidFill>
                <a:latin typeface="Times New Roman" panose="02020603050405020304" pitchFamily="18" charset="0"/>
                <a:cs typeface="Times New Roman" panose="02020603050405020304" pitchFamily="18" charset="0"/>
              </a:rPr>
              <a:t>Línea critica radial.</a:t>
            </a:r>
            <a:endParaRPr lang="es-ES" sz="1200" dirty="0">
              <a:solidFill>
                <a:schemeClr val="tx1"/>
              </a:solidFill>
              <a:latin typeface="Times New Roman" panose="02020603050405020304" pitchFamily="18" charset="0"/>
              <a:cs typeface="Times New Roman" panose="02020603050405020304" pitchFamily="18" charset="0"/>
            </a:endParaRPr>
          </a:p>
        </p:txBody>
      </p:sp>
      <p:sp>
        <p:nvSpPr>
          <p:cNvPr id="12" name="Google Shape;70;p15">
            <a:extLst>
              <a:ext uri="{FF2B5EF4-FFF2-40B4-BE49-F238E27FC236}">
                <a16:creationId xmlns:a16="http://schemas.microsoft.com/office/drawing/2014/main" id="{0D8EC05B-7CE5-48A5-79EF-06F6B559A279}"/>
              </a:ext>
            </a:extLst>
          </p:cNvPr>
          <p:cNvSpPr txBox="1">
            <a:spLocks/>
          </p:cNvSpPr>
          <p:nvPr/>
        </p:nvSpPr>
        <p:spPr>
          <a:xfrm>
            <a:off x="488576" y="858628"/>
            <a:ext cx="2248497" cy="48246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285750" indent="-285750">
              <a:spcAft>
                <a:spcPts val="1200"/>
              </a:spcAft>
            </a:pPr>
            <a:r>
              <a:rPr lang="es-ES" sz="1200" dirty="0">
                <a:solidFill>
                  <a:schemeClr val="tx1">
                    <a:lumMod val="65000"/>
                    <a:lumOff val="35000"/>
                  </a:schemeClr>
                </a:solidFill>
                <a:latin typeface="Times New Roman" panose="02020603050405020304" pitchFamily="18" charset="0"/>
                <a:cs typeface="Times New Roman" panose="02020603050405020304" pitchFamily="18" charset="0"/>
              </a:rPr>
              <a:t>Línea critica tangencial</a:t>
            </a:r>
            <a:r>
              <a:rPr lang="es-ES" sz="1400" dirty="0">
                <a:solidFill>
                  <a:schemeClr val="tx1">
                    <a:lumMod val="65000"/>
                    <a:lumOff val="35000"/>
                  </a:schemeClr>
                </a:solidFill>
                <a:latin typeface="Times New Roman" panose="02020603050405020304" pitchFamily="18" charset="0"/>
                <a:cs typeface="Times New Roman" panose="02020603050405020304" pitchFamily="18" charset="0"/>
              </a:rPr>
              <a:t>.</a:t>
            </a:r>
            <a:endParaRPr lang="es-ES" sz="1400" dirty="0">
              <a:solidFill>
                <a:schemeClr val="tx1"/>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3" name="CuadroTexto 12">
                <a:extLst>
                  <a:ext uri="{FF2B5EF4-FFF2-40B4-BE49-F238E27FC236}">
                    <a16:creationId xmlns:a16="http://schemas.microsoft.com/office/drawing/2014/main" id="{0F923990-FEAB-7732-7729-AAE0F746E21D}"/>
                  </a:ext>
                </a:extLst>
              </p:cNvPr>
              <p:cNvSpPr txBox="1"/>
              <p:nvPr/>
            </p:nvSpPr>
            <p:spPr>
              <a:xfrm>
                <a:off x="920861" y="1324007"/>
                <a:ext cx="4187604" cy="184666"/>
              </a:xfrm>
              <a:prstGeom prst="rect">
                <a:avLst/>
              </a:prstGeom>
              <a:noFill/>
            </p:spPr>
            <p:txBody>
              <a:bodyPr wrap="square" lIns="0" tIns="0" rIns="0" bIns="0" rtlCol="0">
                <a:spAutoFit/>
              </a:bodyPr>
              <a:lstStyle/>
              <a:p>
                <a:r>
                  <a:rPr lang="es-CO" sz="1200" dirty="0"/>
                  <a:t>                 </a:t>
                </a:r>
                <a14:m>
                  <m:oMath xmlns:m="http://schemas.openxmlformats.org/officeDocument/2006/math">
                    <m:sSub>
                      <m:sSubPr>
                        <m:ctrlPr>
                          <a:rPr lang="es-CO" sz="1200" i="1" smtClean="0">
                            <a:latin typeface="Cambria Math" panose="02040503050406030204" pitchFamily="18" charset="0"/>
                          </a:rPr>
                        </m:ctrlPr>
                      </m:sSubPr>
                      <m:e>
                        <m:r>
                          <a:rPr lang="es-CO" sz="1200" i="1" smtClean="0">
                            <a:latin typeface="Cambria Math" panose="02040503050406030204" pitchFamily="18" charset="0"/>
                          </a:rPr>
                          <m:t>𝜆</m:t>
                        </m:r>
                      </m:e>
                      <m:sub>
                        <m:r>
                          <a:rPr lang="es-ES" sz="1200" b="0" i="1" smtClean="0">
                            <a:latin typeface="Cambria Math" panose="02040503050406030204" pitchFamily="18" charset="0"/>
                          </a:rPr>
                          <m:t>𝑡</m:t>
                        </m:r>
                      </m:sub>
                    </m:sSub>
                    <m:r>
                      <a:rPr lang="es-CO" sz="1200" i="1" smtClean="0">
                        <a:latin typeface="Cambria Math" panose="02040503050406030204" pitchFamily="18" charset="0"/>
                      </a:rPr>
                      <m:t>=</m:t>
                    </m:r>
                    <m:r>
                      <a:rPr lang="es-ES" sz="1200" b="0" i="1" smtClean="0">
                        <a:latin typeface="Cambria Math" panose="02040503050406030204" pitchFamily="18" charset="0"/>
                      </a:rPr>
                      <m:t>1−</m:t>
                    </m:r>
                    <m:r>
                      <a:rPr lang="es-ES" sz="1200" b="0" i="1" smtClean="0">
                        <a:latin typeface="Cambria Math" panose="02040503050406030204" pitchFamily="18" charset="0"/>
                      </a:rPr>
                      <m:t>𝜅</m:t>
                    </m:r>
                    <m:r>
                      <a:rPr lang="es-ES" sz="1200" b="0" i="1" smtClean="0">
                        <a:latin typeface="Cambria Math" panose="02040503050406030204" pitchFamily="18" charset="0"/>
                      </a:rPr>
                      <m:t>−</m:t>
                    </m:r>
                    <m:r>
                      <a:rPr lang="es-ES" sz="1200" b="0" i="1" smtClean="0">
                        <a:latin typeface="Cambria Math" panose="02040503050406030204" pitchFamily="18" charset="0"/>
                      </a:rPr>
                      <m:t>𝛾</m:t>
                    </m:r>
                    <m:r>
                      <a:rPr lang="es-ES" sz="1200" b="0" i="1" smtClean="0">
                        <a:latin typeface="Cambria Math" panose="02040503050406030204" pitchFamily="18" charset="0"/>
                      </a:rPr>
                      <m:t>                             (16) </m:t>
                    </m:r>
                  </m:oMath>
                </a14:m>
                <a:endParaRPr lang="es-CO" dirty="0"/>
              </a:p>
            </p:txBody>
          </p:sp>
        </mc:Choice>
        <mc:Fallback xmlns="">
          <p:sp>
            <p:nvSpPr>
              <p:cNvPr id="13" name="CuadroTexto 12">
                <a:extLst>
                  <a:ext uri="{FF2B5EF4-FFF2-40B4-BE49-F238E27FC236}">
                    <a16:creationId xmlns:a16="http://schemas.microsoft.com/office/drawing/2014/main" id="{0F923990-FEAB-7732-7729-AAE0F746E21D}"/>
                  </a:ext>
                </a:extLst>
              </p:cNvPr>
              <p:cNvSpPr txBox="1">
                <a:spLocks noRot="1" noChangeAspect="1" noMove="1" noResize="1" noEditPoints="1" noAdjustHandles="1" noChangeArrowheads="1" noChangeShapeType="1" noTextEdit="1"/>
              </p:cNvSpPr>
              <p:nvPr/>
            </p:nvSpPr>
            <p:spPr>
              <a:xfrm>
                <a:off x="920861" y="1324007"/>
                <a:ext cx="4187604" cy="184666"/>
              </a:xfrm>
              <a:prstGeom prst="rect">
                <a:avLst/>
              </a:prstGeom>
              <a:blipFill>
                <a:blip r:embed="rId4"/>
                <a:stretch>
                  <a:fillRect b="-43333"/>
                </a:stretch>
              </a:blipFill>
            </p:spPr>
            <p:txBody>
              <a:bodyPr/>
              <a:lstStyle/>
              <a:p>
                <a:r>
                  <a:rPr lang="es-CO">
                    <a:noFill/>
                  </a:rPr>
                  <a:t> </a:t>
                </a:r>
              </a:p>
            </p:txBody>
          </p:sp>
        </mc:Fallback>
      </mc:AlternateContent>
      <mc:AlternateContent xmlns:mc="http://schemas.openxmlformats.org/markup-compatibility/2006" xmlns:a14="http://schemas.microsoft.com/office/drawing/2010/main">
        <mc:Choice Requires="a14">
          <p:sp>
            <p:nvSpPr>
              <p:cNvPr id="15" name="CuadroTexto 14">
                <a:extLst>
                  <a:ext uri="{FF2B5EF4-FFF2-40B4-BE49-F238E27FC236}">
                    <a16:creationId xmlns:a16="http://schemas.microsoft.com/office/drawing/2014/main" id="{93F13C5D-6930-D6B1-54A4-7C80CFB84610}"/>
                  </a:ext>
                </a:extLst>
              </p:cNvPr>
              <p:cNvSpPr txBox="1"/>
              <p:nvPr/>
            </p:nvSpPr>
            <p:spPr>
              <a:xfrm>
                <a:off x="4904764" y="1299109"/>
                <a:ext cx="4187604" cy="18466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s-ES" sz="1200" b="0" i="1" smtClean="0">
                          <a:latin typeface="Cambria Math" panose="02040503050406030204" pitchFamily="18" charset="0"/>
                        </a:rPr>
                        <m:t>        </m:t>
                      </m:r>
                      <m:sSub>
                        <m:sSubPr>
                          <m:ctrlPr>
                            <a:rPr lang="es-CO" sz="1200" i="1" smtClean="0">
                              <a:latin typeface="Cambria Math" panose="02040503050406030204" pitchFamily="18" charset="0"/>
                            </a:rPr>
                          </m:ctrlPr>
                        </m:sSubPr>
                        <m:e>
                          <m:r>
                            <a:rPr lang="es-CO" sz="1200" i="1" smtClean="0">
                              <a:latin typeface="Cambria Math" panose="02040503050406030204" pitchFamily="18" charset="0"/>
                            </a:rPr>
                            <m:t>𝜆</m:t>
                          </m:r>
                        </m:e>
                        <m:sub>
                          <m:r>
                            <a:rPr lang="es-ES" sz="1200" b="0" i="1" smtClean="0">
                              <a:latin typeface="Cambria Math" panose="02040503050406030204" pitchFamily="18" charset="0"/>
                            </a:rPr>
                            <m:t>𝑟</m:t>
                          </m:r>
                        </m:sub>
                      </m:sSub>
                      <m:r>
                        <a:rPr lang="es-CO" sz="1200" i="1" smtClean="0">
                          <a:latin typeface="Cambria Math" panose="02040503050406030204" pitchFamily="18" charset="0"/>
                        </a:rPr>
                        <m:t>=</m:t>
                      </m:r>
                      <m:r>
                        <a:rPr lang="es-ES" sz="1200" b="0" i="1" smtClean="0">
                          <a:latin typeface="Cambria Math" panose="02040503050406030204" pitchFamily="18" charset="0"/>
                        </a:rPr>
                        <m:t>1−</m:t>
                      </m:r>
                      <m:r>
                        <a:rPr lang="es-ES" sz="1200" b="0" i="1" smtClean="0">
                          <a:latin typeface="Cambria Math" panose="02040503050406030204" pitchFamily="18" charset="0"/>
                        </a:rPr>
                        <m:t>𝜅</m:t>
                      </m:r>
                      <m:r>
                        <a:rPr lang="es-ES" sz="1200" b="0" i="1" smtClean="0">
                          <a:latin typeface="Cambria Math" panose="02040503050406030204" pitchFamily="18" charset="0"/>
                        </a:rPr>
                        <m:t>+</m:t>
                      </m:r>
                      <m:r>
                        <a:rPr lang="es-ES" sz="1200" b="0" i="1" smtClean="0">
                          <a:latin typeface="Cambria Math" panose="02040503050406030204" pitchFamily="18" charset="0"/>
                        </a:rPr>
                        <m:t>𝛾</m:t>
                      </m:r>
                      <m:r>
                        <a:rPr lang="es-ES" sz="1200" b="0" i="1" smtClean="0">
                          <a:latin typeface="Cambria Math" panose="02040503050406030204" pitchFamily="18" charset="0"/>
                        </a:rPr>
                        <m:t>                             (17) </m:t>
                      </m:r>
                    </m:oMath>
                  </m:oMathPara>
                </a14:m>
                <a:endParaRPr lang="es-CO" dirty="0"/>
              </a:p>
            </p:txBody>
          </p:sp>
        </mc:Choice>
        <mc:Fallback xmlns="">
          <p:sp>
            <p:nvSpPr>
              <p:cNvPr id="15" name="CuadroTexto 14">
                <a:extLst>
                  <a:ext uri="{FF2B5EF4-FFF2-40B4-BE49-F238E27FC236}">
                    <a16:creationId xmlns:a16="http://schemas.microsoft.com/office/drawing/2014/main" id="{93F13C5D-6930-D6B1-54A4-7C80CFB84610}"/>
                  </a:ext>
                </a:extLst>
              </p:cNvPr>
              <p:cNvSpPr txBox="1">
                <a:spLocks noRot="1" noChangeAspect="1" noMove="1" noResize="1" noEditPoints="1" noAdjustHandles="1" noChangeArrowheads="1" noChangeShapeType="1" noTextEdit="1"/>
              </p:cNvSpPr>
              <p:nvPr/>
            </p:nvSpPr>
            <p:spPr>
              <a:xfrm>
                <a:off x="4904764" y="1299109"/>
                <a:ext cx="4187604" cy="184666"/>
              </a:xfrm>
              <a:prstGeom prst="rect">
                <a:avLst/>
              </a:prstGeom>
              <a:blipFill>
                <a:blip r:embed="rId5"/>
                <a:stretch>
                  <a:fillRect b="-43333"/>
                </a:stretch>
              </a:blipFill>
            </p:spPr>
            <p:txBody>
              <a:bodyPr/>
              <a:lstStyle/>
              <a:p>
                <a:r>
                  <a:rPr lang="es-CO">
                    <a:noFill/>
                  </a:rPr>
                  <a:t> </a:t>
                </a:r>
              </a:p>
            </p:txBody>
          </p:sp>
        </mc:Fallback>
      </mc:AlternateContent>
      <mc:AlternateContent xmlns:mc="http://schemas.openxmlformats.org/markup-compatibility/2006" xmlns:a14="http://schemas.microsoft.com/office/drawing/2010/main">
        <mc:Choice Requires="a14">
          <p:sp>
            <p:nvSpPr>
              <p:cNvPr id="21" name="Marcador de texto 2">
                <a:extLst>
                  <a:ext uri="{FF2B5EF4-FFF2-40B4-BE49-F238E27FC236}">
                    <a16:creationId xmlns:a16="http://schemas.microsoft.com/office/drawing/2014/main" id="{024628FC-A766-6A8D-2CE6-A7A72D7E0013}"/>
                  </a:ext>
                </a:extLst>
              </p:cNvPr>
              <p:cNvSpPr>
                <a:spLocks noGrp="1"/>
              </p:cNvSpPr>
              <p:nvPr>
                <p:ph type="body" idx="1"/>
              </p:nvPr>
            </p:nvSpPr>
            <p:spPr>
              <a:xfrm>
                <a:off x="1864518" y="4233015"/>
                <a:ext cx="5163943" cy="864317"/>
              </a:xfrm>
            </p:spPr>
            <p:txBody>
              <a:bodyPr>
                <a:normAutofit/>
              </a:bodyPr>
              <a:lstStyle/>
              <a:p>
                <a:pPr marL="114300" indent="0" algn="just">
                  <a:buNone/>
                </a:pPr>
                <a:r>
                  <a:rPr lang="es-ES" sz="1000" b="1" dirty="0">
                    <a:solidFill>
                      <a:schemeClr val="tx1">
                        <a:lumMod val="65000"/>
                        <a:lumOff val="35000"/>
                      </a:schemeClr>
                    </a:solidFill>
                    <a:latin typeface="Times New Roman" panose="02020603050405020304" pitchFamily="18" charset="0"/>
                    <a:cs typeface="Times New Roman" panose="02020603050405020304" pitchFamily="18" charset="0"/>
                  </a:rPr>
                  <a:t>Figura 10</a:t>
                </a:r>
                <a:r>
                  <a:rPr lang="es-ES" sz="1000" dirty="0">
                    <a:solidFill>
                      <a:schemeClr val="tx1">
                        <a:lumMod val="65000"/>
                        <a:lumOff val="35000"/>
                      </a:schemeClr>
                    </a:solidFill>
                    <a:latin typeface="Times New Roman" panose="02020603050405020304" pitchFamily="18" charset="0"/>
                    <a:cs typeface="Times New Roman" panose="02020603050405020304" pitchFamily="18" charset="0"/>
                  </a:rPr>
                  <a:t>. Líneas criticas y radiales en lentes con simetría elíptica. La figura de la derecha representa una lente elíptica con un valor de </a:t>
                </a:r>
                <a14:m>
                  <m:oMath xmlns:m="http://schemas.openxmlformats.org/officeDocument/2006/math">
                    <m:r>
                      <a:rPr lang="es-ES" sz="1000" b="0" i="1" smtClean="0">
                        <a:solidFill>
                          <a:schemeClr val="tx1">
                            <a:lumMod val="65000"/>
                            <a:lumOff val="35000"/>
                          </a:schemeClr>
                        </a:solidFill>
                        <a:latin typeface="Cambria Math" panose="02040503050406030204" pitchFamily="18" charset="0"/>
                        <a:cs typeface="Times New Roman" panose="02020603050405020304" pitchFamily="18" charset="0"/>
                      </a:rPr>
                      <m:t>𝑓</m:t>
                    </m:r>
                    <m:r>
                      <a:rPr lang="es-ES" sz="1000" b="0" i="1" smtClean="0">
                        <a:solidFill>
                          <a:schemeClr val="tx1">
                            <a:lumMod val="65000"/>
                            <a:lumOff val="35000"/>
                          </a:schemeClr>
                        </a:solidFill>
                        <a:latin typeface="Cambria Math" panose="02040503050406030204" pitchFamily="18" charset="0"/>
                        <a:cs typeface="Times New Roman" panose="02020603050405020304" pitchFamily="18" charset="0"/>
                      </a:rPr>
                      <m:t>=0.95</m:t>
                    </m:r>
                  </m:oMath>
                </a14:m>
                <a:r>
                  <a:rPr lang="es-ES" sz="1000" dirty="0">
                    <a:solidFill>
                      <a:schemeClr val="tx1">
                        <a:lumMod val="65000"/>
                        <a:lumOff val="35000"/>
                      </a:schemeClr>
                    </a:solidFill>
                    <a:latin typeface="Times New Roman" panose="02020603050405020304" pitchFamily="18" charset="0"/>
                    <a:cs typeface="Times New Roman" panose="02020603050405020304" pitchFamily="18" charset="0"/>
                  </a:rPr>
                  <a:t> y un núcleo dentro de la elipse de radio </a:t>
                </a:r>
                <a14:m>
                  <m:oMath xmlns:m="http://schemas.openxmlformats.org/officeDocument/2006/math">
                    <m:sSub>
                      <m:sSubPr>
                        <m:ctrlPr>
                          <a:rPr lang="es-ES" sz="1000" i="1" smtClean="0">
                            <a:solidFill>
                              <a:schemeClr val="tx1">
                                <a:lumMod val="65000"/>
                                <a:lumOff val="35000"/>
                              </a:schemeClr>
                            </a:solidFill>
                            <a:latin typeface="Cambria Math" panose="02040503050406030204" pitchFamily="18" charset="0"/>
                            <a:cs typeface="Times New Roman" panose="02020603050405020304" pitchFamily="18" charset="0"/>
                          </a:rPr>
                        </m:ctrlPr>
                      </m:sSubPr>
                      <m:e>
                        <m:r>
                          <a:rPr lang="es-ES" sz="1000" i="1" smtClean="0">
                            <a:solidFill>
                              <a:schemeClr val="tx1">
                                <a:lumMod val="65000"/>
                                <a:lumOff val="35000"/>
                              </a:schemeClr>
                            </a:solidFill>
                            <a:latin typeface="Cambria Math" panose="02040503050406030204" pitchFamily="18" charset="0"/>
                            <a:cs typeface="Times New Roman" panose="02020603050405020304" pitchFamily="18" charset="0"/>
                          </a:rPr>
                          <m:t>𝜃</m:t>
                        </m:r>
                      </m:e>
                      <m:sub>
                        <m:r>
                          <a:rPr lang="es-ES" sz="1000" b="0" i="1" smtClean="0">
                            <a:solidFill>
                              <a:schemeClr val="tx1">
                                <a:lumMod val="65000"/>
                                <a:lumOff val="35000"/>
                              </a:schemeClr>
                            </a:solidFill>
                            <a:latin typeface="Cambria Math" panose="02040503050406030204" pitchFamily="18" charset="0"/>
                            <a:cs typeface="Times New Roman" panose="02020603050405020304" pitchFamily="18" charset="0"/>
                          </a:rPr>
                          <m:t>𝑐</m:t>
                        </m:r>
                      </m:sub>
                    </m:sSub>
                    <m:r>
                      <a:rPr lang="es-ES" sz="1000" b="0" i="1" smtClean="0">
                        <a:solidFill>
                          <a:schemeClr val="tx1">
                            <a:lumMod val="65000"/>
                            <a:lumOff val="35000"/>
                          </a:schemeClr>
                        </a:solidFill>
                        <a:latin typeface="Cambria Math" panose="02040503050406030204" pitchFamily="18" charset="0"/>
                        <a:cs typeface="Times New Roman" panose="02020603050405020304" pitchFamily="18" charset="0"/>
                      </a:rPr>
                      <m:t>=</m:t>
                    </m:r>
                    <m:sSup>
                      <m:sSupPr>
                        <m:ctrlPr>
                          <a:rPr lang="es-ES" sz="1000" b="0" i="1" smtClean="0">
                            <a:solidFill>
                              <a:schemeClr val="tx1">
                                <a:lumMod val="65000"/>
                                <a:lumOff val="35000"/>
                              </a:schemeClr>
                            </a:solidFill>
                            <a:latin typeface="Cambria Math" panose="02040503050406030204" pitchFamily="18" charset="0"/>
                            <a:cs typeface="Times New Roman" panose="02020603050405020304" pitchFamily="18" charset="0"/>
                          </a:rPr>
                        </m:ctrlPr>
                      </m:sSupPr>
                      <m:e>
                        <m:r>
                          <a:rPr lang="es-ES" sz="1000" b="0" i="1" smtClean="0">
                            <a:solidFill>
                              <a:schemeClr val="tx1">
                                <a:lumMod val="65000"/>
                                <a:lumOff val="35000"/>
                              </a:schemeClr>
                            </a:solidFill>
                            <a:latin typeface="Cambria Math" panose="02040503050406030204" pitchFamily="18" charset="0"/>
                            <a:cs typeface="Times New Roman" panose="02020603050405020304" pitchFamily="18" charset="0"/>
                          </a:rPr>
                          <m:t>0.05</m:t>
                        </m:r>
                      </m:e>
                      <m:sup>
                        <m:r>
                          <a:rPr lang="es-ES" sz="1000" b="0" i="1" smtClean="0">
                            <a:solidFill>
                              <a:schemeClr val="tx1">
                                <a:lumMod val="65000"/>
                                <a:lumOff val="35000"/>
                              </a:schemeClr>
                            </a:solidFill>
                            <a:latin typeface="Cambria Math" panose="02040503050406030204" pitchFamily="18" charset="0"/>
                            <a:cs typeface="Times New Roman" panose="02020603050405020304" pitchFamily="18" charset="0"/>
                          </a:rPr>
                          <m:t>′′</m:t>
                        </m:r>
                      </m:sup>
                    </m:sSup>
                    <m:r>
                      <a:rPr lang="es-ES" sz="1000" b="0" i="1" smtClean="0">
                        <a:solidFill>
                          <a:schemeClr val="tx1">
                            <a:lumMod val="65000"/>
                            <a:lumOff val="35000"/>
                          </a:schemeClr>
                        </a:solidFill>
                        <a:latin typeface="Cambria Math" panose="02040503050406030204" pitchFamily="18" charset="0"/>
                        <a:cs typeface="Times New Roman" panose="02020603050405020304" pitchFamily="18" charset="0"/>
                      </a:rPr>
                      <m:t>.</m:t>
                    </m:r>
                  </m:oMath>
                </a14:m>
                <a:r>
                  <a:rPr lang="es-ES" sz="1000" dirty="0">
                    <a:solidFill>
                      <a:schemeClr val="tx1">
                        <a:lumMod val="65000"/>
                        <a:lumOff val="35000"/>
                      </a:schemeClr>
                    </a:solidFill>
                    <a:latin typeface="Times New Roman" panose="02020603050405020304" pitchFamily="18" charset="0"/>
                    <a:cs typeface="Times New Roman" panose="02020603050405020304" pitchFamily="18" charset="0"/>
                  </a:rPr>
                  <a:t> Las unidades son arbitrarias.</a:t>
                </a:r>
                <a:endParaRPr lang="es-CO" dirty="0"/>
              </a:p>
            </p:txBody>
          </p:sp>
        </mc:Choice>
        <mc:Fallback xmlns="">
          <p:sp>
            <p:nvSpPr>
              <p:cNvPr id="21" name="Marcador de texto 2">
                <a:extLst>
                  <a:ext uri="{FF2B5EF4-FFF2-40B4-BE49-F238E27FC236}">
                    <a16:creationId xmlns:a16="http://schemas.microsoft.com/office/drawing/2014/main" id="{024628FC-A766-6A8D-2CE6-A7A72D7E0013}"/>
                  </a:ext>
                </a:extLst>
              </p:cNvPr>
              <p:cNvSpPr>
                <a:spLocks noGrp="1" noRot="1" noChangeAspect="1" noMove="1" noResize="1" noEditPoints="1" noAdjustHandles="1" noChangeArrowheads="1" noChangeShapeType="1" noTextEdit="1"/>
              </p:cNvSpPr>
              <p:nvPr>
                <p:ph type="body" idx="1"/>
              </p:nvPr>
            </p:nvSpPr>
            <p:spPr>
              <a:xfrm>
                <a:off x="1864518" y="4233015"/>
                <a:ext cx="5163943" cy="864317"/>
              </a:xfrm>
              <a:blipFill>
                <a:blip r:embed="rId6"/>
                <a:stretch>
                  <a:fillRect/>
                </a:stretch>
              </a:blipFill>
            </p:spPr>
            <p:txBody>
              <a:bodyPr/>
              <a:lstStyle/>
              <a:p>
                <a:r>
                  <a:rPr lang="es-CO">
                    <a:noFill/>
                  </a:rPr>
                  <a:t> </a:t>
                </a:r>
              </a:p>
            </p:txBody>
          </p:sp>
        </mc:Fallback>
      </mc:AlternateContent>
      <p:pic>
        <p:nvPicPr>
          <p:cNvPr id="25" name="Imagen 24">
            <a:extLst>
              <a:ext uri="{FF2B5EF4-FFF2-40B4-BE49-F238E27FC236}">
                <a16:creationId xmlns:a16="http://schemas.microsoft.com/office/drawing/2014/main" id="{EA36AB82-E7B7-424F-F146-27A859A7F5C1}"/>
              </a:ext>
            </a:extLst>
          </p:cNvPr>
          <p:cNvPicPr>
            <a:picLocks noChangeAspect="1"/>
          </p:cNvPicPr>
          <p:nvPr/>
        </p:nvPicPr>
        <p:blipFill>
          <a:blip r:embed="rId7"/>
          <a:stretch>
            <a:fillRect/>
          </a:stretch>
        </p:blipFill>
        <p:spPr>
          <a:xfrm>
            <a:off x="4126394" y="1797794"/>
            <a:ext cx="2622456" cy="2386039"/>
          </a:xfrm>
          <a:prstGeom prst="rect">
            <a:avLst/>
          </a:prstGeom>
        </p:spPr>
      </p:pic>
    </p:spTree>
    <p:extLst>
      <p:ext uri="{BB962C8B-B14F-4D97-AF65-F5344CB8AC3E}">
        <p14:creationId xmlns:p14="http://schemas.microsoft.com/office/powerpoint/2010/main" val="2894876180"/>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3189AB4D-CFDD-ED71-FF07-A5591E6A2FA9}"/>
              </a:ext>
            </a:extLst>
          </p:cNvPr>
          <p:cNvPicPr>
            <a:picLocks noChangeAspect="1"/>
          </p:cNvPicPr>
          <p:nvPr/>
        </p:nvPicPr>
        <p:blipFill>
          <a:blip r:embed="rId3"/>
          <a:stretch>
            <a:fillRect/>
          </a:stretch>
        </p:blipFill>
        <p:spPr>
          <a:xfrm>
            <a:off x="0" y="0"/>
            <a:ext cx="9144000" cy="5143500"/>
          </a:xfrm>
          <a:prstGeom prst="rect">
            <a:avLst/>
          </a:prstGeom>
        </p:spPr>
      </p:pic>
      <p:sp>
        <p:nvSpPr>
          <p:cNvPr id="2" name="Elipse 1">
            <a:extLst>
              <a:ext uri="{FF2B5EF4-FFF2-40B4-BE49-F238E27FC236}">
                <a16:creationId xmlns:a16="http://schemas.microsoft.com/office/drawing/2014/main" id="{808D58B5-B2C7-7C38-8DE3-DA39A31874B1}"/>
              </a:ext>
            </a:extLst>
          </p:cNvPr>
          <p:cNvSpPr/>
          <p:nvPr/>
        </p:nvSpPr>
        <p:spPr>
          <a:xfrm>
            <a:off x="8489575" y="161210"/>
            <a:ext cx="447677" cy="454040"/>
          </a:xfrm>
          <a:prstGeom prst="ellipse">
            <a:avLst/>
          </a:prstGeom>
          <a:solidFill>
            <a:srgbClr val="D20000"/>
          </a:solidFill>
          <a:ln>
            <a:solidFill>
              <a:srgbClr val="D2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 name="Google Shape;69;p15">
            <a:extLst>
              <a:ext uri="{FF2B5EF4-FFF2-40B4-BE49-F238E27FC236}">
                <a16:creationId xmlns:a16="http://schemas.microsoft.com/office/drawing/2014/main" id="{0655492F-5DE4-7253-0DDC-32E59280DDB5}"/>
              </a:ext>
            </a:extLst>
          </p:cNvPr>
          <p:cNvSpPr txBox="1">
            <a:spLocks/>
          </p:cNvSpPr>
          <p:nvPr/>
        </p:nvSpPr>
        <p:spPr>
          <a:xfrm>
            <a:off x="8490663" y="176836"/>
            <a:ext cx="504474" cy="468034"/>
          </a:xfrm>
          <a:prstGeom prst="rect">
            <a:avLst/>
          </a:prstGeom>
          <a:noFill/>
          <a:ln>
            <a:noFill/>
          </a:ln>
        </p:spPr>
        <p:txBody>
          <a:bodyPr spcFirstLastPara="1" wrap="square" lIns="91425" tIns="91425" rIns="91425" bIns="91425" anchor="t" anchorCtr="0">
            <a:normAutofit fontScale="900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s-ES" sz="2400" b="1" dirty="0">
                <a:solidFill>
                  <a:schemeClr val="bg1">
                    <a:lumMod val="95000"/>
                  </a:schemeClr>
                </a:solidFill>
                <a:latin typeface="Times New Roman" panose="02020603050405020304" pitchFamily="18" charset="0"/>
                <a:cs typeface="Times New Roman" panose="02020603050405020304" pitchFamily="18" charset="0"/>
              </a:rPr>
              <a:t>12</a:t>
            </a:r>
          </a:p>
        </p:txBody>
      </p:sp>
      <p:sp>
        <p:nvSpPr>
          <p:cNvPr id="9" name="Google Shape;70;p15">
            <a:extLst>
              <a:ext uri="{FF2B5EF4-FFF2-40B4-BE49-F238E27FC236}">
                <a16:creationId xmlns:a16="http://schemas.microsoft.com/office/drawing/2014/main" id="{7AF8F8FA-6EA0-BE89-F1F6-9F5412D36391}"/>
              </a:ext>
            </a:extLst>
          </p:cNvPr>
          <p:cNvSpPr txBox="1">
            <a:spLocks/>
          </p:cNvSpPr>
          <p:nvPr/>
        </p:nvSpPr>
        <p:spPr>
          <a:xfrm>
            <a:off x="530626" y="705926"/>
            <a:ext cx="2891228" cy="48246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285750" indent="-285750">
              <a:spcAft>
                <a:spcPts val="1200"/>
              </a:spcAft>
            </a:pPr>
            <a:r>
              <a:rPr lang="es-ES" sz="1200" dirty="0">
                <a:solidFill>
                  <a:schemeClr val="tx1">
                    <a:lumMod val="65000"/>
                    <a:lumOff val="35000"/>
                  </a:schemeClr>
                </a:solidFill>
                <a:latin typeface="Times New Roman" panose="02020603050405020304" pitchFamily="18" charset="0"/>
                <a:cs typeface="Times New Roman" panose="02020603050405020304" pitchFamily="18" charset="0"/>
              </a:rPr>
              <a:t>Matriz jacobiana de la lente</a:t>
            </a:r>
            <a:r>
              <a:rPr lang="es-ES" sz="1400" dirty="0">
                <a:solidFill>
                  <a:schemeClr val="tx1">
                    <a:lumMod val="65000"/>
                    <a:lumOff val="35000"/>
                  </a:schemeClr>
                </a:solidFill>
                <a:latin typeface="Times New Roman" panose="02020603050405020304" pitchFamily="18" charset="0"/>
                <a:cs typeface="Times New Roman" panose="02020603050405020304" pitchFamily="18" charset="0"/>
              </a:rPr>
              <a:t>.</a:t>
            </a:r>
            <a:endParaRPr lang="es-ES" sz="1400" dirty="0">
              <a:solidFill>
                <a:schemeClr val="tx1"/>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6" name="CuadroTexto 5">
                <a:extLst>
                  <a:ext uri="{FF2B5EF4-FFF2-40B4-BE49-F238E27FC236}">
                    <a16:creationId xmlns:a16="http://schemas.microsoft.com/office/drawing/2014/main" id="{ECEE2A3D-C70A-B152-1058-239BF8DCC79D}"/>
                  </a:ext>
                </a:extLst>
              </p:cNvPr>
              <p:cNvSpPr txBox="1"/>
              <p:nvPr/>
            </p:nvSpPr>
            <p:spPr>
              <a:xfrm>
                <a:off x="2350293" y="1044585"/>
                <a:ext cx="4629150" cy="51494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s-CO" sz="1200" i="1" smtClean="0">
                              <a:solidFill>
                                <a:srgbClr val="836967"/>
                              </a:solidFill>
                              <a:latin typeface="Cambria Math" panose="02040503050406030204" pitchFamily="18" charset="0"/>
                            </a:rPr>
                          </m:ctrlPr>
                        </m:sSubPr>
                        <m:e>
                          <m:r>
                            <a:rPr lang="es-CO" sz="1200" i="1">
                              <a:latin typeface="Cambria Math" panose="02040503050406030204" pitchFamily="18" charset="0"/>
                            </a:rPr>
                            <m:t>𝒜</m:t>
                          </m:r>
                        </m:e>
                        <m:sub>
                          <m:r>
                            <a:rPr lang="es-CO" sz="1200" i="1">
                              <a:latin typeface="Cambria Math" panose="02040503050406030204" pitchFamily="18" charset="0"/>
                            </a:rPr>
                            <m:t>𝒾𝒿</m:t>
                          </m:r>
                        </m:sub>
                      </m:sSub>
                      <m:r>
                        <a:rPr lang="es-CO" sz="1200" i="1">
                          <a:latin typeface="Cambria Math" panose="02040503050406030204" pitchFamily="18" charset="0"/>
                        </a:rPr>
                        <m:t>=</m:t>
                      </m:r>
                      <m:d>
                        <m:dPr>
                          <m:ctrlPr>
                            <a:rPr lang="es-CO" sz="1200" i="1">
                              <a:solidFill>
                                <a:srgbClr val="836967"/>
                              </a:solidFill>
                              <a:latin typeface="Cambria Math" panose="02040503050406030204" pitchFamily="18" charset="0"/>
                            </a:rPr>
                          </m:ctrlPr>
                        </m:dPr>
                        <m:e>
                          <m:sSub>
                            <m:sSubPr>
                              <m:ctrlPr>
                                <a:rPr lang="es-CO" sz="1200" i="1">
                                  <a:solidFill>
                                    <a:srgbClr val="836967"/>
                                  </a:solidFill>
                                  <a:latin typeface="Cambria Math" panose="02040503050406030204" pitchFamily="18" charset="0"/>
                                </a:rPr>
                              </m:ctrlPr>
                            </m:sSubPr>
                            <m:e>
                              <m:r>
                                <a:rPr lang="es-CO" sz="1200" i="1">
                                  <a:latin typeface="Cambria Math" panose="02040503050406030204" pitchFamily="18" charset="0"/>
                                </a:rPr>
                                <m:t>𝛿</m:t>
                              </m:r>
                            </m:e>
                            <m:sub>
                              <m:r>
                                <a:rPr lang="es-CO" sz="1200" i="1">
                                  <a:latin typeface="Cambria Math" panose="02040503050406030204" pitchFamily="18" charset="0"/>
                                </a:rPr>
                                <m:t>𝑖𝑗</m:t>
                              </m:r>
                            </m:sub>
                          </m:sSub>
                          <m:r>
                            <a:rPr lang="es-CO" sz="1200" i="1">
                              <a:latin typeface="Cambria Math" panose="02040503050406030204" pitchFamily="18" charset="0"/>
                            </a:rPr>
                            <m:t>−</m:t>
                          </m:r>
                          <m:f>
                            <m:fPr>
                              <m:ctrlPr>
                                <a:rPr lang="es-CO" sz="1200" i="1">
                                  <a:solidFill>
                                    <a:srgbClr val="836967"/>
                                  </a:solidFill>
                                  <a:latin typeface="Cambria Math" panose="02040503050406030204" pitchFamily="18" charset="0"/>
                                </a:rPr>
                              </m:ctrlPr>
                            </m:fPr>
                            <m:num>
                              <m:sSup>
                                <m:sSupPr>
                                  <m:ctrlPr>
                                    <a:rPr lang="es-CO" sz="1200" i="1">
                                      <a:solidFill>
                                        <a:srgbClr val="836967"/>
                                      </a:solidFill>
                                      <a:latin typeface="Cambria Math" panose="02040503050406030204" pitchFamily="18" charset="0"/>
                                    </a:rPr>
                                  </m:ctrlPr>
                                </m:sSupPr>
                                <m:e>
                                  <m:r>
                                    <a:rPr lang="es-CO" sz="1200" i="1">
                                      <a:latin typeface="Cambria Math" panose="02040503050406030204" pitchFamily="18" charset="0"/>
                                    </a:rPr>
                                    <m:t>𝜕</m:t>
                                  </m:r>
                                </m:e>
                                <m:sup>
                                  <m:r>
                                    <a:rPr lang="es-CO" sz="1200" i="1">
                                      <a:latin typeface="Cambria Math" panose="02040503050406030204" pitchFamily="18" charset="0"/>
                                    </a:rPr>
                                    <m:t>2</m:t>
                                  </m:r>
                                </m:sup>
                              </m:sSup>
                              <m:r>
                                <a:rPr lang="es-CO" sz="1200" i="1">
                                  <a:latin typeface="Cambria Math" panose="02040503050406030204" pitchFamily="18" charset="0"/>
                                </a:rPr>
                                <m:t>𝛹</m:t>
                              </m:r>
                            </m:num>
                            <m:den>
                              <m:r>
                                <a:rPr lang="es-CO" sz="1200" i="1">
                                  <a:latin typeface="Cambria Math" panose="02040503050406030204" pitchFamily="18" charset="0"/>
                                </a:rPr>
                                <m:t>𝜕</m:t>
                              </m:r>
                              <m:sSub>
                                <m:sSubPr>
                                  <m:ctrlPr>
                                    <a:rPr lang="es-CO" sz="1200" i="1">
                                      <a:solidFill>
                                        <a:srgbClr val="836967"/>
                                      </a:solidFill>
                                      <a:latin typeface="Cambria Math" panose="02040503050406030204" pitchFamily="18" charset="0"/>
                                    </a:rPr>
                                  </m:ctrlPr>
                                </m:sSubPr>
                                <m:e>
                                  <m:r>
                                    <a:rPr lang="es-CO" sz="1200" i="1">
                                      <a:latin typeface="Cambria Math" panose="02040503050406030204" pitchFamily="18" charset="0"/>
                                    </a:rPr>
                                    <m:t>𝜃</m:t>
                                  </m:r>
                                </m:e>
                                <m:sub>
                                  <m:r>
                                    <a:rPr lang="es-CO" sz="1200" i="1">
                                      <a:latin typeface="Cambria Math" panose="02040503050406030204" pitchFamily="18" charset="0"/>
                                    </a:rPr>
                                    <m:t>𝑖</m:t>
                                  </m:r>
                                </m:sub>
                              </m:sSub>
                              <m:r>
                                <a:rPr lang="es-CO" sz="1200" i="1">
                                  <a:latin typeface="Cambria Math" panose="02040503050406030204" pitchFamily="18" charset="0"/>
                                </a:rPr>
                                <m:t>𝜕</m:t>
                              </m:r>
                              <m:sSub>
                                <m:sSubPr>
                                  <m:ctrlPr>
                                    <a:rPr lang="es-CO" sz="1200" i="1">
                                      <a:solidFill>
                                        <a:srgbClr val="836967"/>
                                      </a:solidFill>
                                      <a:latin typeface="Cambria Math" panose="02040503050406030204" pitchFamily="18" charset="0"/>
                                    </a:rPr>
                                  </m:ctrlPr>
                                </m:sSubPr>
                                <m:e>
                                  <m:r>
                                    <a:rPr lang="es-CO" sz="1200" i="1">
                                      <a:latin typeface="Cambria Math" panose="02040503050406030204" pitchFamily="18" charset="0"/>
                                    </a:rPr>
                                    <m:t>𝜃</m:t>
                                  </m:r>
                                </m:e>
                                <m:sub>
                                  <m:r>
                                    <a:rPr lang="es-CO" sz="1200" i="1">
                                      <a:latin typeface="Cambria Math" panose="02040503050406030204" pitchFamily="18" charset="0"/>
                                    </a:rPr>
                                    <m:t>𝑗</m:t>
                                  </m:r>
                                </m:sub>
                              </m:sSub>
                            </m:den>
                          </m:f>
                        </m:e>
                      </m:d>
                      <m:r>
                        <a:rPr lang="es-ES" sz="1200" b="0" i="1" smtClean="0">
                          <a:latin typeface="Cambria Math" panose="02040503050406030204" pitchFamily="18" charset="0"/>
                        </a:rPr>
                        <m:t>                        (18)</m:t>
                      </m:r>
                    </m:oMath>
                  </m:oMathPara>
                </a14:m>
                <a:endParaRPr lang="es-CO" dirty="0"/>
              </a:p>
            </p:txBody>
          </p:sp>
        </mc:Choice>
        <mc:Fallback xmlns="">
          <p:sp>
            <p:nvSpPr>
              <p:cNvPr id="6" name="CuadroTexto 5">
                <a:extLst>
                  <a:ext uri="{FF2B5EF4-FFF2-40B4-BE49-F238E27FC236}">
                    <a16:creationId xmlns:a16="http://schemas.microsoft.com/office/drawing/2014/main" id="{ECEE2A3D-C70A-B152-1058-239BF8DCC79D}"/>
                  </a:ext>
                </a:extLst>
              </p:cNvPr>
              <p:cNvSpPr txBox="1">
                <a:spLocks noRot="1" noChangeAspect="1" noMove="1" noResize="1" noEditPoints="1" noAdjustHandles="1" noChangeArrowheads="1" noChangeShapeType="1" noTextEdit="1"/>
              </p:cNvSpPr>
              <p:nvPr/>
            </p:nvSpPr>
            <p:spPr>
              <a:xfrm>
                <a:off x="2350293" y="1044585"/>
                <a:ext cx="4629150" cy="514949"/>
              </a:xfrm>
              <a:prstGeom prst="rect">
                <a:avLst/>
              </a:prstGeom>
              <a:blipFill>
                <a:blip r:embed="rId4"/>
                <a:stretch>
                  <a:fillRect b="-1176"/>
                </a:stretch>
              </a:blipFill>
            </p:spPr>
            <p:txBody>
              <a:bodyPr/>
              <a:lstStyle/>
              <a:p>
                <a:r>
                  <a:rPr lang="es-CO">
                    <a:noFill/>
                  </a:rPr>
                  <a:t> </a:t>
                </a:r>
              </a:p>
            </p:txBody>
          </p:sp>
        </mc:Fallback>
      </mc:AlternateContent>
      <p:sp>
        <p:nvSpPr>
          <p:cNvPr id="14" name="Google Shape;70;p15">
            <a:extLst>
              <a:ext uri="{FF2B5EF4-FFF2-40B4-BE49-F238E27FC236}">
                <a16:creationId xmlns:a16="http://schemas.microsoft.com/office/drawing/2014/main" id="{BB357889-0569-75E9-AC08-ED9783640B68}"/>
              </a:ext>
            </a:extLst>
          </p:cNvPr>
          <p:cNvSpPr txBox="1">
            <a:spLocks/>
          </p:cNvSpPr>
          <p:nvPr/>
        </p:nvSpPr>
        <p:spPr>
          <a:xfrm>
            <a:off x="530706" y="2052445"/>
            <a:ext cx="1664842" cy="48246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285750" indent="-285750">
              <a:spcAft>
                <a:spcPts val="1200"/>
              </a:spcAft>
            </a:pPr>
            <a:r>
              <a:rPr lang="es-ES" sz="1200" dirty="0">
                <a:solidFill>
                  <a:schemeClr val="tx1">
                    <a:lumMod val="65000"/>
                    <a:lumOff val="35000"/>
                  </a:schemeClr>
                </a:solidFill>
                <a:latin typeface="Times New Roman" panose="02020603050405020304" pitchFamily="18" charset="0"/>
                <a:cs typeface="Times New Roman" panose="02020603050405020304" pitchFamily="18" charset="0"/>
              </a:rPr>
              <a:t>Imagen Tipo I</a:t>
            </a:r>
            <a:r>
              <a:rPr lang="es-ES" sz="1400" dirty="0">
                <a:solidFill>
                  <a:schemeClr val="tx1">
                    <a:lumMod val="65000"/>
                    <a:lumOff val="35000"/>
                  </a:schemeClr>
                </a:solidFill>
                <a:latin typeface="Times New Roman" panose="02020603050405020304" pitchFamily="18" charset="0"/>
                <a:cs typeface="Times New Roman" panose="02020603050405020304" pitchFamily="18" charset="0"/>
              </a:rPr>
              <a:t>.</a:t>
            </a:r>
            <a:endParaRPr lang="es-ES" sz="1400" dirty="0">
              <a:solidFill>
                <a:schemeClr val="tx1"/>
              </a:solidFill>
              <a:latin typeface="Times New Roman" panose="02020603050405020304" pitchFamily="18" charset="0"/>
              <a:cs typeface="Times New Roman" panose="02020603050405020304" pitchFamily="18" charset="0"/>
            </a:endParaRPr>
          </a:p>
        </p:txBody>
      </p:sp>
      <p:sp>
        <p:nvSpPr>
          <p:cNvPr id="15" name="Google Shape;70;p15">
            <a:extLst>
              <a:ext uri="{FF2B5EF4-FFF2-40B4-BE49-F238E27FC236}">
                <a16:creationId xmlns:a16="http://schemas.microsoft.com/office/drawing/2014/main" id="{59236DEA-2548-3792-80CA-DD4D41CB8A17}"/>
              </a:ext>
            </a:extLst>
          </p:cNvPr>
          <p:cNvSpPr txBox="1">
            <a:spLocks/>
          </p:cNvSpPr>
          <p:nvPr/>
        </p:nvSpPr>
        <p:spPr>
          <a:xfrm>
            <a:off x="530626" y="2970252"/>
            <a:ext cx="2088538" cy="48246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285750" indent="-285750">
              <a:spcAft>
                <a:spcPts val="1200"/>
              </a:spcAft>
            </a:pPr>
            <a:r>
              <a:rPr lang="es-ES" sz="1200" dirty="0">
                <a:solidFill>
                  <a:schemeClr val="tx1">
                    <a:lumMod val="65000"/>
                    <a:lumOff val="35000"/>
                  </a:schemeClr>
                </a:solidFill>
                <a:latin typeface="Times New Roman" panose="02020603050405020304" pitchFamily="18" charset="0"/>
                <a:cs typeface="Times New Roman" panose="02020603050405020304" pitchFamily="18" charset="0"/>
              </a:rPr>
              <a:t>Imagen Tipo II</a:t>
            </a:r>
            <a:r>
              <a:rPr lang="es-ES" sz="1400" dirty="0">
                <a:solidFill>
                  <a:schemeClr val="tx1">
                    <a:lumMod val="65000"/>
                    <a:lumOff val="35000"/>
                  </a:schemeClr>
                </a:solidFill>
                <a:latin typeface="Times New Roman" panose="02020603050405020304" pitchFamily="18" charset="0"/>
                <a:cs typeface="Times New Roman" panose="02020603050405020304" pitchFamily="18" charset="0"/>
              </a:rPr>
              <a:t>.</a:t>
            </a:r>
            <a:endParaRPr lang="es-ES" sz="1400" dirty="0">
              <a:solidFill>
                <a:schemeClr val="tx1"/>
              </a:solidFill>
              <a:latin typeface="Times New Roman" panose="02020603050405020304" pitchFamily="18" charset="0"/>
              <a:cs typeface="Times New Roman" panose="02020603050405020304" pitchFamily="18" charset="0"/>
            </a:endParaRPr>
          </a:p>
        </p:txBody>
      </p:sp>
      <p:sp>
        <p:nvSpPr>
          <p:cNvPr id="16" name="Google Shape;70;p15">
            <a:extLst>
              <a:ext uri="{FF2B5EF4-FFF2-40B4-BE49-F238E27FC236}">
                <a16:creationId xmlns:a16="http://schemas.microsoft.com/office/drawing/2014/main" id="{D73359C5-EB36-7FC2-2710-E8963B32072A}"/>
              </a:ext>
            </a:extLst>
          </p:cNvPr>
          <p:cNvSpPr txBox="1">
            <a:spLocks/>
          </p:cNvSpPr>
          <p:nvPr/>
        </p:nvSpPr>
        <p:spPr>
          <a:xfrm>
            <a:off x="530626" y="3566386"/>
            <a:ext cx="2248497" cy="48246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285750" indent="-285750">
              <a:spcAft>
                <a:spcPts val="1200"/>
              </a:spcAft>
            </a:pPr>
            <a:r>
              <a:rPr lang="es-ES" sz="1200" dirty="0">
                <a:solidFill>
                  <a:schemeClr val="tx1">
                    <a:lumMod val="65000"/>
                    <a:lumOff val="35000"/>
                  </a:schemeClr>
                </a:solidFill>
                <a:latin typeface="Times New Roman" panose="02020603050405020304" pitchFamily="18" charset="0"/>
                <a:cs typeface="Times New Roman" panose="02020603050405020304" pitchFamily="18" charset="0"/>
              </a:rPr>
              <a:t>Imagen Tipo III</a:t>
            </a:r>
            <a:r>
              <a:rPr lang="es-ES" sz="1400" dirty="0">
                <a:solidFill>
                  <a:schemeClr val="tx1">
                    <a:lumMod val="65000"/>
                    <a:lumOff val="35000"/>
                  </a:schemeClr>
                </a:solidFill>
                <a:latin typeface="Times New Roman" panose="02020603050405020304" pitchFamily="18" charset="0"/>
                <a:cs typeface="Times New Roman" panose="02020603050405020304" pitchFamily="18" charset="0"/>
              </a:rPr>
              <a:t>.</a:t>
            </a:r>
            <a:endParaRPr lang="es-ES" sz="1400" dirty="0">
              <a:solidFill>
                <a:schemeClr val="tx1"/>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2" name="CuadroTexto 21">
                <a:extLst>
                  <a:ext uri="{FF2B5EF4-FFF2-40B4-BE49-F238E27FC236}">
                    <a16:creationId xmlns:a16="http://schemas.microsoft.com/office/drawing/2014/main" id="{FFCF11CA-E36C-242A-A67B-97411E855E17}"/>
                  </a:ext>
                </a:extLst>
              </p:cNvPr>
              <p:cNvSpPr txBox="1"/>
              <p:nvPr/>
            </p:nvSpPr>
            <p:spPr>
              <a:xfrm>
                <a:off x="3575145" y="2341134"/>
                <a:ext cx="2657475" cy="27699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unc>
                        <m:funcPr>
                          <m:ctrlPr>
                            <a:rPr lang="es-CO" sz="1200" i="1" smtClean="0">
                              <a:latin typeface="Cambria Math" panose="02040503050406030204" pitchFamily="18" charset="0"/>
                            </a:rPr>
                          </m:ctrlPr>
                        </m:funcPr>
                        <m:fName>
                          <m:r>
                            <a:rPr lang="es-CO" sz="1200" i="1">
                              <a:latin typeface="Cambria Math" panose="02040503050406030204" pitchFamily="18" charset="0"/>
                            </a:rPr>
                            <m:t>𝑑𝑒𝑡</m:t>
                          </m:r>
                        </m:fName>
                        <m:e>
                          <m:d>
                            <m:dPr>
                              <m:ctrlPr>
                                <a:rPr lang="es-CO" sz="1200" i="1">
                                  <a:solidFill>
                                    <a:srgbClr val="836967"/>
                                  </a:solidFill>
                                  <a:latin typeface="Cambria Math" panose="02040503050406030204" pitchFamily="18" charset="0"/>
                                </a:rPr>
                              </m:ctrlPr>
                            </m:dPr>
                            <m:e>
                              <m:r>
                                <a:rPr lang="es-CO" sz="1200" i="1">
                                  <a:latin typeface="Cambria Math" panose="02040503050406030204" pitchFamily="18" charset="0"/>
                                </a:rPr>
                                <m:t>𝒜</m:t>
                              </m:r>
                            </m:e>
                          </m:d>
                        </m:e>
                      </m:func>
                      <m:r>
                        <a:rPr lang="es-CO" sz="1200" i="1">
                          <a:latin typeface="Cambria Math" panose="02040503050406030204" pitchFamily="18" charset="0"/>
                        </a:rPr>
                        <m:t>&gt;0</m:t>
                      </m:r>
                      <m:r>
                        <a:rPr lang="es-ES" sz="1200" b="0" i="1" smtClean="0">
                          <a:latin typeface="Cambria Math" panose="02040503050406030204" pitchFamily="18" charset="0"/>
                        </a:rPr>
                        <m:t>                               </m:t>
                      </m:r>
                      <m:r>
                        <a:rPr lang="es-ES" sz="1200" b="0" i="0" smtClean="0">
                          <a:latin typeface="Cambria Math" panose="02040503050406030204" pitchFamily="18" charset="0"/>
                        </a:rPr>
                        <m:t>(20)</m:t>
                      </m:r>
                    </m:oMath>
                  </m:oMathPara>
                </a14:m>
                <a:endParaRPr lang="es-CO" dirty="0"/>
              </a:p>
            </p:txBody>
          </p:sp>
        </mc:Choice>
        <mc:Fallback xmlns="">
          <p:sp>
            <p:nvSpPr>
              <p:cNvPr id="22" name="CuadroTexto 21">
                <a:extLst>
                  <a:ext uri="{FF2B5EF4-FFF2-40B4-BE49-F238E27FC236}">
                    <a16:creationId xmlns:a16="http://schemas.microsoft.com/office/drawing/2014/main" id="{FFCF11CA-E36C-242A-A67B-97411E855E17}"/>
                  </a:ext>
                </a:extLst>
              </p:cNvPr>
              <p:cNvSpPr txBox="1">
                <a:spLocks noRot="1" noChangeAspect="1" noMove="1" noResize="1" noEditPoints="1" noAdjustHandles="1" noChangeArrowheads="1" noChangeShapeType="1" noTextEdit="1"/>
              </p:cNvSpPr>
              <p:nvPr/>
            </p:nvSpPr>
            <p:spPr>
              <a:xfrm>
                <a:off x="3575145" y="2341134"/>
                <a:ext cx="2657475" cy="276999"/>
              </a:xfrm>
              <a:prstGeom prst="rect">
                <a:avLst/>
              </a:prstGeom>
              <a:blipFill>
                <a:blip r:embed="rId5"/>
                <a:stretch>
                  <a:fillRect b="-11111"/>
                </a:stretch>
              </a:blipFill>
            </p:spPr>
            <p:txBody>
              <a:bodyPr/>
              <a:lstStyle/>
              <a:p>
                <a:r>
                  <a:rPr lang="es-CO">
                    <a:noFill/>
                  </a:rPr>
                  <a:t> </a:t>
                </a:r>
              </a:p>
            </p:txBody>
          </p:sp>
        </mc:Fallback>
      </mc:AlternateContent>
      <mc:AlternateContent xmlns:mc="http://schemas.openxmlformats.org/markup-compatibility/2006" xmlns:a14="http://schemas.microsoft.com/office/drawing/2010/main">
        <mc:Choice Requires="a14">
          <p:sp>
            <p:nvSpPr>
              <p:cNvPr id="24" name="CuadroTexto 23">
                <a:extLst>
                  <a:ext uri="{FF2B5EF4-FFF2-40B4-BE49-F238E27FC236}">
                    <a16:creationId xmlns:a16="http://schemas.microsoft.com/office/drawing/2014/main" id="{7B8ADF5B-DE36-0065-9F79-8CB0CB769EEA}"/>
                  </a:ext>
                </a:extLst>
              </p:cNvPr>
              <p:cNvSpPr txBox="1"/>
              <p:nvPr/>
            </p:nvSpPr>
            <p:spPr>
              <a:xfrm>
                <a:off x="3777354" y="2618133"/>
                <a:ext cx="2357340" cy="27699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s-CO" sz="1200" i="1" smtClean="0">
                          <a:latin typeface="Cambria Math" panose="02040503050406030204" pitchFamily="18" charset="0"/>
                        </a:rPr>
                        <m:t>𝑡𝑟</m:t>
                      </m:r>
                      <m:d>
                        <m:dPr>
                          <m:ctrlPr>
                            <a:rPr lang="es-CO" sz="1200" i="1">
                              <a:solidFill>
                                <a:srgbClr val="836967"/>
                              </a:solidFill>
                              <a:latin typeface="Cambria Math" panose="02040503050406030204" pitchFamily="18" charset="0"/>
                            </a:rPr>
                          </m:ctrlPr>
                        </m:dPr>
                        <m:e>
                          <m:r>
                            <a:rPr lang="es-CO" sz="1200" i="1">
                              <a:latin typeface="Cambria Math" panose="02040503050406030204" pitchFamily="18" charset="0"/>
                            </a:rPr>
                            <m:t>𝒜</m:t>
                          </m:r>
                        </m:e>
                      </m:d>
                      <m:r>
                        <a:rPr lang="es-CO" sz="1200" i="1">
                          <a:latin typeface="Cambria Math" panose="02040503050406030204" pitchFamily="18" charset="0"/>
                        </a:rPr>
                        <m:t>&gt;0</m:t>
                      </m:r>
                      <m:r>
                        <a:rPr lang="es-ES" sz="1200" b="0" i="1" smtClean="0">
                          <a:latin typeface="Cambria Math" panose="02040503050406030204" pitchFamily="18" charset="0"/>
                        </a:rPr>
                        <m:t>                               </m:t>
                      </m:r>
                      <m:r>
                        <a:rPr lang="es-ES" sz="1200" b="0" i="0" smtClean="0">
                          <a:latin typeface="Cambria Math" panose="02040503050406030204" pitchFamily="18" charset="0"/>
                        </a:rPr>
                        <m:t>(21)</m:t>
                      </m:r>
                    </m:oMath>
                  </m:oMathPara>
                </a14:m>
                <a:endParaRPr lang="es-CO" sz="1200" dirty="0"/>
              </a:p>
            </p:txBody>
          </p:sp>
        </mc:Choice>
        <mc:Fallback xmlns="">
          <p:sp>
            <p:nvSpPr>
              <p:cNvPr id="24" name="CuadroTexto 23">
                <a:extLst>
                  <a:ext uri="{FF2B5EF4-FFF2-40B4-BE49-F238E27FC236}">
                    <a16:creationId xmlns:a16="http://schemas.microsoft.com/office/drawing/2014/main" id="{7B8ADF5B-DE36-0065-9F79-8CB0CB769EEA}"/>
                  </a:ext>
                </a:extLst>
              </p:cNvPr>
              <p:cNvSpPr txBox="1">
                <a:spLocks noRot="1" noChangeAspect="1" noMove="1" noResize="1" noEditPoints="1" noAdjustHandles="1" noChangeArrowheads="1" noChangeShapeType="1" noTextEdit="1"/>
              </p:cNvSpPr>
              <p:nvPr/>
            </p:nvSpPr>
            <p:spPr>
              <a:xfrm>
                <a:off x="3777354" y="2618133"/>
                <a:ext cx="2357340" cy="276999"/>
              </a:xfrm>
              <a:prstGeom prst="rect">
                <a:avLst/>
              </a:prstGeom>
              <a:blipFill>
                <a:blip r:embed="rId6"/>
                <a:stretch>
                  <a:fillRect b="-8696"/>
                </a:stretch>
              </a:blipFill>
            </p:spPr>
            <p:txBody>
              <a:bodyPr/>
              <a:lstStyle/>
              <a:p>
                <a:r>
                  <a:rPr lang="es-CO">
                    <a:noFill/>
                  </a:rPr>
                  <a:t> </a:t>
                </a:r>
              </a:p>
            </p:txBody>
          </p:sp>
        </mc:Fallback>
      </mc:AlternateContent>
      <mc:AlternateContent xmlns:mc="http://schemas.openxmlformats.org/markup-compatibility/2006" xmlns:a14="http://schemas.microsoft.com/office/drawing/2010/main">
        <mc:Choice Requires="a14">
          <p:sp>
            <p:nvSpPr>
              <p:cNvPr id="25" name="CuadroTexto 24">
                <a:extLst>
                  <a:ext uri="{FF2B5EF4-FFF2-40B4-BE49-F238E27FC236}">
                    <a16:creationId xmlns:a16="http://schemas.microsoft.com/office/drawing/2014/main" id="{2ED1D764-BD25-17AB-923B-ED275C572128}"/>
                  </a:ext>
                </a:extLst>
              </p:cNvPr>
              <p:cNvSpPr txBox="1"/>
              <p:nvPr/>
            </p:nvSpPr>
            <p:spPr>
              <a:xfrm>
                <a:off x="3594790" y="3332390"/>
                <a:ext cx="2657475" cy="27699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unc>
                        <m:funcPr>
                          <m:ctrlPr>
                            <a:rPr lang="es-CO" sz="1200" i="1" smtClean="0">
                              <a:latin typeface="Cambria Math" panose="02040503050406030204" pitchFamily="18" charset="0"/>
                            </a:rPr>
                          </m:ctrlPr>
                        </m:funcPr>
                        <m:fName>
                          <m:r>
                            <a:rPr lang="es-CO" sz="1200" i="1">
                              <a:latin typeface="Cambria Math" panose="02040503050406030204" pitchFamily="18" charset="0"/>
                            </a:rPr>
                            <m:t>𝑑𝑒𝑡</m:t>
                          </m:r>
                        </m:fName>
                        <m:e>
                          <m:d>
                            <m:dPr>
                              <m:ctrlPr>
                                <a:rPr lang="es-CO" sz="1200" i="1">
                                  <a:solidFill>
                                    <a:srgbClr val="836967"/>
                                  </a:solidFill>
                                  <a:latin typeface="Cambria Math" panose="02040503050406030204" pitchFamily="18" charset="0"/>
                                </a:rPr>
                              </m:ctrlPr>
                            </m:dPr>
                            <m:e>
                              <m:r>
                                <a:rPr lang="es-CO" sz="1200" i="1">
                                  <a:latin typeface="Cambria Math" panose="02040503050406030204" pitchFamily="18" charset="0"/>
                                </a:rPr>
                                <m:t>𝒜</m:t>
                              </m:r>
                            </m:e>
                          </m:d>
                        </m:e>
                      </m:func>
                      <m:r>
                        <a:rPr lang="es-ES" sz="1200" b="0" i="1" smtClean="0">
                          <a:latin typeface="Cambria Math" panose="02040503050406030204" pitchFamily="18" charset="0"/>
                        </a:rPr>
                        <m:t>&lt;</m:t>
                      </m:r>
                      <m:r>
                        <a:rPr lang="es-CO" sz="1200" i="1">
                          <a:latin typeface="Cambria Math" panose="02040503050406030204" pitchFamily="18" charset="0"/>
                        </a:rPr>
                        <m:t>0</m:t>
                      </m:r>
                      <m:r>
                        <a:rPr lang="es-ES" sz="1200" b="0" i="1" smtClean="0">
                          <a:latin typeface="Cambria Math" panose="02040503050406030204" pitchFamily="18" charset="0"/>
                        </a:rPr>
                        <m:t>                             </m:t>
                      </m:r>
                      <m:r>
                        <a:rPr lang="es-ES" sz="1200" b="0" i="0" smtClean="0">
                          <a:latin typeface="Cambria Math" panose="02040503050406030204" pitchFamily="18" charset="0"/>
                        </a:rPr>
                        <m:t>(22)</m:t>
                      </m:r>
                    </m:oMath>
                  </m:oMathPara>
                </a14:m>
                <a:endParaRPr lang="es-CO" dirty="0"/>
              </a:p>
            </p:txBody>
          </p:sp>
        </mc:Choice>
        <mc:Fallback xmlns="">
          <p:sp>
            <p:nvSpPr>
              <p:cNvPr id="25" name="CuadroTexto 24">
                <a:extLst>
                  <a:ext uri="{FF2B5EF4-FFF2-40B4-BE49-F238E27FC236}">
                    <a16:creationId xmlns:a16="http://schemas.microsoft.com/office/drawing/2014/main" id="{2ED1D764-BD25-17AB-923B-ED275C572128}"/>
                  </a:ext>
                </a:extLst>
              </p:cNvPr>
              <p:cNvSpPr txBox="1">
                <a:spLocks noRot="1" noChangeAspect="1" noMove="1" noResize="1" noEditPoints="1" noAdjustHandles="1" noChangeArrowheads="1" noChangeShapeType="1" noTextEdit="1"/>
              </p:cNvSpPr>
              <p:nvPr/>
            </p:nvSpPr>
            <p:spPr>
              <a:xfrm>
                <a:off x="3594790" y="3332390"/>
                <a:ext cx="2657475" cy="276999"/>
              </a:xfrm>
              <a:prstGeom prst="rect">
                <a:avLst/>
              </a:prstGeom>
              <a:blipFill>
                <a:blip r:embed="rId7"/>
                <a:stretch>
                  <a:fillRect b="-11111"/>
                </a:stretch>
              </a:blipFill>
            </p:spPr>
            <p:txBody>
              <a:bodyPr/>
              <a:lstStyle/>
              <a:p>
                <a:r>
                  <a:rPr lang="es-CO">
                    <a:noFill/>
                  </a:rPr>
                  <a:t> </a:t>
                </a:r>
              </a:p>
            </p:txBody>
          </p:sp>
        </mc:Fallback>
      </mc:AlternateContent>
      <mc:AlternateContent xmlns:mc="http://schemas.openxmlformats.org/markup-compatibility/2006" xmlns:a14="http://schemas.microsoft.com/office/drawing/2010/main">
        <mc:Choice Requires="a14">
          <p:sp>
            <p:nvSpPr>
              <p:cNvPr id="26" name="CuadroTexto 25">
                <a:extLst>
                  <a:ext uri="{FF2B5EF4-FFF2-40B4-BE49-F238E27FC236}">
                    <a16:creationId xmlns:a16="http://schemas.microsoft.com/office/drawing/2014/main" id="{6F94449A-3D97-5188-4DE7-57629623A7E9}"/>
                  </a:ext>
                </a:extLst>
              </p:cNvPr>
              <p:cNvSpPr txBox="1"/>
              <p:nvPr/>
            </p:nvSpPr>
            <p:spPr>
              <a:xfrm>
                <a:off x="3245047" y="1625631"/>
                <a:ext cx="2839641" cy="339452"/>
              </a:xfrm>
              <a:prstGeom prst="rect">
                <a:avLst/>
              </a:prstGeom>
              <a:noFill/>
            </p:spPr>
            <p:txBody>
              <a:bodyPr wrap="square" lIns="0" tIns="0" rIns="0" bIns="0" rtlCol="0">
                <a:spAutoFit/>
              </a:bodyPr>
              <a:lstStyle/>
              <a:p>
                <a14:m>
                  <m:oMath xmlns:m="http://schemas.openxmlformats.org/officeDocument/2006/math">
                    <m:r>
                      <a:rPr lang="es-CO" sz="1200" i="1">
                        <a:latin typeface="Cambria Math" panose="02040503050406030204" pitchFamily="18" charset="0"/>
                        <a:ea typeface="Cambria Math" panose="02040503050406030204" pitchFamily="18" charset="0"/>
                      </a:rPr>
                      <m:t>𝒜</m:t>
                    </m:r>
                    <m:r>
                      <a:rPr lang="es-CO" sz="1200" i="1" smtClean="0">
                        <a:latin typeface="Cambria Math" panose="02040503050406030204" pitchFamily="18" charset="0"/>
                        <a:ea typeface="Cambria Math" panose="02040503050406030204" pitchFamily="18" charset="0"/>
                      </a:rPr>
                      <m:t>=</m:t>
                    </m:r>
                    <m:d>
                      <m:dPr>
                        <m:ctrlPr>
                          <a:rPr lang="es-CO" sz="1200" i="1" smtClean="0">
                            <a:latin typeface="Cambria Math" panose="02040503050406030204" pitchFamily="18" charset="0"/>
                            <a:ea typeface="Cambria Math" panose="02040503050406030204" pitchFamily="18" charset="0"/>
                          </a:rPr>
                        </m:ctrlPr>
                      </m:dPr>
                      <m:e>
                        <m:m>
                          <m:mPr>
                            <m:mcs>
                              <m:mc>
                                <m:mcPr>
                                  <m:count m:val="2"/>
                                  <m:mcJc m:val="center"/>
                                </m:mcPr>
                              </m:mc>
                            </m:mcs>
                            <m:ctrlPr>
                              <a:rPr lang="es-CO" sz="1200" i="1" smtClean="0">
                                <a:latin typeface="Cambria Math" panose="02040503050406030204" pitchFamily="18" charset="0"/>
                                <a:ea typeface="Cambria Math" panose="02040503050406030204" pitchFamily="18" charset="0"/>
                              </a:rPr>
                            </m:ctrlPr>
                          </m:mPr>
                          <m:mr>
                            <m:e>
                              <m:r>
                                <m:rPr>
                                  <m:brk m:alnAt="7"/>
                                </m:rPr>
                                <a:rPr lang="es-ES" sz="1200" b="0" i="1" smtClean="0">
                                  <a:latin typeface="Cambria Math" panose="02040503050406030204" pitchFamily="18" charset="0"/>
                                  <a:ea typeface="Cambria Math" panose="02040503050406030204" pitchFamily="18" charset="0"/>
                                </a:rPr>
                                <m:t>1</m:t>
                              </m:r>
                              <m:r>
                                <a:rPr lang="es-ES" sz="1200" b="0" i="1" smtClean="0">
                                  <a:latin typeface="Cambria Math" panose="02040503050406030204" pitchFamily="18" charset="0"/>
                                  <a:ea typeface="Cambria Math" panose="02040503050406030204" pitchFamily="18" charset="0"/>
                                </a:rPr>
                                <m:t>−</m:t>
                              </m:r>
                              <m:r>
                                <a:rPr lang="es-ES" sz="1200" i="1">
                                  <a:latin typeface="Cambria Math" panose="02040503050406030204" pitchFamily="18" charset="0"/>
                                  <a:ea typeface="Cambria Math" panose="02040503050406030204" pitchFamily="18" charset="0"/>
                                </a:rPr>
                                <m:t>𝜅</m:t>
                              </m:r>
                              <m:r>
                                <a:rPr lang="es-ES" sz="1200" b="0" i="1" smtClean="0">
                                  <a:latin typeface="Cambria Math" panose="02040503050406030204" pitchFamily="18" charset="0"/>
                                  <a:ea typeface="Cambria Math" panose="02040503050406030204" pitchFamily="18" charset="0"/>
                                </a:rPr>
                                <m:t>−</m:t>
                              </m:r>
                              <m:r>
                                <a:rPr lang="es-ES" sz="1200" b="0" i="1" smtClean="0">
                                  <a:latin typeface="Cambria Math" panose="02040503050406030204" pitchFamily="18" charset="0"/>
                                  <a:ea typeface="Cambria Math" panose="02040503050406030204" pitchFamily="18" charset="0"/>
                                </a:rPr>
                                <m:t>𝛾</m:t>
                              </m:r>
                            </m:e>
                            <m:e>
                              <m:r>
                                <a:rPr lang="es-ES" sz="1200" b="0" i="1" smtClean="0">
                                  <a:latin typeface="Cambria Math" panose="02040503050406030204" pitchFamily="18" charset="0"/>
                                  <a:ea typeface="Cambria Math" panose="02040503050406030204" pitchFamily="18" charset="0"/>
                                </a:rPr>
                                <m:t>0</m:t>
                              </m:r>
                            </m:e>
                          </m:mr>
                          <m:mr>
                            <m:e>
                              <m:r>
                                <a:rPr lang="es-ES" sz="1200" b="0" i="1" smtClean="0">
                                  <a:latin typeface="Cambria Math" panose="02040503050406030204" pitchFamily="18" charset="0"/>
                                  <a:ea typeface="Cambria Math" panose="02040503050406030204" pitchFamily="18" charset="0"/>
                                </a:rPr>
                                <m:t>0</m:t>
                              </m:r>
                            </m:e>
                            <m:e>
                              <m:r>
                                <m:rPr>
                                  <m:brk m:alnAt="7"/>
                                </m:rPr>
                                <a:rPr lang="es-ES" sz="1200" i="1">
                                  <a:latin typeface="Cambria Math" panose="02040503050406030204" pitchFamily="18" charset="0"/>
                                  <a:ea typeface="Cambria Math" panose="02040503050406030204" pitchFamily="18" charset="0"/>
                                </a:rPr>
                                <m:t>1</m:t>
                              </m:r>
                              <m:r>
                                <a:rPr lang="es-ES" sz="1200" i="1">
                                  <a:latin typeface="Cambria Math" panose="02040503050406030204" pitchFamily="18" charset="0"/>
                                  <a:ea typeface="Cambria Math" panose="02040503050406030204" pitchFamily="18" charset="0"/>
                                </a:rPr>
                                <m:t>−</m:t>
                              </m:r>
                              <m:r>
                                <a:rPr lang="es-ES" sz="1200" i="1">
                                  <a:latin typeface="Cambria Math" panose="02040503050406030204" pitchFamily="18" charset="0"/>
                                  <a:ea typeface="Cambria Math" panose="02040503050406030204" pitchFamily="18" charset="0"/>
                                </a:rPr>
                                <m:t>𝜅</m:t>
                              </m:r>
                              <m:r>
                                <a:rPr lang="es-ES" sz="1200" b="0" i="1" smtClean="0">
                                  <a:latin typeface="Cambria Math" panose="02040503050406030204" pitchFamily="18" charset="0"/>
                                  <a:ea typeface="Cambria Math" panose="02040503050406030204" pitchFamily="18" charset="0"/>
                                </a:rPr>
                                <m:t>+</m:t>
                              </m:r>
                              <m:r>
                                <a:rPr lang="es-ES" sz="1200" i="1">
                                  <a:latin typeface="Cambria Math" panose="02040503050406030204" pitchFamily="18" charset="0"/>
                                  <a:ea typeface="Cambria Math" panose="02040503050406030204" pitchFamily="18" charset="0"/>
                                </a:rPr>
                                <m:t>𝛾</m:t>
                              </m:r>
                            </m:e>
                          </m:mr>
                        </m:m>
                      </m:e>
                    </m:d>
                  </m:oMath>
                </a14:m>
                <a:r>
                  <a:rPr lang="es-CO" sz="1200" i="1" dirty="0">
                    <a:latin typeface="Cambria Math" panose="02040503050406030204" pitchFamily="18" charset="0"/>
                    <a:ea typeface="Cambria Math" panose="02040503050406030204" pitchFamily="18" charset="0"/>
                  </a:rPr>
                  <a:t>                </a:t>
                </a:r>
                <a:r>
                  <a:rPr lang="es-CO" sz="1200" dirty="0">
                    <a:latin typeface="Cambria Math" panose="02040503050406030204" pitchFamily="18" charset="0"/>
                    <a:ea typeface="Cambria Math" panose="02040503050406030204" pitchFamily="18" charset="0"/>
                  </a:rPr>
                  <a:t>(19)</a:t>
                </a:r>
              </a:p>
            </p:txBody>
          </p:sp>
        </mc:Choice>
        <mc:Fallback xmlns="">
          <p:sp>
            <p:nvSpPr>
              <p:cNvPr id="26" name="CuadroTexto 25">
                <a:extLst>
                  <a:ext uri="{FF2B5EF4-FFF2-40B4-BE49-F238E27FC236}">
                    <a16:creationId xmlns:a16="http://schemas.microsoft.com/office/drawing/2014/main" id="{6F94449A-3D97-5188-4DE7-57629623A7E9}"/>
                  </a:ext>
                </a:extLst>
              </p:cNvPr>
              <p:cNvSpPr txBox="1">
                <a:spLocks noRot="1" noChangeAspect="1" noMove="1" noResize="1" noEditPoints="1" noAdjustHandles="1" noChangeArrowheads="1" noChangeShapeType="1" noTextEdit="1"/>
              </p:cNvSpPr>
              <p:nvPr/>
            </p:nvSpPr>
            <p:spPr>
              <a:xfrm>
                <a:off x="3245047" y="1625631"/>
                <a:ext cx="2839641" cy="339452"/>
              </a:xfrm>
              <a:prstGeom prst="rect">
                <a:avLst/>
              </a:prstGeom>
              <a:blipFill>
                <a:blip r:embed="rId8"/>
                <a:stretch>
                  <a:fillRect l="-1931" t="-1818" b="-18182"/>
                </a:stretch>
              </a:blipFill>
            </p:spPr>
            <p:txBody>
              <a:bodyPr/>
              <a:lstStyle/>
              <a:p>
                <a:r>
                  <a:rPr lang="es-CO">
                    <a:noFill/>
                  </a:rPr>
                  <a:t> </a:t>
                </a:r>
              </a:p>
            </p:txBody>
          </p:sp>
        </mc:Fallback>
      </mc:AlternateContent>
      <mc:AlternateContent xmlns:mc="http://schemas.openxmlformats.org/markup-compatibility/2006" xmlns:a14="http://schemas.microsoft.com/office/drawing/2010/main">
        <mc:Choice Requires="a14">
          <p:sp>
            <p:nvSpPr>
              <p:cNvPr id="29" name="CuadroTexto 28">
                <a:extLst>
                  <a:ext uri="{FF2B5EF4-FFF2-40B4-BE49-F238E27FC236}">
                    <a16:creationId xmlns:a16="http://schemas.microsoft.com/office/drawing/2014/main" id="{1F23F822-9A78-8571-53BE-BB26F5F84DAB}"/>
                  </a:ext>
                </a:extLst>
              </p:cNvPr>
              <p:cNvSpPr txBox="1"/>
              <p:nvPr/>
            </p:nvSpPr>
            <p:spPr>
              <a:xfrm>
                <a:off x="3575144" y="3953277"/>
                <a:ext cx="2657475" cy="27699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unc>
                        <m:funcPr>
                          <m:ctrlPr>
                            <a:rPr lang="es-CO" sz="1200" i="1" smtClean="0">
                              <a:latin typeface="Cambria Math" panose="02040503050406030204" pitchFamily="18" charset="0"/>
                            </a:rPr>
                          </m:ctrlPr>
                        </m:funcPr>
                        <m:fName>
                          <m:r>
                            <a:rPr lang="es-CO" sz="1200" i="1">
                              <a:latin typeface="Cambria Math" panose="02040503050406030204" pitchFamily="18" charset="0"/>
                            </a:rPr>
                            <m:t>𝑑𝑒𝑡</m:t>
                          </m:r>
                        </m:fName>
                        <m:e>
                          <m:d>
                            <m:dPr>
                              <m:ctrlPr>
                                <a:rPr lang="es-CO" sz="1200" i="1">
                                  <a:solidFill>
                                    <a:srgbClr val="836967"/>
                                  </a:solidFill>
                                  <a:latin typeface="Cambria Math" panose="02040503050406030204" pitchFamily="18" charset="0"/>
                                </a:rPr>
                              </m:ctrlPr>
                            </m:dPr>
                            <m:e>
                              <m:r>
                                <a:rPr lang="es-CO" sz="1200" i="1">
                                  <a:latin typeface="Cambria Math" panose="02040503050406030204" pitchFamily="18" charset="0"/>
                                </a:rPr>
                                <m:t>𝒜</m:t>
                              </m:r>
                            </m:e>
                          </m:d>
                        </m:e>
                      </m:func>
                      <m:r>
                        <a:rPr lang="es-CO" sz="1200" i="1">
                          <a:latin typeface="Cambria Math" panose="02040503050406030204" pitchFamily="18" charset="0"/>
                        </a:rPr>
                        <m:t>&gt;0</m:t>
                      </m:r>
                      <m:r>
                        <a:rPr lang="es-ES" sz="1200" b="0" i="1" smtClean="0">
                          <a:latin typeface="Cambria Math" panose="02040503050406030204" pitchFamily="18" charset="0"/>
                        </a:rPr>
                        <m:t>                               </m:t>
                      </m:r>
                      <m:r>
                        <a:rPr lang="es-ES" sz="1200" b="0" i="0" smtClean="0">
                          <a:latin typeface="Cambria Math" panose="02040503050406030204" pitchFamily="18" charset="0"/>
                        </a:rPr>
                        <m:t>(23)</m:t>
                      </m:r>
                    </m:oMath>
                  </m:oMathPara>
                </a14:m>
                <a:endParaRPr lang="es-CO" dirty="0"/>
              </a:p>
            </p:txBody>
          </p:sp>
        </mc:Choice>
        <mc:Fallback xmlns="">
          <p:sp>
            <p:nvSpPr>
              <p:cNvPr id="29" name="CuadroTexto 28">
                <a:extLst>
                  <a:ext uri="{FF2B5EF4-FFF2-40B4-BE49-F238E27FC236}">
                    <a16:creationId xmlns:a16="http://schemas.microsoft.com/office/drawing/2014/main" id="{1F23F822-9A78-8571-53BE-BB26F5F84DAB}"/>
                  </a:ext>
                </a:extLst>
              </p:cNvPr>
              <p:cNvSpPr txBox="1">
                <a:spLocks noRot="1" noChangeAspect="1" noMove="1" noResize="1" noEditPoints="1" noAdjustHandles="1" noChangeArrowheads="1" noChangeShapeType="1" noTextEdit="1"/>
              </p:cNvSpPr>
              <p:nvPr/>
            </p:nvSpPr>
            <p:spPr>
              <a:xfrm>
                <a:off x="3575144" y="3953277"/>
                <a:ext cx="2657475" cy="276999"/>
              </a:xfrm>
              <a:prstGeom prst="rect">
                <a:avLst/>
              </a:prstGeom>
              <a:blipFill>
                <a:blip r:embed="rId9"/>
                <a:stretch>
                  <a:fillRect b="-11111"/>
                </a:stretch>
              </a:blipFill>
            </p:spPr>
            <p:txBody>
              <a:bodyPr/>
              <a:lstStyle/>
              <a:p>
                <a:r>
                  <a:rPr lang="es-CO">
                    <a:noFill/>
                  </a:rPr>
                  <a:t> </a:t>
                </a:r>
              </a:p>
            </p:txBody>
          </p:sp>
        </mc:Fallback>
      </mc:AlternateContent>
      <mc:AlternateContent xmlns:mc="http://schemas.openxmlformats.org/markup-compatibility/2006" xmlns:a14="http://schemas.microsoft.com/office/drawing/2010/main">
        <mc:Choice Requires="a14">
          <p:sp>
            <p:nvSpPr>
              <p:cNvPr id="30" name="CuadroTexto 29">
                <a:extLst>
                  <a:ext uri="{FF2B5EF4-FFF2-40B4-BE49-F238E27FC236}">
                    <a16:creationId xmlns:a16="http://schemas.microsoft.com/office/drawing/2014/main" id="{60F649EE-7BCB-65D1-C921-93C3A607B180}"/>
                  </a:ext>
                </a:extLst>
              </p:cNvPr>
              <p:cNvSpPr txBox="1"/>
              <p:nvPr/>
            </p:nvSpPr>
            <p:spPr>
              <a:xfrm>
                <a:off x="3777354" y="4185146"/>
                <a:ext cx="2357340" cy="27699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s-CO" sz="1200" i="1" smtClean="0">
                          <a:latin typeface="Cambria Math" panose="02040503050406030204" pitchFamily="18" charset="0"/>
                        </a:rPr>
                        <m:t>𝑡𝑟</m:t>
                      </m:r>
                      <m:d>
                        <m:dPr>
                          <m:ctrlPr>
                            <a:rPr lang="es-CO" sz="1200" i="1">
                              <a:solidFill>
                                <a:srgbClr val="836967"/>
                              </a:solidFill>
                              <a:latin typeface="Cambria Math" panose="02040503050406030204" pitchFamily="18" charset="0"/>
                            </a:rPr>
                          </m:ctrlPr>
                        </m:dPr>
                        <m:e>
                          <m:r>
                            <a:rPr lang="es-CO" sz="1200" i="0">
                              <a:latin typeface="Cambria Math" panose="02040503050406030204" pitchFamily="18" charset="0"/>
                            </a:rPr>
                            <m:t>𝒜</m:t>
                          </m:r>
                        </m:e>
                      </m:d>
                      <m:r>
                        <a:rPr lang="es-ES" sz="1200" b="0" i="0" smtClean="0">
                          <a:latin typeface="Cambria Math" panose="02040503050406030204" pitchFamily="18" charset="0"/>
                        </a:rPr>
                        <m:t>&lt;</m:t>
                      </m:r>
                      <m:r>
                        <a:rPr lang="es-CO" sz="1200" i="0">
                          <a:latin typeface="Cambria Math" panose="02040503050406030204" pitchFamily="18" charset="0"/>
                        </a:rPr>
                        <m:t>0</m:t>
                      </m:r>
                      <m:r>
                        <a:rPr lang="es-ES" sz="1200" b="0" i="0" smtClean="0">
                          <a:latin typeface="Cambria Math" panose="02040503050406030204" pitchFamily="18" charset="0"/>
                        </a:rPr>
                        <m:t>                               (24)</m:t>
                      </m:r>
                    </m:oMath>
                  </m:oMathPara>
                </a14:m>
                <a:endParaRPr lang="es-CO" sz="1200" dirty="0"/>
              </a:p>
            </p:txBody>
          </p:sp>
        </mc:Choice>
        <mc:Fallback xmlns="">
          <p:sp>
            <p:nvSpPr>
              <p:cNvPr id="30" name="CuadroTexto 29">
                <a:extLst>
                  <a:ext uri="{FF2B5EF4-FFF2-40B4-BE49-F238E27FC236}">
                    <a16:creationId xmlns:a16="http://schemas.microsoft.com/office/drawing/2014/main" id="{60F649EE-7BCB-65D1-C921-93C3A607B180}"/>
                  </a:ext>
                </a:extLst>
              </p:cNvPr>
              <p:cNvSpPr txBox="1">
                <a:spLocks noRot="1" noChangeAspect="1" noMove="1" noResize="1" noEditPoints="1" noAdjustHandles="1" noChangeArrowheads="1" noChangeShapeType="1" noTextEdit="1"/>
              </p:cNvSpPr>
              <p:nvPr/>
            </p:nvSpPr>
            <p:spPr>
              <a:xfrm>
                <a:off x="3777354" y="4185146"/>
                <a:ext cx="2357340" cy="276999"/>
              </a:xfrm>
              <a:prstGeom prst="rect">
                <a:avLst/>
              </a:prstGeom>
              <a:blipFill>
                <a:blip r:embed="rId10"/>
                <a:stretch>
                  <a:fillRect b="-11111"/>
                </a:stretch>
              </a:blipFill>
            </p:spPr>
            <p:txBody>
              <a:bodyPr/>
              <a:lstStyle/>
              <a:p>
                <a:r>
                  <a:rPr lang="es-CO">
                    <a:noFill/>
                  </a:rPr>
                  <a:t> </a:t>
                </a:r>
              </a:p>
            </p:txBody>
          </p:sp>
        </mc:Fallback>
      </mc:AlternateContent>
      <p:sp>
        <p:nvSpPr>
          <p:cNvPr id="33" name="Google Shape;69;p15">
            <a:extLst>
              <a:ext uri="{FF2B5EF4-FFF2-40B4-BE49-F238E27FC236}">
                <a16:creationId xmlns:a16="http://schemas.microsoft.com/office/drawing/2014/main" id="{AB93BAB2-02B0-D22E-A644-E9AA5EEF1084}"/>
              </a:ext>
            </a:extLst>
          </p:cNvPr>
          <p:cNvSpPr txBox="1">
            <a:spLocks noGrp="1"/>
          </p:cNvSpPr>
          <p:nvPr>
            <p:ph type="title"/>
          </p:nvPr>
        </p:nvSpPr>
        <p:spPr>
          <a:xfrm>
            <a:off x="311700" y="184942"/>
            <a:ext cx="8520600" cy="572700"/>
          </a:xfrm>
          <a:prstGeom prst="rect">
            <a:avLst/>
          </a:prstGeom>
        </p:spPr>
        <p:txBody>
          <a:bodyPr spcFirstLastPara="1" wrap="square" lIns="91425" tIns="91425" rIns="91425" bIns="91425" anchor="t" anchorCtr="0">
            <a:normAutofit fontScale="90000"/>
          </a:bodyPr>
          <a:lstStyle/>
          <a:p>
            <a:r>
              <a:rPr lang="es-ES" dirty="0">
                <a:latin typeface="Times New Roman" panose="02020603050405020304" pitchFamily="18" charset="0"/>
                <a:cs typeface="Times New Roman" panose="02020603050405020304" pitchFamily="18" charset="0"/>
              </a:rPr>
              <a:t>6. Clasificación de múltiples imágenes</a:t>
            </a:r>
            <a:br>
              <a:rPr lang="es-ES" dirty="0">
                <a:latin typeface="Times New Roman" panose="02020603050405020304" pitchFamily="18" charset="0"/>
                <a:cs typeface="Times New Roman" panose="02020603050405020304" pitchFamily="18" charset="0"/>
              </a:rPr>
            </a:br>
            <a:br>
              <a:rPr lang="es-ES" dirty="0">
                <a:latin typeface="Times New Roman" panose="02020603050405020304" pitchFamily="18" charset="0"/>
                <a:cs typeface="Times New Roman" panose="02020603050405020304" pitchFamily="18" charset="0"/>
              </a:rPr>
            </a:br>
            <a:endParaRP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98314878"/>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DB34769D-5C1A-2D8F-D55E-5F05A2062B98}"/>
              </a:ext>
            </a:extLst>
          </p:cNvPr>
          <p:cNvPicPr>
            <a:picLocks noChangeAspect="1"/>
          </p:cNvPicPr>
          <p:nvPr/>
        </p:nvPicPr>
        <p:blipFill>
          <a:blip r:embed="rId3"/>
          <a:stretch>
            <a:fillRect/>
          </a:stretch>
        </p:blipFill>
        <p:spPr>
          <a:xfrm>
            <a:off x="-13854" y="566"/>
            <a:ext cx="9157854" cy="5161789"/>
          </a:xfrm>
          <a:prstGeom prst="rect">
            <a:avLst/>
          </a:prstGeom>
        </p:spPr>
      </p:pic>
      <p:sp>
        <p:nvSpPr>
          <p:cNvPr id="2" name="Elipse 1">
            <a:extLst>
              <a:ext uri="{FF2B5EF4-FFF2-40B4-BE49-F238E27FC236}">
                <a16:creationId xmlns:a16="http://schemas.microsoft.com/office/drawing/2014/main" id="{8665E931-AC06-4255-89D1-AB65EBCF9ED1}"/>
              </a:ext>
            </a:extLst>
          </p:cNvPr>
          <p:cNvSpPr/>
          <p:nvPr/>
        </p:nvSpPr>
        <p:spPr>
          <a:xfrm>
            <a:off x="8442292" y="4465891"/>
            <a:ext cx="447677" cy="454040"/>
          </a:xfrm>
          <a:prstGeom prst="ellipse">
            <a:avLst/>
          </a:prstGeom>
          <a:solidFill>
            <a:srgbClr val="D20000"/>
          </a:solidFill>
          <a:ln>
            <a:solidFill>
              <a:srgbClr val="D2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 name="Google Shape;69;p15">
            <a:extLst>
              <a:ext uri="{FF2B5EF4-FFF2-40B4-BE49-F238E27FC236}">
                <a16:creationId xmlns:a16="http://schemas.microsoft.com/office/drawing/2014/main" id="{E4D025D0-F5D3-EF55-97CD-49CB66547347}"/>
              </a:ext>
            </a:extLst>
          </p:cNvPr>
          <p:cNvSpPr txBox="1">
            <a:spLocks/>
          </p:cNvSpPr>
          <p:nvPr/>
        </p:nvSpPr>
        <p:spPr>
          <a:xfrm>
            <a:off x="8442292" y="4490724"/>
            <a:ext cx="465964" cy="454040"/>
          </a:xfrm>
          <a:prstGeom prst="rect">
            <a:avLst/>
          </a:prstGeom>
          <a:noFill/>
          <a:ln>
            <a:noFill/>
          </a:ln>
        </p:spPr>
        <p:txBody>
          <a:bodyPr spcFirstLastPara="1" wrap="square" lIns="91425" tIns="91425" rIns="91425" bIns="91425" anchor="t" anchorCtr="0">
            <a:normAutofit fontScale="750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s-ES" b="1" dirty="0">
                <a:solidFill>
                  <a:schemeClr val="bg1">
                    <a:lumMod val="95000"/>
                  </a:schemeClr>
                </a:solidFill>
                <a:latin typeface="Times New Roman" panose="02020603050405020304" pitchFamily="18" charset="0"/>
                <a:cs typeface="Times New Roman" panose="02020603050405020304" pitchFamily="18" charset="0"/>
              </a:rPr>
              <a:t>13</a:t>
            </a:r>
          </a:p>
        </p:txBody>
      </p:sp>
      <p:sp>
        <p:nvSpPr>
          <p:cNvPr id="3" name="Google Shape;70;p15">
            <a:extLst>
              <a:ext uri="{FF2B5EF4-FFF2-40B4-BE49-F238E27FC236}">
                <a16:creationId xmlns:a16="http://schemas.microsoft.com/office/drawing/2014/main" id="{22A29C75-A725-5D2A-ED9B-C9CDB0E61D7E}"/>
              </a:ext>
            </a:extLst>
          </p:cNvPr>
          <p:cNvSpPr txBox="1">
            <a:spLocks/>
          </p:cNvSpPr>
          <p:nvPr/>
        </p:nvSpPr>
        <p:spPr>
          <a:xfrm>
            <a:off x="421901" y="916050"/>
            <a:ext cx="3064249" cy="48246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285750" indent="-285750">
              <a:spcAft>
                <a:spcPts val="1200"/>
              </a:spcAft>
            </a:pPr>
            <a:r>
              <a:rPr lang="es-ES" sz="1200" dirty="0">
                <a:solidFill>
                  <a:schemeClr val="tx1">
                    <a:lumMod val="65000"/>
                    <a:lumOff val="35000"/>
                  </a:schemeClr>
                </a:solidFill>
                <a:latin typeface="Times New Roman" panose="02020603050405020304" pitchFamily="18" charset="0"/>
                <a:cs typeface="Times New Roman" panose="02020603050405020304" pitchFamily="18" charset="0"/>
              </a:rPr>
              <a:t>Análisis topológico de un punto de silla.</a:t>
            </a:r>
            <a:endParaRPr lang="es-ES" sz="1200" dirty="0">
              <a:solidFill>
                <a:schemeClr val="tx1"/>
              </a:solidFill>
              <a:latin typeface="Times New Roman" panose="02020603050405020304" pitchFamily="18" charset="0"/>
              <a:cs typeface="Times New Roman" panose="02020603050405020304" pitchFamily="18" charset="0"/>
            </a:endParaRPr>
          </a:p>
        </p:txBody>
      </p:sp>
      <p:sp>
        <p:nvSpPr>
          <p:cNvPr id="17" name="Google Shape;69;p15">
            <a:extLst>
              <a:ext uri="{FF2B5EF4-FFF2-40B4-BE49-F238E27FC236}">
                <a16:creationId xmlns:a16="http://schemas.microsoft.com/office/drawing/2014/main" id="{1EDAF744-1483-61D5-21DC-160B8DDB7A8E}"/>
              </a:ext>
            </a:extLst>
          </p:cNvPr>
          <p:cNvSpPr txBox="1">
            <a:spLocks noGrp="1"/>
          </p:cNvSpPr>
          <p:nvPr>
            <p:ph type="title"/>
          </p:nvPr>
        </p:nvSpPr>
        <p:spPr>
          <a:xfrm>
            <a:off x="304773" y="283724"/>
            <a:ext cx="8520600" cy="572700"/>
          </a:xfrm>
          <a:prstGeom prst="rect">
            <a:avLst/>
          </a:prstGeom>
        </p:spPr>
        <p:txBody>
          <a:bodyPr spcFirstLastPara="1" wrap="square" lIns="91425" tIns="91425" rIns="91425" bIns="91425" anchor="t" anchorCtr="0">
            <a:normAutofit fontScale="90000"/>
          </a:bodyPr>
          <a:lstStyle/>
          <a:p>
            <a:r>
              <a:rPr lang="es-ES" sz="2700" dirty="0">
                <a:latin typeface="Times New Roman" panose="02020603050405020304" pitchFamily="18" charset="0"/>
                <a:cs typeface="Times New Roman" panose="02020603050405020304" pitchFamily="18" charset="0"/>
              </a:rPr>
              <a:t>7. Análisis topológico</a:t>
            </a:r>
            <a:br>
              <a:rPr lang="es-ES" dirty="0">
                <a:latin typeface="Times New Roman" panose="02020603050405020304" pitchFamily="18" charset="0"/>
                <a:cs typeface="Times New Roman" panose="02020603050405020304" pitchFamily="18" charset="0"/>
              </a:rPr>
            </a:br>
            <a:br>
              <a:rPr lang="es-ES" dirty="0">
                <a:latin typeface="Times New Roman" panose="02020603050405020304" pitchFamily="18" charset="0"/>
                <a:cs typeface="Times New Roman" panose="02020603050405020304" pitchFamily="18" charset="0"/>
              </a:rPr>
            </a:br>
            <a:endParaRPr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9" name="CuadroTexto 18">
                <a:extLst>
                  <a:ext uri="{FF2B5EF4-FFF2-40B4-BE49-F238E27FC236}">
                    <a16:creationId xmlns:a16="http://schemas.microsoft.com/office/drawing/2014/main" id="{4BF7A163-CFD4-3D69-DE39-7B3B8227DFC5}"/>
                  </a:ext>
                </a:extLst>
              </p:cNvPr>
              <p:cNvSpPr txBox="1"/>
              <p:nvPr/>
            </p:nvSpPr>
            <p:spPr>
              <a:xfrm>
                <a:off x="839607" y="1468922"/>
                <a:ext cx="4636294" cy="50725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s-CO" sz="1200" i="1" smtClean="0">
                          <a:latin typeface="Cambria Math" panose="02040503050406030204" pitchFamily="18" charset="0"/>
                        </a:rPr>
                        <m:t>𝒯</m:t>
                      </m:r>
                      <m:d>
                        <m:dPr>
                          <m:ctrlPr>
                            <a:rPr lang="es-CO" sz="1200" i="1">
                              <a:solidFill>
                                <a:srgbClr val="836967"/>
                              </a:solidFill>
                              <a:latin typeface="Cambria Math" panose="02040503050406030204" pitchFamily="18" charset="0"/>
                            </a:rPr>
                          </m:ctrlPr>
                        </m:dPr>
                        <m:e>
                          <m:acc>
                            <m:accPr>
                              <m:chr m:val="⃗"/>
                              <m:ctrlPr>
                                <a:rPr lang="es-CO" sz="1200" i="1">
                                  <a:solidFill>
                                    <a:srgbClr val="836967"/>
                                  </a:solidFill>
                                  <a:latin typeface="Cambria Math" panose="02040503050406030204" pitchFamily="18" charset="0"/>
                                </a:rPr>
                              </m:ctrlPr>
                            </m:accPr>
                            <m:e>
                              <m:r>
                                <a:rPr lang="es-CO" sz="1200" i="1">
                                  <a:latin typeface="Cambria Math" panose="02040503050406030204" pitchFamily="18" charset="0"/>
                                </a:rPr>
                                <m:t>𝑥</m:t>
                              </m:r>
                            </m:e>
                          </m:acc>
                          <m:r>
                            <a:rPr lang="es-CO" sz="1200" i="1">
                              <a:latin typeface="Cambria Math" panose="02040503050406030204" pitchFamily="18" charset="0"/>
                            </a:rPr>
                            <m:t>,</m:t>
                          </m:r>
                          <m:acc>
                            <m:accPr>
                              <m:chr m:val="⃗"/>
                              <m:ctrlPr>
                                <a:rPr lang="es-CO" sz="1200" i="1">
                                  <a:solidFill>
                                    <a:srgbClr val="836967"/>
                                  </a:solidFill>
                                  <a:latin typeface="Cambria Math" panose="02040503050406030204" pitchFamily="18" charset="0"/>
                                </a:rPr>
                              </m:ctrlPr>
                            </m:accPr>
                            <m:e>
                              <m:r>
                                <a:rPr lang="es-CO" sz="1200" i="1">
                                  <a:latin typeface="Cambria Math" panose="02040503050406030204" pitchFamily="18" charset="0"/>
                                </a:rPr>
                                <m:t>𝑦</m:t>
                              </m:r>
                            </m:e>
                          </m:acc>
                          <m:r>
                            <a:rPr lang="es-CO" sz="1200" i="1">
                              <a:latin typeface="Cambria Math" panose="02040503050406030204" pitchFamily="18" charset="0"/>
                            </a:rPr>
                            <m:t> </m:t>
                          </m:r>
                        </m:e>
                      </m:d>
                      <m:r>
                        <a:rPr lang="es-CO" sz="1200" i="1">
                          <a:latin typeface="Cambria Math" panose="02040503050406030204" pitchFamily="18" charset="0"/>
                        </a:rPr>
                        <m:t>≈</m:t>
                      </m:r>
                      <m:sSub>
                        <m:sSubPr>
                          <m:ctrlPr>
                            <a:rPr lang="es-CO" sz="1200" i="1">
                              <a:solidFill>
                                <a:srgbClr val="836967"/>
                              </a:solidFill>
                              <a:latin typeface="Cambria Math" panose="02040503050406030204" pitchFamily="18" charset="0"/>
                            </a:rPr>
                          </m:ctrlPr>
                        </m:sSubPr>
                        <m:e>
                          <m:r>
                            <a:rPr lang="es-CO" sz="1200" i="1">
                              <a:latin typeface="Cambria Math" panose="02040503050406030204" pitchFamily="18" charset="0"/>
                            </a:rPr>
                            <m:t>𝒯</m:t>
                          </m:r>
                        </m:e>
                        <m:sub>
                          <m:r>
                            <a:rPr lang="es-CO" sz="1200" i="1">
                              <a:latin typeface="Cambria Math" panose="02040503050406030204" pitchFamily="18" charset="0"/>
                            </a:rPr>
                            <m:t>0</m:t>
                          </m:r>
                        </m:sub>
                      </m:sSub>
                      <m:r>
                        <a:rPr lang="es-CO" sz="1200" i="1">
                          <a:latin typeface="Cambria Math" panose="02040503050406030204" pitchFamily="18" charset="0"/>
                        </a:rPr>
                        <m:t>+</m:t>
                      </m:r>
                      <m:f>
                        <m:fPr>
                          <m:ctrlPr>
                            <a:rPr lang="es-CO" sz="1200" i="1">
                              <a:solidFill>
                                <a:srgbClr val="836967"/>
                              </a:solidFill>
                              <a:latin typeface="Cambria Math" panose="02040503050406030204" pitchFamily="18" charset="0"/>
                            </a:rPr>
                          </m:ctrlPr>
                        </m:fPr>
                        <m:num>
                          <m:r>
                            <a:rPr lang="es-CO" sz="1200" i="1">
                              <a:latin typeface="Cambria Math" panose="02040503050406030204" pitchFamily="18" charset="0"/>
                            </a:rPr>
                            <m:t>1</m:t>
                          </m:r>
                        </m:num>
                        <m:den>
                          <m:r>
                            <a:rPr lang="es-CO" sz="1200" i="1">
                              <a:latin typeface="Cambria Math" panose="02040503050406030204" pitchFamily="18" charset="0"/>
                            </a:rPr>
                            <m:t>2</m:t>
                          </m:r>
                        </m:den>
                      </m:f>
                      <m:f>
                        <m:fPr>
                          <m:ctrlPr>
                            <a:rPr lang="es-CO" sz="1200" i="1">
                              <a:solidFill>
                                <a:srgbClr val="836967"/>
                              </a:solidFill>
                              <a:latin typeface="Cambria Math" panose="02040503050406030204" pitchFamily="18" charset="0"/>
                            </a:rPr>
                          </m:ctrlPr>
                        </m:fPr>
                        <m:num>
                          <m:sSup>
                            <m:sSupPr>
                              <m:ctrlPr>
                                <a:rPr lang="es-CO" sz="1200" i="1">
                                  <a:solidFill>
                                    <a:srgbClr val="836967"/>
                                  </a:solidFill>
                                  <a:latin typeface="Cambria Math" panose="02040503050406030204" pitchFamily="18" charset="0"/>
                                </a:rPr>
                              </m:ctrlPr>
                            </m:sSupPr>
                            <m:e>
                              <m:r>
                                <a:rPr lang="es-CO" sz="1200" i="1">
                                  <a:latin typeface="Cambria Math" panose="02040503050406030204" pitchFamily="18" charset="0"/>
                                </a:rPr>
                                <m:t>𝜕</m:t>
                              </m:r>
                            </m:e>
                            <m:sup>
                              <m:r>
                                <a:rPr lang="es-CO" sz="1200" i="1">
                                  <a:latin typeface="Cambria Math" panose="02040503050406030204" pitchFamily="18" charset="0"/>
                                </a:rPr>
                                <m:t>2</m:t>
                              </m:r>
                            </m:sup>
                          </m:sSup>
                          <m:r>
                            <a:rPr lang="es-CO" sz="1200" i="1">
                              <a:latin typeface="Cambria Math" panose="02040503050406030204" pitchFamily="18" charset="0"/>
                            </a:rPr>
                            <m:t>𝒯</m:t>
                          </m:r>
                        </m:num>
                        <m:den>
                          <m:r>
                            <a:rPr lang="es-CO" sz="1200" i="1">
                              <a:latin typeface="Cambria Math" panose="02040503050406030204" pitchFamily="18" charset="0"/>
                            </a:rPr>
                            <m:t>𝜕</m:t>
                          </m:r>
                          <m:sSubSup>
                            <m:sSubSupPr>
                              <m:ctrlPr>
                                <a:rPr lang="es-CO" sz="1200" i="1">
                                  <a:solidFill>
                                    <a:srgbClr val="836967"/>
                                  </a:solidFill>
                                  <a:latin typeface="Cambria Math" panose="02040503050406030204" pitchFamily="18" charset="0"/>
                                </a:rPr>
                              </m:ctrlPr>
                            </m:sSubSupPr>
                            <m:e>
                              <m:r>
                                <a:rPr lang="es-CO" sz="1200" i="1">
                                  <a:latin typeface="Cambria Math" panose="02040503050406030204" pitchFamily="18" charset="0"/>
                                </a:rPr>
                                <m:t>𝑥</m:t>
                              </m:r>
                            </m:e>
                            <m:sub>
                              <m:r>
                                <a:rPr lang="es-CO" sz="1200" i="1">
                                  <a:latin typeface="Cambria Math" panose="02040503050406030204" pitchFamily="18" charset="0"/>
                                </a:rPr>
                                <m:t>1</m:t>
                              </m:r>
                            </m:sub>
                            <m:sup>
                              <m:r>
                                <a:rPr lang="es-CO" sz="1200" i="1">
                                  <a:latin typeface="Cambria Math" panose="02040503050406030204" pitchFamily="18" charset="0"/>
                                </a:rPr>
                                <m:t>2</m:t>
                              </m:r>
                            </m:sup>
                          </m:sSubSup>
                        </m:den>
                      </m:f>
                      <m:sSubSup>
                        <m:sSubSupPr>
                          <m:ctrlPr>
                            <a:rPr lang="es-CO" sz="1200" i="1">
                              <a:solidFill>
                                <a:srgbClr val="836967"/>
                              </a:solidFill>
                              <a:latin typeface="Cambria Math" panose="02040503050406030204" pitchFamily="18" charset="0"/>
                            </a:rPr>
                          </m:ctrlPr>
                        </m:sSubSupPr>
                        <m:e>
                          <m:r>
                            <a:rPr lang="es-CO" sz="1200" i="1">
                              <a:latin typeface="Cambria Math" panose="02040503050406030204" pitchFamily="18" charset="0"/>
                            </a:rPr>
                            <m:t>𝑥</m:t>
                          </m:r>
                        </m:e>
                        <m:sub>
                          <m:r>
                            <a:rPr lang="es-CO" sz="1200" i="1">
                              <a:latin typeface="Cambria Math" panose="02040503050406030204" pitchFamily="18" charset="0"/>
                            </a:rPr>
                            <m:t>1</m:t>
                          </m:r>
                        </m:sub>
                        <m:sup>
                          <m:r>
                            <a:rPr lang="es-CO" sz="1200" i="1">
                              <a:latin typeface="Cambria Math" panose="02040503050406030204" pitchFamily="18" charset="0"/>
                            </a:rPr>
                            <m:t>2</m:t>
                          </m:r>
                        </m:sup>
                      </m:sSubSup>
                      <m:r>
                        <a:rPr lang="es-CO" sz="1200" i="1">
                          <a:latin typeface="Cambria Math" panose="02040503050406030204" pitchFamily="18" charset="0"/>
                        </a:rPr>
                        <m:t>+</m:t>
                      </m:r>
                      <m:f>
                        <m:fPr>
                          <m:ctrlPr>
                            <a:rPr lang="es-CO" sz="1200" i="1">
                              <a:solidFill>
                                <a:srgbClr val="836967"/>
                              </a:solidFill>
                              <a:latin typeface="Cambria Math" panose="02040503050406030204" pitchFamily="18" charset="0"/>
                            </a:rPr>
                          </m:ctrlPr>
                        </m:fPr>
                        <m:num>
                          <m:r>
                            <a:rPr lang="es-CO" sz="1200" i="1">
                              <a:latin typeface="Cambria Math" panose="02040503050406030204" pitchFamily="18" charset="0"/>
                            </a:rPr>
                            <m:t>1</m:t>
                          </m:r>
                        </m:num>
                        <m:den>
                          <m:r>
                            <a:rPr lang="es-CO" sz="1200" i="1">
                              <a:latin typeface="Cambria Math" panose="02040503050406030204" pitchFamily="18" charset="0"/>
                            </a:rPr>
                            <m:t>2</m:t>
                          </m:r>
                        </m:den>
                      </m:f>
                      <m:f>
                        <m:fPr>
                          <m:ctrlPr>
                            <a:rPr lang="es-CO" sz="1200" i="1">
                              <a:solidFill>
                                <a:srgbClr val="836967"/>
                              </a:solidFill>
                              <a:latin typeface="Cambria Math" panose="02040503050406030204" pitchFamily="18" charset="0"/>
                            </a:rPr>
                          </m:ctrlPr>
                        </m:fPr>
                        <m:num>
                          <m:sSup>
                            <m:sSupPr>
                              <m:ctrlPr>
                                <a:rPr lang="es-CO" sz="1200" i="1">
                                  <a:solidFill>
                                    <a:srgbClr val="836967"/>
                                  </a:solidFill>
                                  <a:latin typeface="Cambria Math" panose="02040503050406030204" pitchFamily="18" charset="0"/>
                                </a:rPr>
                              </m:ctrlPr>
                            </m:sSupPr>
                            <m:e>
                              <m:r>
                                <a:rPr lang="es-CO" sz="1200" i="1">
                                  <a:latin typeface="Cambria Math" panose="02040503050406030204" pitchFamily="18" charset="0"/>
                                </a:rPr>
                                <m:t>𝜕</m:t>
                              </m:r>
                            </m:e>
                            <m:sup>
                              <m:r>
                                <a:rPr lang="es-CO" sz="1200" i="1">
                                  <a:latin typeface="Cambria Math" panose="02040503050406030204" pitchFamily="18" charset="0"/>
                                </a:rPr>
                                <m:t>2</m:t>
                              </m:r>
                            </m:sup>
                          </m:sSup>
                          <m:r>
                            <a:rPr lang="es-CO" sz="1200" i="1">
                              <a:latin typeface="Cambria Math" panose="02040503050406030204" pitchFamily="18" charset="0"/>
                            </a:rPr>
                            <m:t>𝒯</m:t>
                          </m:r>
                        </m:num>
                        <m:den>
                          <m:r>
                            <a:rPr lang="es-CO" sz="1200" i="1">
                              <a:latin typeface="Cambria Math" panose="02040503050406030204" pitchFamily="18" charset="0"/>
                            </a:rPr>
                            <m:t>𝜕</m:t>
                          </m:r>
                          <m:sSubSup>
                            <m:sSubSupPr>
                              <m:ctrlPr>
                                <a:rPr lang="es-CO" sz="1200" i="1">
                                  <a:solidFill>
                                    <a:srgbClr val="836967"/>
                                  </a:solidFill>
                                  <a:latin typeface="Cambria Math" panose="02040503050406030204" pitchFamily="18" charset="0"/>
                                </a:rPr>
                              </m:ctrlPr>
                            </m:sSubSupPr>
                            <m:e>
                              <m:r>
                                <a:rPr lang="es-CO" sz="1200" i="1">
                                  <a:latin typeface="Cambria Math" panose="02040503050406030204" pitchFamily="18" charset="0"/>
                                </a:rPr>
                                <m:t>𝑥</m:t>
                              </m:r>
                            </m:e>
                            <m:sub>
                              <m:r>
                                <a:rPr lang="es-CO" sz="1200" i="1">
                                  <a:latin typeface="Cambria Math" panose="02040503050406030204" pitchFamily="18" charset="0"/>
                                </a:rPr>
                                <m:t>2</m:t>
                              </m:r>
                            </m:sub>
                            <m:sup>
                              <m:r>
                                <a:rPr lang="es-CO" sz="1200" i="1">
                                  <a:latin typeface="Cambria Math" panose="02040503050406030204" pitchFamily="18" charset="0"/>
                                </a:rPr>
                                <m:t>2</m:t>
                              </m:r>
                            </m:sup>
                          </m:sSubSup>
                        </m:den>
                      </m:f>
                      <m:sSubSup>
                        <m:sSubSupPr>
                          <m:ctrlPr>
                            <a:rPr lang="es-CO" sz="1200" i="1">
                              <a:solidFill>
                                <a:srgbClr val="836967"/>
                              </a:solidFill>
                              <a:latin typeface="Cambria Math" panose="02040503050406030204" pitchFamily="18" charset="0"/>
                            </a:rPr>
                          </m:ctrlPr>
                        </m:sSubSupPr>
                        <m:e>
                          <m:r>
                            <a:rPr lang="es-CO" sz="1200" i="1">
                              <a:latin typeface="Cambria Math" panose="02040503050406030204" pitchFamily="18" charset="0"/>
                            </a:rPr>
                            <m:t>𝑥</m:t>
                          </m:r>
                        </m:e>
                        <m:sub>
                          <m:r>
                            <a:rPr lang="es-CO" sz="1200" i="1">
                              <a:latin typeface="Cambria Math" panose="02040503050406030204" pitchFamily="18" charset="0"/>
                            </a:rPr>
                            <m:t>2</m:t>
                          </m:r>
                        </m:sub>
                        <m:sup>
                          <m:r>
                            <a:rPr lang="es-CO" sz="1200" i="1">
                              <a:latin typeface="Cambria Math" panose="02040503050406030204" pitchFamily="18" charset="0"/>
                            </a:rPr>
                            <m:t>2</m:t>
                          </m:r>
                        </m:sup>
                      </m:sSubSup>
                      <m:r>
                        <a:rPr lang="es-ES" sz="1200" b="0" i="1" smtClean="0">
                          <a:latin typeface="Cambria Math" panose="02040503050406030204" pitchFamily="18" charset="0"/>
                        </a:rPr>
                        <m:t>                         (25)</m:t>
                      </m:r>
                    </m:oMath>
                  </m:oMathPara>
                </a14:m>
                <a:endParaRPr lang="es-CO" dirty="0"/>
              </a:p>
            </p:txBody>
          </p:sp>
        </mc:Choice>
        <mc:Fallback xmlns="">
          <p:sp>
            <p:nvSpPr>
              <p:cNvPr id="19" name="CuadroTexto 18">
                <a:extLst>
                  <a:ext uri="{FF2B5EF4-FFF2-40B4-BE49-F238E27FC236}">
                    <a16:creationId xmlns:a16="http://schemas.microsoft.com/office/drawing/2014/main" id="{4BF7A163-CFD4-3D69-DE39-7B3B8227DFC5}"/>
                  </a:ext>
                </a:extLst>
              </p:cNvPr>
              <p:cNvSpPr txBox="1">
                <a:spLocks noRot="1" noChangeAspect="1" noMove="1" noResize="1" noEditPoints="1" noAdjustHandles="1" noChangeArrowheads="1" noChangeShapeType="1" noTextEdit="1"/>
              </p:cNvSpPr>
              <p:nvPr/>
            </p:nvSpPr>
            <p:spPr>
              <a:xfrm>
                <a:off x="839607" y="1468922"/>
                <a:ext cx="4636294" cy="507255"/>
              </a:xfrm>
              <a:prstGeom prst="rect">
                <a:avLst/>
              </a:prstGeom>
              <a:blipFill>
                <a:blip r:embed="rId4"/>
                <a:stretch>
                  <a:fillRect/>
                </a:stretch>
              </a:blipFill>
            </p:spPr>
            <p:txBody>
              <a:bodyPr/>
              <a:lstStyle/>
              <a:p>
                <a:r>
                  <a:rPr lang="es-CO">
                    <a:noFill/>
                  </a:rPr>
                  <a:t> </a:t>
                </a:r>
              </a:p>
            </p:txBody>
          </p:sp>
        </mc:Fallback>
      </mc:AlternateContent>
      <mc:AlternateContent xmlns:mc="http://schemas.openxmlformats.org/markup-compatibility/2006" xmlns:a14="http://schemas.microsoft.com/office/drawing/2010/main">
        <mc:Choice Requires="a14">
          <p:sp>
            <p:nvSpPr>
              <p:cNvPr id="21" name="CuadroTexto 20">
                <a:extLst>
                  <a:ext uri="{FF2B5EF4-FFF2-40B4-BE49-F238E27FC236}">
                    <a16:creationId xmlns:a16="http://schemas.microsoft.com/office/drawing/2014/main" id="{B8539633-633B-D52A-3A69-4BF57CC5FDDA}"/>
                  </a:ext>
                </a:extLst>
              </p:cNvPr>
              <p:cNvSpPr txBox="1"/>
              <p:nvPr/>
            </p:nvSpPr>
            <p:spPr>
              <a:xfrm>
                <a:off x="989410" y="2252752"/>
                <a:ext cx="4636294" cy="63799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s-CO" sz="1200" i="1" smtClean="0">
                              <a:solidFill>
                                <a:srgbClr val="836967"/>
                              </a:solidFill>
                              <a:latin typeface="Cambria Math" panose="02040503050406030204" pitchFamily="18" charset="0"/>
                            </a:rPr>
                          </m:ctrlPr>
                        </m:sSubPr>
                        <m:e>
                          <m:r>
                            <a:rPr lang="es-CO" sz="1200" i="1">
                              <a:latin typeface="Cambria Math" panose="02040503050406030204" pitchFamily="18" charset="0"/>
                            </a:rPr>
                            <m:t>𝑥</m:t>
                          </m:r>
                        </m:e>
                        <m:sub>
                          <m:r>
                            <a:rPr lang="es-CO" sz="1200" i="1">
                              <a:latin typeface="Cambria Math" panose="02040503050406030204" pitchFamily="18" charset="0"/>
                            </a:rPr>
                            <m:t>1</m:t>
                          </m:r>
                        </m:sub>
                      </m:sSub>
                      <m:r>
                        <a:rPr lang="es-CO" sz="1200" i="1">
                          <a:latin typeface="Cambria Math" panose="02040503050406030204" pitchFamily="18" charset="0"/>
                        </a:rPr>
                        <m:t>=±</m:t>
                      </m:r>
                      <m:rad>
                        <m:radPr>
                          <m:degHide m:val="on"/>
                          <m:ctrlPr>
                            <a:rPr lang="es-CO" sz="1200" i="1">
                              <a:solidFill>
                                <a:srgbClr val="836967"/>
                              </a:solidFill>
                              <a:latin typeface="Cambria Math" panose="02040503050406030204" pitchFamily="18" charset="0"/>
                            </a:rPr>
                          </m:ctrlPr>
                        </m:radPr>
                        <m:deg/>
                        <m:e>
                          <m:r>
                            <a:rPr lang="es-CO" sz="1200" i="1">
                              <a:latin typeface="Cambria Math" panose="02040503050406030204" pitchFamily="18" charset="0"/>
                            </a:rPr>
                            <m:t>−</m:t>
                          </m:r>
                          <m:f>
                            <m:fPr>
                              <m:ctrlPr>
                                <a:rPr lang="es-CO" sz="1200" i="1">
                                  <a:solidFill>
                                    <a:srgbClr val="836967"/>
                                  </a:solidFill>
                                  <a:latin typeface="Cambria Math" panose="02040503050406030204" pitchFamily="18" charset="0"/>
                                </a:rPr>
                              </m:ctrlPr>
                            </m:fPr>
                            <m:num>
                              <m:d>
                                <m:dPr>
                                  <m:ctrlPr>
                                    <a:rPr lang="es-CO" sz="1200" i="1">
                                      <a:solidFill>
                                        <a:srgbClr val="836967"/>
                                      </a:solidFill>
                                      <a:latin typeface="Cambria Math" panose="02040503050406030204" pitchFamily="18" charset="0"/>
                                    </a:rPr>
                                  </m:ctrlPr>
                                </m:dPr>
                                <m:e>
                                  <m:sSup>
                                    <m:sSupPr>
                                      <m:ctrlPr>
                                        <a:rPr lang="es-CO" sz="1200" i="1">
                                          <a:solidFill>
                                            <a:srgbClr val="836967"/>
                                          </a:solidFill>
                                          <a:latin typeface="Cambria Math" panose="02040503050406030204" pitchFamily="18" charset="0"/>
                                        </a:rPr>
                                      </m:ctrlPr>
                                    </m:sSupPr>
                                    <m:e>
                                      <m:r>
                                        <a:rPr lang="es-CO" sz="1200" i="1">
                                          <a:latin typeface="Cambria Math" panose="02040503050406030204" pitchFamily="18" charset="0"/>
                                        </a:rPr>
                                        <m:t>𝜕</m:t>
                                      </m:r>
                                    </m:e>
                                    <m:sup>
                                      <m:r>
                                        <a:rPr lang="es-CO" sz="1200" i="1">
                                          <a:latin typeface="Cambria Math" panose="02040503050406030204" pitchFamily="18" charset="0"/>
                                        </a:rPr>
                                        <m:t>2</m:t>
                                      </m:r>
                                    </m:sup>
                                  </m:sSup>
                                  <m:f>
                                    <m:fPr>
                                      <m:type m:val="lin"/>
                                      <m:ctrlPr>
                                        <a:rPr lang="es-CO" sz="1200" i="1">
                                          <a:latin typeface="Cambria Math" panose="02040503050406030204" pitchFamily="18" charset="0"/>
                                        </a:rPr>
                                      </m:ctrlPr>
                                    </m:fPr>
                                    <m:num>
                                      <m:r>
                                        <a:rPr lang="es-CO" sz="1200" i="1">
                                          <a:latin typeface="Cambria Math" panose="02040503050406030204" pitchFamily="18" charset="0"/>
                                        </a:rPr>
                                        <m:t>𝒯</m:t>
                                      </m:r>
                                    </m:num>
                                    <m:den>
                                      <m:r>
                                        <a:rPr lang="es-CO" sz="1200" i="1">
                                          <a:latin typeface="Cambria Math" panose="02040503050406030204" pitchFamily="18" charset="0"/>
                                        </a:rPr>
                                        <m:t>𝜕</m:t>
                                      </m:r>
                                    </m:den>
                                  </m:f>
                                  <m:sSubSup>
                                    <m:sSubSupPr>
                                      <m:ctrlPr>
                                        <a:rPr lang="es-CO" sz="1200" i="1">
                                          <a:solidFill>
                                            <a:srgbClr val="836967"/>
                                          </a:solidFill>
                                          <a:latin typeface="Cambria Math" panose="02040503050406030204" pitchFamily="18" charset="0"/>
                                        </a:rPr>
                                      </m:ctrlPr>
                                    </m:sSubSupPr>
                                    <m:e>
                                      <m:r>
                                        <a:rPr lang="es-CO" sz="1200" i="1">
                                          <a:latin typeface="Cambria Math" panose="02040503050406030204" pitchFamily="18" charset="0"/>
                                        </a:rPr>
                                        <m:t>𝑥</m:t>
                                      </m:r>
                                    </m:e>
                                    <m:sub>
                                      <m:r>
                                        <a:rPr lang="es-CO" sz="1200" i="1">
                                          <a:latin typeface="Cambria Math" panose="02040503050406030204" pitchFamily="18" charset="0"/>
                                        </a:rPr>
                                        <m:t>2</m:t>
                                      </m:r>
                                    </m:sub>
                                    <m:sup>
                                      <m:r>
                                        <a:rPr lang="es-CO" sz="1200" i="1">
                                          <a:latin typeface="Cambria Math" panose="02040503050406030204" pitchFamily="18" charset="0"/>
                                        </a:rPr>
                                        <m:t>2</m:t>
                                      </m:r>
                                    </m:sup>
                                  </m:sSubSup>
                                </m:e>
                              </m:d>
                            </m:num>
                            <m:den>
                              <m:d>
                                <m:dPr>
                                  <m:ctrlPr>
                                    <a:rPr lang="es-CO" sz="1200" i="1">
                                      <a:solidFill>
                                        <a:srgbClr val="836967"/>
                                      </a:solidFill>
                                      <a:latin typeface="Cambria Math" panose="02040503050406030204" pitchFamily="18" charset="0"/>
                                    </a:rPr>
                                  </m:ctrlPr>
                                </m:dPr>
                                <m:e>
                                  <m:sSup>
                                    <m:sSupPr>
                                      <m:ctrlPr>
                                        <a:rPr lang="es-CO" sz="1200" i="1">
                                          <a:solidFill>
                                            <a:srgbClr val="836967"/>
                                          </a:solidFill>
                                          <a:latin typeface="Cambria Math" panose="02040503050406030204" pitchFamily="18" charset="0"/>
                                        </a:rPr>
                                      </m:ctrlPr>
                                    </m:sSupPr>
                                    <m:e>
                                      <m:r>
                                        <a:rPr lang="es-CO" sz="1200" i="1">
                                          <a:latin typeface="Cambria Math" panose="02040503050406030204" pitchFamily="18" charset="0"/>
                                        </a:rPr>
                                        <m:t>𝜕</m:t>
                                      </m:r>
                                    </m:e>
                                    <m:sup>
                                      <m:r>
                                        <a:rPr lang="es-CO" sz="1200" i="1">
                                          <a:latin typeface="Cambria Math" panose="02040503050406030204" pitchFamily="18" charset="0"/>
                                        </a:rPr>
                                        <m:t>2</m:t>
                                      </m:r>
                                    </m:sup>
                                  </m:sSup>
                                  <m:f>
                                    <m:fPr>
                                      <m:type m:val="lin"/>
                                      <m:ctrlPr>
                                        <a:rPr lang="es-CO" sz="1200" i="1">
                                          <a:latin typeface="Cambria Math" panose="02040503050406030204" pitchFamily="18" charset="0"/>
                                        </a:rPr>
                                      </m:ctrlPr>
                                    </m:fPr>
                                    <m:num>
                                      <m:r>
                                        <a:rPr lang="es-CO" sz="1200" i="1">
                                          <a:latin typeface="Cambria Math" panose="02040503050406030204" pitchFamily="18" charset="0"/>
                                        </a:rPr>
                                        <m:t>𝒯</m:t>
                                      </m:r>
                                    </m:num>
                                    <m:den>
                                      <m:r>
                                        <a:rPr lang="es-CO" sz="1200" i="1">
                                          <a:latin typeface="Cambria Math" panose="02040503050406030204" pitchFamily="18" charset="0"/>
                                        </a:rPr>
                                        <m:t>𝜕</m:t>
                                      </m:r>
                                    </m:den>
                                  </m:f>
                                  <m:sSubSup>
                                    <m:sSubSupPr>
                                      <m:ctrlPr>
                                        <a:rPr lang="es-CO" sz="1200" i="1">
                                          <a:solidFill>
                                            <a:srgbClr val="836967"/>
                                          </a:solidFill>
                                          <a:latin typeface="Cambria Math" panose="02040503050406030204" pitchFamily="18" charset="0"/>
                                        </a:rPr>
                                      </m:ctrlPr>
                                    </m:sSubSupPr>
                                    <m:e>
                                      <m:r>
                                        <a:rPr lang="es-CO" sz="1200" i="1">
                                          <a:latin typeface="Cambria Math" panose="02040503050406030204" pitchFamily="18" charset="0"/>
                                        </a:rPr>
                                        <m:t>𝑥</m:t>
                                      </m:r>
                                    </m:e>
                                    <m:sub>
                                      <m:r>
                                        <a:rPr lang="es-CO" sz="1200" i="1">
                                          <a:latin typeface="Cambria Math" panose="02040503050406030204" pitchFamily="18" charset="0"/>
                                        </a:rPr>
                                        <m:t>1</m:t>
                                      </m:r>
                                    </m:sub>
                                    <m:sup>
                                      <m:r>
                                        <a:rPr lang="es-CO" sz="1200" i="1">
                                          <a:latin typeface="Cambria Math" panose="02040503050406030204" pitchFamily="18" charset="0"/>
                                        </a:rPr>
                                        <m:t>2</m:t>
                                      </m:r>
                                    </m:sup>
                                  </m:sSubSup>
                                </m:e>
                              </m:d>
                            </m:den>
                          </m:f>
                        </m:e>
                      </m:rad>
                      <m:sSub>
                        <m:sSubPr>
                          <m:ctrlPr>
                            <a:rPr lang="es-CO" sz="1200" i="1">
                              <a:solidFill>
                                <a:srgbClr val="836967"/>
                              </a:solidFill>
                              <a:latin typeface="Cambria Math" panose="02040503050406030204" pitchFamily="18" charset="0"/>
                            </a:rPr>
                          </m:ctrlPr>
                        </m:sSubPr>
                        <m:e>
                          <m:r>
                            <a:rPr lang="es-CO" sz="1200" i="1">
                              <a:latin typeface="Cambria Math" panose="02040503050406030204" pitchFamily="18" charset="0"/>
                            </a:rPr>
                            <m:t>𝑥</m:t>
                          </m:r>
                        </m:e>
                        <m:sub>
                          <m:r>
                            <a:rPr lang="es-CO" sz="1200" i="1">
                              <a:latin typeface="Cambria Math" panose="02040503050406030204" pitchFamily="18" charset="0"/>
                            </a:rPr>
                            <m:t>2</m:t>
                          </m:r>
                        </m:sub>
                      </m:sSub>
                      <m:r>
                        <a:rPr lang="es-ES" sz="1200" b="0" i="1" smtClean="0">
                          <a:latin typeface="Cambria Math" panose="02040503050406030204" pitchFamily="18" charset="0"/>
                        </a:rPr>
                        <m:t>                                    (26)</m:t>
                      </m:r>
                    </m:oMath>
                  </m:oMathPara>
                </a14:m>
                <a:endParaRPr lang="es-CO" dirty="0"/>
              </a:p>
            </p:txBody>
          </p:sp>
        </mc:Choice>
        <mc:Fallback xmlns="">
          <p:sp>
            <p:nvSpPr>
              <p:cNvPr id="21" name="CuadroTexto 20">
                <a:extLst>
                  <a:ext uri="{FF2B5EF4-FFF2-40B4-BE49-F238E27FC236}">
                    <a16:creationId xmlns:a16="http://schemas.microsoft.com/office/drawing/2014/main" id="{B8539633-633B-D52A-3A69-4BF57CC5FDDA}"/>
                  </a:ext>
                </a:extLst>
              </p:cNvPr>
              <p:cNvSpPr txBox="1">
                <a:spLocks noRot="1" noChangeAspect="1" noMove="1" noResize="1" noEditPoints="1" noAdjustHandles="1" noChangeArrowheads="1" noChangeShapeType="1" noTextEdit="1"/>
              </p:cNvSpPr>
              <p:nvPr/>
            </p:nvSpPr>
            <p:spPr>
              <a:xfrm>
                <a:off x="989410" y="2252752"/>
                <a:ext cx="4636294" cy="637995"/>
              </a:xfrm>
              <a:prstGeom prst="rect">
                <a:avLst/>
              </a:prstGeom>
              <a:blipFill>
                <a:blip r:embed="rId5"/>
                <a:stretch>
                  <a:fillRect/>
                </a:stretch>
              </a:blipFill>
            </p:spPr>
            <p:txBody>
              <a:bodyPr/>
              <a:lstStyle/>
              <a:p>
                <a:r>
                  <a:rPr lang="es-CO">
                    <a:noFill/>
                  </a:rPr>
                  <a:t> </a:t>
                </a:r>
              </a:p>
            </p:txBody>
          </p:sp>
        </mc:Fallback>
      </mc:AlternateContent>
      <p:pic>
        <p:nvPicPr>
          <p:cNvPr id="23" name="Imagen 22">
            <a:extLst>
              <a:ext uri="{FF2B5EF4-FFF2-40B4-BE49-F238E27FC236}">
                <a16:creationId xmlns:a16="http://schemas.microsoft.com/office/drawing/2014/main" id="{B06E0BAA-CB21-B115-B1B0-CE92B18EE78D}"/>
              </a:ext>
            </a:extLst>
          </p:cNvPr>
          <p:cNvPicPr>
            <a:picLocks noChangeAspect="1"/>
          </p:cNvPicPr>
          <p:nvPr/>
        </p:nvPicPr>
        <p:blipFill>
          <a:blip r:embed="rId6"/>
          <a:stretch>
            <a:fillRect/>
          </a:stretch>
        </p:blipFill>
        <p:spPr>
          <a:xfrm>
            <a:off x="5494188" y="1332949"/>
            <a:ext cx="2948104" cy="2084178"/>
          </a:xfrm>
          <a:prstGeom prst="rect">
            <a:avLst/>
          </a:prstGeom>
        </p:spPr>
      </p:pic>
      <mc:AlternateContent xmlns:mc="http://schemas.openxmlformats.org/markup-compatibility/2006" xmlns:a14="http://schemas.microsoft.com/office/drawing/2010/main">
        <mc:Choice Requires="a14">
          <p:sp>
            <p:nvSpPr>
              <p:cNvPr id="24" name="Marcador de texto 2">
                <a:extLst>
                  <a:ext uri="{FF2B5EF4-FFF2-40B4-BE49-F238E27FC236}">
                    <a16:creationId xmlns:a16="http://schemas.microsoft.com/office/drawing/2014/main" id="{76C20772-CF36-AFAB-9016-37AAF2215CDE}"/>
                  </a:ext>
                </a:extLst>
              </p:cNvPr>
              <p:cNvSpPr>
                <a:spLocks noGrp="1"/>
              </p:cNvSpPr>
              <p:nvPr>
                <p:ph type="body" idx="1"/>
              </p:nvPr>
            </p:nvSpPr>
            <p:spPr>
              <a:xfrm>
                <a:off x="5329003" y="3502676"/>
                <a:ext cx="3113290" cy="864317"/>
              </a:xfrm>
            </p:spPr>
            <p:txBody>
              <a:bodyPr>
                <a:normAutofit/>
              </a:bodyPr>
              <a:lstStyle/>
              <a:p>
                <a:pPr marL="114300" indent="0" algn="just">
                  <a:buNone/>
                </a:pPr>
                <a:r>
                  <a:rPr lang="es-ES" sz="1000" b="1" dirty="0">
                    <a:solidFill>
                      <a:schemeClr val="tx1">
                        <a:lumMod val="65000"/>
                        <a:lumOff val="35000"/>
                      </a:schemeClr>
                    </a:solidFill>
                    <a:latin typeface="Times New Roman" panose="02020603050405020304" pitchFamily="18" charset="0"/>
                    <a:cs typeface="Times New Roman" panose="02020603050405020304" pitchFamily="18" charset="0"/>
                  </a:rPr>
                  <a:t>Figura 11</a:t>
                </a:r>
                <a:r>
                  <a:rPr lang="es-ES" sz="1000" dirty="0">
                    <a:solidFill>
                      <a:schemeClr val="tx1">
                        <a:lumMod val="65000"/>
                        <a:lumOff val="35000"/>
                      </a:schemeClr>
                    </a:solidFill>
                    <a:latin typeface="Times New Roman" panose="02020603050405020304" pitchFamily="18" charset="0"/>
                    <a:cs typeface="Times New Roman" panose="02020603050405020304" pitchFamily="18" charset="0"/>
                  </a:rPr>
                  <a:t>. Representación didáctica de un punto de silla, caracterizando las regiones alrededor del mismo con los signos </a:t>
                </a:r>
                <a14:m>
                  <m:oMath xmlns:m="http://schemas.openxmlformats.org/officeDocument/2006/math">
                    <m:r>
                      <a:rPr lang="es-ES" sz="1000" b="0" i="1" smtClean="0">
                        <a:solidFill>
                          <a:schemeClr val="tx1">
                            <a:lumMod val="65000"/>
                            <a:lumOff val="35000"/>
                          </a:schemeClr>
                        </a:solidFill>
                        <a:latin typeface="Cambria Math" panose="02040503050406030204" pitchFamily="18" charset="0"/>
                        <a:cs typeface="Times New Roman" panose="02020603050405020304" pitchFamily="18" charset="0"/>
                      </a:rPr>
                      <m:t>+</m:t>
                    </m:r>
                  </m:oMath>
                </a14:m>
                <a:r>
                  <a:rPr lang="es-ES" sz="1000" dirty="0">
                    <a:solidFill>
                      <a:schemeClr val="tx1">
                        <a:lumMod val="65000"/>
                        <a:lumOff val="35000"/>
                      </a:schemeClr>
                    </a:solidFill>
                    <a:latin typeface="Times New Roman" panose="02020603050405020304" pitchFamily="18" charset="0"/>
                    <a:cs typeface="Times New Roman" panose="02020603050405020304" pitchFamily="18" charset="0"/>
                  </a:rPr>
                  <a:t> y </a:t>
                </a:r>
                <a14:m>
                  <m:oMath xmlns:m="http://schemas.openxmlformats.org/officeDocument/2006/math">
                    <m:r>
                      <a:rPr lang="es-ES" sz="1000" b="0" i="1" smtClean="0">
                        <a:solidFill>
                          <a:schemeClr val="tx1">
                            <a:lumMod val="65000"/>
                            <a:lumOff val="35000"/>
                          </a:schemeClr>
                        </a:solidFill>
                        <a:latin typeface="Cambria Math" panose="02040503050406030204" pitchFamily="18" charset="0"/>
                        <a:cs typeface="Times New Roman" panose="02020603050405020304" pitchFamily="18" charset="0"/>
                      </a:rPr>
                      <m:t>−</m:t>
                    </m:r>
                  </m:oMath>
                </a14:m>
                <a:r>
                  <a:rPr lang="es-ES" sz="1000" dirty="0">
                    <a:solidFill>
                      <a:schemeClr val="tx1">
                        <a:lumMod val="65000"/>
                        <a:lumOff val="35000"/>
                      </a:schemeClr>
                    </a:solidFill>
                    <a:latin typeface="Times New Roman" panose="02020603050405020304" pitchFamily="18" charset="0"/>
                    <a:cs typeface="Times New Roman" panose="02020603050405020304" pitchFamily="18" charset="0"/>
                  </a:rPr>
                  <a:t> de acuerdo a su comportamiento.</a:t>
                </a:r>
                <a:endParaRPr lang="es-CO" dirty="0"/>
              </a:p>
            </p:txBody>
          </p:sp>
        </mc:Choice>
        <mc:Fallback xmlns="">
          <p:sp>
            <p:nvSpPr>
              <p:cNvPr id="24" name="Marcador de texto 2">
                <a:extLst>
                  <a:ext uri="{FF2B5EF4-FFF2-40B4-BE49-F238E27FC236}">
                    <a16:creationId xmlns:a16="http://schemas.microsoft.com/office/drawing/2014/main" id="{76C20772-CF36-AFAB-9016-37AAF2215CDE}"/>
                  </a:ext>
                </a:extLst>
              </p:cNvPr>
              <p:cNvSpPr>
                <a:spLocks noGrp="1" noRot="1" noChangeAspect="1" noMove="1" noResize="1" noEditPoints="1" noAdjustHandles="1" noChangeArrowheads="1" noChangeShapeType="1" noTextEdit="1"/>
              </p:cNvSpPr>
              <p:nvPr>
                <p:ph type="body" idx="1"/>
              </p:nvPr>
            </p:nvSpPr>
            <p:spPr>
              <a:xfrm>
                <a:off x="5329003" y="3502676"/>
                <a:ext cx="3113290" cy="864317"/>
              </a:xfrm>
              <a:blipFill>
                <a:blip r:embed="rId7"/>
                <a:stretch>
                  <a:fillRect/>
                </a:stretch>
              </a:blipFill>
            </p:spPr>
            <p:txBody>
              <a:bodyPr/>
              <a:lstStyle/>
              <a:p>
                <a:r>
                  <a:rPr lang="es-CO">
                    <a:noFill/>
                  </a:rPr>
                  <a:t> </a:t>
                </a:r>
              </a:p>
            </p:txBody>
          </p:sp>
        </mc:Fallback>
      </mc:AlternateContent>
    </p:spTree>
    <p:extLst>
      <p:ext uri="{BB962C8B-B14F-4D97-AF65-F5344CB8AC3E}">
        <p14:creationId xmlns:p14="http://schemas.microsoft.com/office/powerpoint/2010/main" val="1117624284"/>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4E4AA0F4-ECCD-7C88-AA4D-2BD305C41EAB}"/>
              </a:ext>
            </a:extLst>
          </p:cNvPr>
          <p:cNvPicPr>
            <a:picLocks noChangeAspect="1"/>
          </p:cNvPicPr>
          <p:nvPr/>
        </p:nvPicPr>
        <p:blipFill>
          <a:blip r:embed="rId2"/>
          <a:stretch>
            <a:fillRect/>
          </a:stretch>
        </p:blipFill>
        <p:spPr>
          <a:xfrm>
            <a:off x="0" y="0"/>
            <a:ext cx="9144000" cy="5143500"/>
          </a:xfrm>
          <a:prstGeom prst="rect">
            <a:avLst/>
          </a:prstGeom>
        </p:spPr>
      </p:pic>
      <p:sp>
        <p:nvSpPr>
          <p:cNvPr id="8" name="Elipse 7">
            <a:extLst>
              <a:ext uri="{FF2B5EF4-FFF2-40B4-BE49-F238E27FC236}">
                <a16:creationId xmlns:a16="http://schemas.microsoft.com/office/drawing/2014/main" id="{0C3BF417-CC46-B2A3-C8A2-75EA2A397215}"/>
              </a:ext>
            </a:extLst>
          </p:cNvPr>
          <p:cNvSpPr/>
          <p:nvPr/>
        </p:nvSpPr>
        <p:spPr>
          <a:xfrm>
            <a:off x="8489575" y="161210"/>
            <a:ext cx="447677" cy="454040"/>
          </a:xfrm>
          <a:prstGeom prst="ellipse">
            <a:avLst/>
          </a:prstGeom>
          <a:solidFill>
            <a:srgbClr val="D20000"/>
          </a:solidFill>
          <a:ln>
            <a:solidFill>
              <a:srgbClr val="D2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9" name="Google Shape;69;p15">
            <a:extLst>
              <a:ext uri="{FF2B5EF4-FFF2-40B4-BE49-F238E27FC236}">
                <a16:creationId xmlns:a16="http://schemas.microsoft.com/office/drawing/2014/main" id="{4306F22F-6085-1E9B-8607-D5B6DCB2A617}"/>
              </a:ext>
            </a:extLst>
          </p:cNvPr>
          <p:cNvSpPr txBox="1">
            <a:spLocks/>
          </p:cNvSpPr>
          <p:nvPr/>
        </p:nvSpPr>
        <p:spPr>
          <a:xfrm>
            <a:off x="8489575" y="141473"/>
            <a:ext cx="649819" cy="493513"/>
          </a:xfrm>
          <a:prstGeom prst="rect">
            <a:avLst/>
          </a:prstGeom>
          <a:noFill/>
          <a:ln>
            <a:noFill/>
          </a:ln>
        </p:spPr>
        <p:txBody>
          <a:bodyPr spcFirstLastPara="1" wrap="square" lIns="91425" tIns="91425" rIns="91425" bIns="91425" anchor="t" anchorCtr="0">
            <a:normAutofit fontScale="90000"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s-ES" sz="2400" b="1" dirty="0">
                <a:solidFill>
                  <a:schemeClr val="bg1">
                    <a:lumMod val="95000"/>
                  </a:schemeClr>
                </a:solidFill>
                <a:latin typeface="Times New Roman" panose="02020603050405020304" pitchFamily="18" charset="0"/>
                <a:cs typeface="Times New Roman" panose="02020603050405020304" pitchFamily="18" charset="0"/>
              </a:rPr>
              <a:t>14</a:t>
            </a:r>
          </a:p>
        </p:txBody>
      </p:sp>
      <p:sp>
        <p:nvSpPr>
          <p:cNvPr id="13" name="Google Shape;70;p15">
            <a:extLst>
              <a:ext uri="{FF2B5EF4-FFF2-40B4-BE49-F238E27FC236}">
                <a16:creationId xmlns:a16="http://schemas.microsoft.com/office/drawing/2014/main" id="{07ACA05B-ED5D-F2C2-2033-7847CE0EF340}"/>
              </a:ext>
            </a:extLst>
          </p:cNvPr>
          <p:cNvSpPr txBox="1">
            <a:spLocks/>
          </p:cNvSpPr>
          <p:nvPr/>
        </p:nvSpPr>
        <p:spPr>
          <a:xfrm>
            <a:off x="311700" y="757642"/>
            <a:ext cx="3338756" cy="48246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285750" indent="-285750">
              <a:spcAft>
                <a:spcPts val="1200"/>
              </a:spcAft>
            </a:pPr>
            <a:r>
              <a:rPr lang="es-ES" sz="1200" dirty="0">
                <a:solidFill>
                  <a:schemeClr val="tx1">
                    <a:lumMod val="65000"/>
                    <a:lumOff val="35000"/>
                  </a:schemeClr>
                </a:solidFill>
                <a:latin typeface="Times New Roman" panose="02020603050405020304" pitchFamily="18" charset="0"/>
                <a:cs typeface="Times New Roman" panose="02020603050405020304" pitchFamily="18" charset="0"/>
              </a:rPr>
              <a:t>Topología para la formación de tres imágenes</a:t>
            </a:r>
            <a:r>
              <a:rPr lang="es-ES" sz="1400" dirty="0">
                <a:solidFill>
                  <a:schemeClr val="tx1">
                    <a:lumMod val="65000"/>
                    <a:lumOff val="35000"/>
                  </a:schemeClr>
                </a:solidFill>
                <a:latin typeface="Times New Roman" panose="02020603050405020304" pitchFamily="18" charset="0"/>
                <a:cs typeface="Times New Roman" panose="02020603050405020304" pitchFamily="18" charset="0"/>
              </a:rPr>
              <a:t>.</a:t>
            </a:r>
            <a:endParaRPr lang="es-ES" sz="1400" dirty="0">
              <a:solidFill>
                <a:schemeClr val="tx1"/>
              </a:solidFill>
              <a:latin typeface="Times New Roman" panose="02020603050405020304" pitchFamily="18" charset="0"/>
              <a:cs typeface="Times New Roman" panose="02020603050405020304" pitchFamily="18" charset="0"/>
            </a:endParaRPr>
          </a:p>
        </p:txBody>
      </p:sp>
      <p:pic>
        <p:nvPicPr>
          <p:cNvPr id="17" name="Imagen 16">
            <a:extLst>
              <a:ext uri="{FF2B5EF4-FFF2-40B4-BE49-F238E27FC236}">
                <a16:creationId xmlns:a16="http://schemas.microsoft.com/office/drawing/2014/main" id="{F679565E-F577-EF8E-D87D-4AB19FD3CF7A}"/>
              </a:ext>
            </a:extLst>
          </p:cNvPr>
          <p:cNvPicPr>
            <a:picLocks noChangeAspect="1"/>
          </p:cNvPicPr>
          <p:nvPr/>
        </p:nvPicPr>
        <p:blipFill>
          <a:blip r:embed="rId3"/>
          <a:stretch>
            <a:fillRect/>
          </a:stretch>
        </p:blipFill>
        <p:spPr>
          <a:xfrm>
            <a:off x="2414587" y="1046555"/>
            <a:ext cx="4314825" cy="3050389"/>
          </a:xfrm>
          <a:prstGeom prst="rect">
            <a:avLst/>
          </a:prstGeom>
        </p:spPr>
      </p:pic>
      <p:sp>
        <p:nvSpPr>
          <p:cNvPr id="21" name="Marcador de texto 2">
            <a:extLst>
              <a:ext uri="{FF2B5EF4-FFF2-40B4-BE49-F238E27FC236}">
                <a16:creationId xmlns:a16="http://schemas.microsoft.com/office/drawing/2014/main" id="{866D30CB-6744-5E57-68EF-D01F9199789A}"/>
              </a:ext>
            </a:extLst>
          </p:cNvPr>
          <p:cNvSpPr>
            <a:spLocks noGrp="1"/>
          </p:cNvSpPr>
          <p:nvPr>
            <p:ph type="body" idx="1"/>
          </p:nvPr>
        </p:nvSpPr>
        <p:spPr>
          <a:xfrm>
            <a:off x="2248525" y="4009826"/>
            <a:ext cx="4480887" cy="1104635"/>
          </a:xfrm>
        </p:spPr>
        <p:txBody>
          <a:bodyPr>
            <a:noAutofit/>
          </a:bodyPr>
          <a:lstStyle/>
          <a:p>
            <a:pPr marL="114300" indent="0" algn="just">
              <a:buNone/>
            </a:pPr>
            <a:r>
              <a:rPr lang="es-ES" sz="1000" b="1" dirty="0">
                <a:solidFill>
                  <a:schemeClr val="tx1">
                    <a:lumMod val="65000"/>
                    <a:lumOff val="35000"/>
                  </a:schemeClr>
                </a:solidFill>
                <a:latin typeface="Times New Roman" panose="02020603050405020304" pitchFamily="18" charset="0"/>
                <a:cs typeface="Times New Roman" panose="02020603050405020304" pitchFamily="18" charset="0"/>
              </a:rPr>
              <a:t>Figura 12</a:t>
            </a:r>
            <a:r>
              <a:rPr lang="es-ES" sz="1000" dirty="0">
                <a:solidFill>
                  <a:schemeClr val="tx1">
                    <a:lumMod val="65000"/>
                    <a:lumOff val="35000"/>
                  </a:schemeClr>
                </a:solidFill>
                <a:latin typeface="Times New Roman" panose="02020603050405020304" pitchFamily="18" charset="0"/>
                <a:cs typeface="Times New Roman" panose="02020603050405020304" pitchFamily="18" charset="0"/>
              </a:rPr>
              <a:t>. Ilustración de las geometrías teóricas de los isocontornos de la superficie de tiempo de atraso que representan la formación de tres imágenes en un sistema de lente gravitacional. Las regiones han sido caracterizadas mediante las siglas en inglés correspondientes a máximo (H), mínimo (L) y punto de silla (S).</a:t>
            </a:r>
            <a:endParaRPr lang="es-CO" sz="1000" dirty="0"/>
          </a:p>
        </p:txBody>
      </p:sp>
      <p:sp>
        <p:nvSpPr>
          <p:cNvPr id="24" name="Google Shape;69;p15">
            <a:extLst>
              <a:ext uri="{FF2B5EF4-FFF2-40B4-BE49-F238E27FC236}">
                <a16:creationId xmlns:a16="http://schemas.microsoft.com/office/drawing/2014/main" id="{869D9DF6-6C28-3436-8CD7-5F06248570FC}"/>
              </a:ext>
            </a:extLst>
          </p:cNvPr>
          <p:cNvSpPr txBox="1">
            <a:spLocks noGrp="1"/>
          </p:cNvSpPr>
          <p:nvPr>
            <p:ph type="title"/>
          </p:nvPr>
        </p:nvSpPr>
        <p:spPr>
          <a:xfrm>
            <a:off x="304773" y="283724"/>
            <a:ext cx="8520600" cy="572700"/>
          </a:xfrm>
          <a:prstGeom prst="rect">
            <a:avLst/>
          </a:prstGeom>
        </p:spPr>
        <p:txBody>
          <a:bodyPr spcFirstLastPara="1" wrap="square" lIns="91425" tIns="91425" rIns="91425" bIns="91425" anchor="t" anchorCtr="0">
            <a:normAutofit fontScale="90000"/>
          </a:bodyPr>
          <a:lstStyle/>
          <a:p>
            <a:r>
              <a:rPr lang="es-ES" sz="2700" dirty="0">
                <a:latin typeface="Times New Roman" panose="02020603050405020304" pitchFamily="18" charset="0"/>
                <a:cs typeface="Times New Roman" panose="02020603050405020304" pitchFamily="18" charset="0"/>
              </a:rPr>
              <a:t>7. Análisis topológico</a:t>
            </a:r>
            <a:br>
              <a:rPr lang="es-ES" dirty="0">
                <a:latin typeface="Times New Roman" panose="02020603050405020304" pitchFamily="18" charset="0"/>
                <a:cs typeface="Times New Roman" panose="02020603050405020304" pitchFamily="18" charset="0"/>
              </a:rPr>
            </a:br>
            <a:br>
              <a:rPr lang="es-ES" dirty="0">
                <a:latin typeface="Times New Roman" panose="02020603050405020304" pitchFamily="18" charset="0"/>
                <a:cs typeface="Times New Roman" panose="02020603050405020304" pitchFamily="18" charset="0"/>
              </a:rPr>
            </a:br>
            <a:endParaRP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14685778"/>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B5357FF9-6BF4-DFF3-B83D-0024F2EB8282}"/>
              </a:ext>
            </a:extLst>
          </p:cNvPr>
          <p:cNvPicPr>
            <a:picLocks noChangeAspect="1"/>
          </p:cNvPicPr>
          <p:nvPr/>
        </p:nvPicPr>
        <p:blipFill>
          <a:blip r:embed="rId3"/>
          <a:stretch>
            <a:fillRect/>
          </a:stretch>
        </p:blipFill>
        <p:spPr>
          <a:xfrm>
            <a:off x="-13854" y="566"/>
            <a:ext cx="9157854" cy="5161789"/>
          </a:xfrm>
          <a:prstGeom prst="rect">
            <a:avLst/>
          </a:prstGeom>
        </p:spPr>
      </p:pic>
      <p:sp>
        <p:nvSpPr>
          <p:cNvPr id="2" name="Elipse 1">
            <a:extLst>
              <a:ext uri="{FF2B5EF4-FFF2-40B4-BE49-F238E27FC236}">
                <a16:creationId xmlns:a16="http://schemas.microsoft.com/office/drawing/2014/main" id="{808D58B5-B2C7-7C38-8DE3-DA39A31874B1}"/>
              </a:ext>
            </a:extLst>
          </p:cNvPr>
          <p:cNvSpPr/>
          <p:nvPr/>
        </p:nvSpPr>
        <p:spPr>
          <a:xfrm>
            <a:off x="8354723" y="4361742"/>
            <a:ext cx="447677" cy="454040"/>
          </a:xfrm>
          <a:prstGeom prst="ellipse">
            <a:avLst/>
          </a:prstGeom>
          <a:solidFill>
            <a:srgbClr val="D20000"/>
          </a:solidFill>
          <a:ln>
            <a:solidFill>
              <a:srgbClr val="D2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 name="Google Shape;69;p15">
            <a:extLst>
              <a:ext uri="{FF2B5EF4-FFF2-40B4-BE49-F238E27FC236}">
                <a16:creationId xmlns:a16="http://schemas.microsoft.com/office/drawing/2014/main" id="{0655492F-5DE4-7253-0DDC-32E59280DDB5}"/>
              </a:ext>
            </a:extLst>
          </p:cNvPr>
          <p:cNvSpPr txBox="1">
            <a:spLocks/>
          </p:cNvSpPr>
          <p:nvPr/>
        </p:nvSpPr>
        <p:spPr>
          <a:xfrm>
            <a:off x="8335608" y="4405736"/>
            <a:ext cx="511617" cy="454040"/>
          </a:xfrm>
          <a:prstGeom prst="rect">
            <a:avLst/>
          </a:prstGeom>
          <a:noFill/>
          <a:ln>
            <a:noFill/>
          </a:ln>
        </p:spPr>
        <p:txBody>
          <a:bodyPr spcFirstLastPara="1" wrap="square" lIns="91425" tIns="91425" rIns="91425" bIns="91425" anchor="t" anchorCtr="0">
            <a:normAutofit fontScale="825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s-ES" sz="2400" b="1" dirty="0">
                <a:solidFill>
                  <a:schemeClr val="bg1">
                    <a:lumMod val="95000"/>
                  </a:schemeClr>
                </a:solidFill>
                <a:latin typeface="Times New Roman" panose="02020603050405020304" pitchFamily="18" charset="0"/>
                <a:cs typeface="Times New Roman" panose="02020603050405020304" pitchFamily="18" charset="0"/>
              </a:rPr>
              <a:t>15</a:t>
            </a:r>
          </a:p>
        </p:txBody>
      </p:sp>
      <p:sp>
        <p:nvSpPr>
          <p:cNvPr id="9" name="Google Shape;70;p15">
            <a:extLst>
              <a:ext uri="{FF2B5EF4-FFF2-40B4-BE49-F238E27FC236}">
                <a16:creationId xmlns:a16="http://schemas.microsoft.com/office/drawing/2014/main" id="{7AF8F8FA-6EA0-BE89-F1F6-9F5412D36391}"/>
              </a:ext>
            </a:extLst>
          </p:cNvPr>
          <p:cNvSpPr txBox="1">
            <a:spLocks/>
          </p:cNvSpPr>
          <p:nvPr/>
        </p:nvSpPr>
        <p:spPr>
          <a:xfrm>
            <a:off x="537768" y="961962"/>
            <a:ext cx="6991743" cy="48246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285750" indent="-285750">
              <a:spcAft>
                <a:spcPts val="1200"/>
              </a:spcAft>
            </a:pPr>
            <a:r>
              <a:rPr lang="es-ES" sz="1200" dirty="0">
                <a:solidFill>
                  <a:schemeClr val="tx1">
                    <a:lumMod val="65000"/>
                    <a:lumOff val="35000"/>
                  </a:schemeClr>
                </a:solidFill>
                <a:latin typeface="Times New Roman" panose="02020603050405020304" pitchFamily="18" charset="0"/>
                <a:cs typeface="Times New Roman" panose="02020603050405020304" pitchFamily="18" charset="0"/>
              </a:rPr>
              <a:t>Topología para formación de  cinco imágenes.</a:t>
            </a:r>
            <a:endParaRPr lang="es-ES" sz="1200" dirty="0">
              <a:solidFill>
                <a:schemeClr val="tx1"/>
              </a:solidFill>
              <a:latin typeface="Times New Roman" panose="02020603050405020304" pitchFamily="18" charset="0"/>
              <a:cs typeface="Times New Roman" panose="02020603050405020304" pitchFamily="18" charset="0"/>
            </a:endParaRPr>
          </a:p>
        </p:txBody>
      </p:sp>
      <p:pic>
        <p:nvPicPr>
          <p:cNvPr id="10" name="Imagen 9">
            <a:extLst>
              <a:ext uri="{FF2B5EF4-FFF2-40B4-BE49-F238E27FC236}">
                <a16:creationId xmlns:a16="http://schemas.microsoft.com/office/drawing/2014/main" id="{55069184-70FB-5E70-1253-5AE94895CF69}"/>
              </a:ext>
            </a:extLst>
          </p:cNvPr>
          <p:cNvPicPr>
            <a:picLocks noChangeAspect="1"/>
          </p:cNvPicPr>
          <p:nvPr/>
        </p:nvPicPr>
        <p:blipFill>
          <a:blip r:embed="rId4"/>
          <a:stretch>
            <a:fillRect/>
          </a:stretch>
        </p:blipFill>
        <p:spPr>
          <a:xfrm>
            <a:off x="1586453" y="1576324"/>
            <a:ext cx="5971094" cy="2122751"/>
          </a:xfrm>
          <a:prstGeom prst="rect">
            <a:avLst/>
          </a:prstGeom>
        </p:spPr>
      </p:pic>
      <p:sp>
        <p:nvSpPr>
          <p:cNvPr id="21" name="Marcador de texto 2">
            <a:extLst>
              <a:ext uri="{FF2B5EF4-FFF2-40B4-BE49-F238E27FC236}">
                <a16:creationId xmlns:a16="http://schemas.microsoft.com/office/drawing/2014/main" id="{1E71F757-08B5-4D7B-8A5B-93E020DF6351}"/>
              </a:ext>
            </a:extLst>
          </p:cNvPr>
          <p:cNvSpPr>
            <a:spLocks noGrp="1"/>
          </p:cNvSpPr>
          <p:nvPr>
            <p:ph type="body" idx="1"/>
          </p:nvPr>
        </p:nvSpPr>
        <p:spPr>
          <a:xfrm>
            <a:off x="1431561" y="3699075"/>
            <a:ext cx="6097950" cy="864317"/>
          </a:xfrm>
        </p:spPr>
        <p:txBody>
          <a:bodyPr>
            <a:normAutofit/>
          </a:bodyPr>
          <a:lstStyle/>
          <a:p>
            <a:pPr marL="114300" indent="0" algn="just">
              <a:buNone/>
            </a:pPr>
            <a:r>
              <a:rPr lang="es-ES" sz="1000" b="1" dirty="0">
                <a:solidFill>
                  <a:schemeClr val="tx1">
                    <a:lumMod val="65000"/>
                    <a:lumOff val="35000"/>
                  </a:schemeClr>
                </a:solidFill>
                <a:latin typeface="Times New Roman" panose="02020603050405020304" pitchFamily="18" charset="0"/>
                <a:cs typeface="Times New Roman" panose="02020603050405020304" pitchFamily="18" charset="0"/>
              </a:rPr>
              <a:t>Figura 13</a:t>
            </a:r>
            <a:r>
              <a:rPr lang="es-ES" sz="1000" dirty="0">
                <a:solidFill>
                  <a:schemeClr val="tx1">
                    <a:lumMod val="65000"/>
                    <a:lumOff val="35000"/>
                  </a:schemeClr>
                </a:solidFill>
                <a:latin typeface="Times New Roman" panose="02020603050405020304" pitchFamily="18" charset="0"/>
                <a:cs typeface="Times New Roman" panose="02020603050405020304" pitchFamily="18" charset="0"/>
              </a:rPr>
              <a:t>. Ilustración de la formación de 5 imágenes considerando una curva de nivel exterior con la geometría de una lemniscata.</a:t>
            </a:r>
            <a:endParaRPr lang="es-CO" dirty="0"/>
          </a:p>
        </p:txBody>
      </p:sp>
      <p:sp>
        <p:nvSpPr>
          <p:cNvPr id="34" name="Google Shape;69;p15">
            <a:extLst>
              <a:ext uri="{FF2B5EF4-FFF2-40B4-BE49-F238E27FC236}">
                <a16:creationId xmlns:a16="http://schemas.microsoft.com/office/drawing/2014/main" id="{33E1B4B9-C756-6BB4-1F74-B723FCFCEB2F}"/>
              </a:ext>
            </a:extLst>
          </p:cNvPr>
          <p:cNvSpPr txBox="1">
            <a:spLocks noGrp="1"/>
          </p:cNvSpPr>
          <p:nvPr>
            <p:ph type="title"/>
          </p:nvPr>
        </p:nvSpPr>
        <p:spPr>
          <a:xfrm>
            <a:off x="304773" y="283724"/>
            <a:ext cx="8520600" cy="572700"/>
          </a:xfrm>
          <a:prstGeom prst="rect">
            <a:avLst/>
          </a:prstGeom>
        </p:spPr>
        <p:txBody>
          <a:bodyPr spcFirstLastPara="1" wrap="square" lIns="91425" tIns="91425" rIns="91425" bIns="91425" anchor="t" anchorCtr="0">
            <a:normAutofit fontScale="90000"/>
          </a:bodyPr>
          <a:lstStyle/>
          <a:p>
            <a:r>
              <a:rPr lang="es-ES" sz="2700" dirty="0">
                <a:latin typeface="Times New Roman" panose="02020603050405020304" pitchFamily="18" charset="0"/>
                <a:cs typeface="Times New Roman" panose="02020603050405020304" pitchFamily="18" charset="0"/>
              </a:rPr>
              <a:t>7. Análisis topológico</a:t>
            </a:r>
            <a:br>
              <a:rPr lang="es-ES" dirty="0">
                <a:latin typeface="Times New Roman" panose="02020603050405020304" pitchFamily="18" charset="0"/>
                <a:cs typeface="Times New Roman" panose="02020603050405020304" pitchFamily="18" charset="0"/>
              </a:rPr>
            </a:br>
            <a:br>
              <a:rPr lang="es-ES" dirty="0">
                <a:latin typeface="Times New Roman" panose="02020603050405020304" pitchFamily="18" charset="0"/>
                <a:cs typeface="Times New Roman" panose="02020603050405020304" pitchFamily="18" charset="0"/>
              </a:rPr>
            </a:br>
            <a:endParaRP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70737016"/>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1DDFBCF4-3DF8-6F83-7AC1-A03B3734A201}"/>
              </a:ext>
            </a:extLst>
          </p:cNvPr>
          <p:cNvPicPr>
            <a:picLocks noChangeAspect="1"/>
          </p:cNvPicPr>
          <p:nvPr/>
        </p:nvPicPr>
        <p:blipFill>
          <a:blip r:embed="rId3"/>
          <a:stretch>
            <a:fillRect/>
          </a:stretch>
        </p:blipFill>
        <p:spPr>
          <a:xfrm>
            <a:off x="0" y="0"/>
            <a:ext cx="9144000" cy="5143500"/>
          </a:xfrm>
          <a:prstGeom prst="rect">
            <a:avLst/>
          </a:prstGeom>
        </p:spPr>
      </p:pic>
      <p:sp>
        <p:nvSpPr>
          <p:cNvPr id="2" name="Elipse 1">
            <a:extLst>
              <a:ext uri="{FF2B5EF4-FFF2-40B4-BE49-F238E27FC236}">
                <a16:creationId xmlns:a16="http://schemas.microsoft.com/office/drawing/2014/main" id="{8665E931-AC06-4255-89D1-AB65EBCF9ED1}"/>
              </a:ext>
            </a:extLst>
          </p:cNvPr>
          <p:cNvSpPr/>
          <p:nvPr/>
        </p:nvSpPr>
        <p:spPr>
          <a:xfrm>
            <a:off x="8455230" y="257023"/>
            <a:ext cx="447677" cy="454040"/>
          </a:xfrm>
          <a:prstGeom prst="ellipse">
            <a:avLst/>
          </a:prstGeom>
          <a:solidFill>
            <a:srgbClr val="D20000"/>
          </a:solidFill>
          <a:ln>
            <a:solidFill>
              <a:srgbClr val="D2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 name="Google Shape;69;p15">
            <a:extLst>
              <a:ext uri="{FF2B5EF4-FFF2-40B4-BE49-F238E27FC236}">
                <a16:creationId xmlns:a16="http://schemas.microsoft.com/office/drawing/2014/main" id="{E4D025D0-F5D3-EF55-97CD-49CB66547347}"/>
              </a:ext>
            </a:extLst>
          </p:cNvPr>
          <p:cNvSpPr txBox="1">
            <a:spLocks/>
          </p:cNvSpPr>
          <p:nvPr/>
        </p:nvSpPr>
        <p:spPr>
          <a:xfrm>
            <a:off x="8455230" y="283724"/>
            <a:ext cx="562833" cy="440690"/>
          </a:xfrm>
          <a:prstGeom prst="rect">
            <a:avLst/>
          </a:prstGeom>
          <a:noFill/>
          <a:ln>
            <a:noFill/>
          </a:ln>
        </p:spPr>
        <p:txBody>
          <a:bodyPr spcFirstLastPara="1" wrap="square" lIns="91425" tIns="91425" rIns="91425" bIns="91425" anchor="t" anchorCtr="0">
            <a:normAutofit fontScale="750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s-ES" b="1" dirty="0">
                <a:solidFill>
                  <a:schemeClr val="bg1">
                    <a:lumMod val="95000"/>
                  </a:schemeClr>
                </a:solidFill>
                <a:latin typeface="Times New Roman" panose="02020603050405020304" pitchFamily="18" charset="0"/>
                <a:cs typeface="Times New Roman" panose="02020603050405020304" pitchFamily="18" charset="0"/>
              </a:rPr>
              <a:t>16</a:t>
            </a:r>
          </a:p>
        </p:txBody>
      </p:sp>
      <p:sp>
        <p:nvSpPr>
          <p:cNvPr id="3" name="Google Shape;70;p15">
            <a:extLst>
              <a:ext uri="{FF2B5EF4-FFF2-40B4-BE49-F238E27FC236}">
                <a16:creationId xmlns:a16="http://schemas.microsoft.com/office/drawing/2014/main" id="{22A29C75-A725-5D2A-ED9B-C9CDB0E61D7E}"/>
              </a:ext>
            </a:extLst>
          </p:cNvPr>
          <p:cNvSpPr txBox="1">
            <a:spLocks/>
          </p:cNvSpPr>
          <p:nvPr/>
        </p:nvSpPr>
        <p:spPr>
          <a:xfrm>
            <a:off x="421901" y="916050"/>
            <a:ext cx="4150099" cy="48246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285750" indent="-285750">
              <a:spcAft>
                <a:spcPts val="1200"/>
              </a:spcAft>
            </a:pPr>
            <a:r>
              <a:rPr lang="es-ES" sz="1200" dirty="0">
                <a:solidFill>
                  <a:schemeClr val="tx1">
                    <a:lumMod val="65000"/>
                    <a:lumOff val="35000"/>
                  </a:schemeClr>
                </a:solidFill>
                <a:latin typeface="Times New Roman" panose="02020603050405020304" pitchFamily="18" charset="0"/>
                <a:cs typeface="Times New Roman" panose="02020603050405020304" pitchFamily="18" charset="0"/>
              </a:rPr>
              <a:t>Topología para la formación de cinco imágenes.</a:t>
            </a:r>
            <a:endParaRPr lang="es-ES" sz="1200" dirty="0">
              <a:solidFill>
                <a:schemeClr val="tx1"/>
              </a:solidFill>
              <a:latin typeface="Times New Roman" panose="02020603050405020304" pitchFamily="18" charset="0"/>
              <a:cs typeface="Times New Roman" panose="02020603050405020304" pitchFamily="18" charset="0"/>
            </a:endParaRPr>
          </a:p>
        </p:txBody>
      </p:sp>
      <p:sp>
        <p:nvSpPr>
          <p:cNvPr id="24" name="Marcador de texto 2">
            <a:extLst>
              <a:ext uri="{FF2B5EF4-FFF2-40B4-BE49-F238E27FC236}">
                <a16:creationId xmlns:a16="http://schemas.microsoft.com/office/drawing/2014/main" id="{76C20772-CF36-AFAB-9016-37AAF2215CDE}"/>
              </a:ext>
            </a:extLst>
          </p:cNvPr>
          <p:cNvSpPr>
            <a:spLocks noGrp="1"/>
          </p:cNvSpPr>
          <p:nvPr>
            <p:ph type="body" idx="1"/>
          </p:nvPr>
        </p:nvSpPr>
        <p:spPr>
          <a:xfrm>
            <a:off x="2320272" y="4267472"/>
            <a:ext cx="4499320" cy="821906"/>
          </a:xfrm>
        </p:spPr>
        <p:txBody>
          <a:bodyPr>
            <a:noAutofit/>
          </a:bodyPr>
          <a:lstStyle/>
          <a:p>
            <a:pPr marL="114300" indent="0" algn="just">
              <a:buNone/>
            </a:pPr>
            <a:r>
              <a:rPr lang="es-ES" sz="1000" b="1" dirty="0">
                <a:solidFill>
                  <a:schemeClr val="tx1">
                    <a:lumMod val="65000"/>
                    <a:lumOff val="35000"/>
                  </a:schemeClr>
                </a:solidFill>
                <a:latin typeface="Times New Roman" panose="02020603050405020304" pitchFamily="18" charset="0"/>
                <a:cs typeface="Times New Roman" panose="02020603050405020304" pitchFamily="18" charset="0"/>
              </a:rPr>
              <a:t>Figura 14</a:t>
            </a:r>
            <a:r>
              <a:rPr lang="es-ES" sz="1000" dirty="0">
                <a:solidFill>
                  <a:schemeClr val="tx1">
                    <a:lumMod val="65000"/>
                    <a:lumOff val="35000"/>
                  </a:schemeClr>
                </a:solidFill>
                <a:latin typeface="Times New Roman" panose="02020603050405020304" pitchFamily="18" charset="0"/>
                <a:cs typeface="Times New Roman" panose="02020603050405020304" pitchFamily="18" charset="0"/>
              </a:rPr>
              <a:t>. Formación de cinco imágenes para el caso en el que la línea de nivel exterior presenta la geometría de un caracol de Pascal, mientras que la línea de nivel interior adopta la forma de una lemniscata o de caracol de Pascal.</a:t>
            </a:r>
            <a:endParaRPr lang="es-CO" sz="1000" dirty="0"/>
          </a:p>
        </p:txBody>
      </p:sp>
      <p:pic>
        <p:nvPicPr>
          <p:cNvPr id="10" name="Imagen 9">
            <a:extLst>
              <a:ext uri="{FF2B5EF4-FFF2-40B4-BE49-F238E27FC236}">
                <a16:creationId xmlns:a16="http://schemas.microsoft.com/office/drawing/2014/main" id="{75BAEC26-7F02-3D90-0158-367115731223}"/>
              </a:ext>
            </a:extLst>
          </p:cNvPr>
          <p:cNvPicPr>
            <a:picLocks noChangeAspect="1"/>
          </p:cNvPicPr>
          <p:nvPr/>
        </p:nvPicPr>
        <p:blipFill>
          <a:blip r:embed="rId4"/>
          <a:stretch>
            <a:fillRect/>
          </a:stretch>
        </p:blipFill>
        <p:spPr>
          <a:xfrm>
            <a:off x="4665766" y="1281659"/>
            <a:ext cx="2153826" cy="1537371"/>
          </a:xfrm>
          <a:prstGeom prst="rect">
            <a:avLst/>
          </a:prstGeom>
        </p:spPr>
      </p:pic>
      <p:pic>
        <p:nvPicPr>
          <p:cNvPr id="14" name="Imagen 13">
            <a:extLst>
              <a:ext uri="{FF2B5EF4-FFF2-40B4-BE49-F238E27FC236}">
                <a16:creationId xmlns:a16="http://schemas.microsoft.com/office/drawing/2014/main" id="{B5FA07C5-AE11-75D2-3C77-58DF1E91F756}"/>
              </a:ext>
            </a:extLst>
          </p:cNvPr>
          <p:cNvPicPr>
            <a:picLocks noChangeAspect="1"/>
          </p:cNvPicPr>
          <p:nvPr/>
        </p:nvPicPr>
        <p:blipFill>
          <a:blip r:embed="rId5"/>
          <a:stretch>
            <a:fillRect/>
          </a:stretch>
        </p:blipFill>
        <p:spPr>
          <a:xfrm>
            <a:off x="2496950" y="1283304"/>
            <a:ext cx="2153826" cy="1534807"/>
          </a:xfrm>
          <a:prstGeom prst="rect">
            <a:avLst/>
          </a:prstGeom>
        </p:spPr>
      </p:pic>
      <p:pic>
        <p:nvPicPr>
          <p:cNvPr id="16" name="Imagen 15">
            <a:extLst>
              <a:ext uri="{FF2B5EF4-FFF2-40B4-BE49-F238E27FC236}">
                <a16:creationId xmlns:a16="http://schemas.microsoft.com/office/drawing/2014/main" id="{4D0D54C4-2C0D-E5B5-18BD-CF9D1D23A842}"/>
              </a:ext>
            </a:extLst>
          </p:cNvPr>
          <p:cNvPicPr>
            <a:picLocks noChangeAspect="1"/>
          </p:cNvPicPr>
          <p:nvPr/>
        </p:nvPicPr>
        <p:blipFill>
          <a:blip r:embed="rId6"/>
          <a:stretch>
            <a:fillRect/>
          </a:stretch>
        </p:blipFill>
        <p:spPr>
          <a:xfrm>
            <a:off x="2504445" y="2818112"/>
            <a:ext cx="2138836" cy="1448442"/>
          </a:xfrm>
          <a:prstGeom prst="rect">
            <a:avLst/>
          </a:prstGeom>
        </p:spPr>
      </p:pic>
      <p:pic>
        <p:nvPicPr>
          <p:cNvPr id="20" name="Imagen 19">
            <a:extLst>
              <a:ext uri="{FF2B5EF4-FFF2-40B4-BE49-F238E27FC236}">
                <a16:creationId xmlns:a16="http://schemas.microsoft.com/office/drawing/2014/main" id="{2BF1A331-BCDA-FD6A-F4B9-117ADABC6BDC}"/>
              </a:ext>
            </a:extLst>
          </p:cNvPr>
          <p:cNvPicPr>
            <a:picLocks noChangeAspect="1"/>
          </p:cNvPicPr>
          <p:nvPr/>
        </p:nvPicPr>
        <p:blipFill>
          <a:blip r:embed="rId7"/>
          <a:stretch>
            <a:fillRect/>
          </a:stretch>
        </p:blipFill>
        <p:spPr>
          <a:xfrm>
            <a:off x="4665766" y="2825513"/>
            <a:ext cx="2132740" cy="1461293"/>
          </a:xfrm>
          <a:prstGeom prst="rect">
            <a:avLst/>
          </a:prstGeom>
        </p:spPr>
      </p:pic>
      <p:sp>
        <p:nvSpPr>
          <p:cNvPr id="29" name="Google Shape;69;p15">
            <a:extLst>
              <a:ext uri="{FF2B5EF4-FFF2-40B4-BE49-F238E27FC236}">
                <a16:creationId xmlns:a16="http://schemas.microsoft.com/office/drawing/2014/main" id="{05EC00D1-C1A9-4D9E-0F56-B5F6DA062E73}"/>
              </a:ext>
            </a:extLst>
          </p:cNvPr>
          <p:cNvSpPr txBox="1">
            <a:spLocks noGrp="1"/>
          </p:cNvSpPr>
          <p:nvPr>
            <p:ph type="title"/>
          </p:nvPr>
        </p:nvSpPr>
        <p:spPr>
          <a:xfrm>
            <a:off x="304773" y="283724"/>
            <a:ext cx="8520600" cy="572700"/>
          </a:xfrm>
          <a:prstGeom prst="rect">
            <a:avLst/>
          </a:prstGeom>
        </p:spPr>
        <p:txBody>
          <a:bodyPr spcFirstLastPara="1" wrap="square" lIns="91425" tIns="91425" rIns="91425" bIns="91425" anchor="t" anchorCtr="0">
            <a:normAutofit fontScale="90000"/>
          </a:bodyPr>
          <a:lstStyle/>
          <a:p>
            <a:r>
              <a:rPr lang="es-ES" sz="2700" dirty="0">
                <a:latin typeface="Times New Roman" panose="02020603050405020304" pitchFamily="18" charset="0"/>
                <a:cs typeface="Times New Roman" panose="02020603050405020304" pitchFamily="18" charset="0"/>
              </a:rPr>
              <a:t>7. Análisis topológico</a:t>
            </a:r>
            <a:br>
              <a:rPr lang="es-ES" dirty="0">
                <a:latin typeface="Times New Roman" panose="02020603050405020304" pitchFamily="18" charset="0"/>
                <a:cs typeface="Times New Roman" panose="02020603050405020304" pitchFamily="18" charset="0"/>
              </a:rPr>
            </a:br>
            <a:br>
              <a:rPr lang="es-ES" dirty="0">
                <a:latin typeface="Times New Roman" panose="02020603050405020304" pitchFamily="18" charset="0"/>
                <a:cs typeface="Times New Roman" panose="02020603050405020304" pitchFamily="18" charset="0"/>
              </a:rPr>
            </a:br>
            <a:endParaRP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90864925"/>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DB34769D-5C1A-2D8F-D55E-5F05A2062B98}"/>
              </a:ext>
            </a:extLst>
          </p:cNvPr>
          <p:cNvPicPr>
            <a:picLocks noChangeAspect="1"/>
          </p:cNvPicPr>
          <p:nvPr/>
        </p:nvPicPr>
        <p:blipFill>
          <a:blip r:embed="rId3"/>
          <a:stretch>
            <a:fillRect/>
          </a:stretch>
        </p:blipFill>
        <p:spPr>
          <a:xfrm>
            <a:off x="0" y="18288"/>
            <a:ext cx="9157854" cy="5143501"/>
          </a:xfrm>
          <a:prstGeom prst="rect">
            <a:avLst/>
          </a:prstGeom>
        </p:spPr>
      </p:pic>
      <p:sp>
        <p:nvSpPr>
          <p:cNvPr id="2" name="CuadroTexto 1">
            <a:extLst>
              <a:ext uri="{FF2B5EF4-FFF2-40B4-BE49-F238E27FC236}">
                <a16:creationId xmlns:a16="http://schemas.microsoft.com/office/drawing/2014/main" id="{DD782E11-934A-9B72-D4F9-932EDEEAB245}"/>
              </a:ext>
            </a:extLst>
          </p:cNvPr>
          <p:cNvSpPr txBox="1"/>
          <p:nvPr/>
        </p:nvSpPr>
        <p:spPr>
          <a:xfrm>
            <a:off x="2557379" y="225934"/>
            <a:ext cx="4043094" cy="1077218"/>
          </a:xfrm>
          <a:prstGeom prst="rect">
            <a:avLst/>
          </a:prstGeom>
          <a:noFill/>
        </p:spPr>
        <p:txBody>
          <a:bodyPr wrap="none" rtlCol="0">
            <a:spAutoFit/>
          </a:bodyPr>
          <a:lstStyle/>
          <a:p>
            <a:endParaRPr lang="es-ES" dirty="0"/>
          </a:p>
          <a:p>
            <a:pPr algn="ctr"/>
            <a:r>
              <a:rPr lang="es-ES" sz="1200" dirty="0">
                <a:latin typeface="Times New Roman" panose="02020603050405020304" pitchFamily="18" charset="0"/>
                <a:cs typeface="Times New Roman" panose="02020603050405020304" pitchFamily="18" charset="0"/>
              </a:rPr>
              <a:t>FACULTAD DE CIENCIAS EXACTAS Y NATURALES</a:t>
            </a:r>
          </a:p>
          <a:p>
            <a:pPr algn="ctr"/>
            <a:r>
              <a:rPr lang="es-ES" sz="1200" dirty="0">
                <a:latin typeface="Times New Roman" panose="02020603050405020304" pitchFamily="18" charset="0"/>
                <a:cs typeface="Times New Roman" panose="02020603050405020304" pitchFamily="18" charset="0"/>
              </a:rPr>
              <a:t>DEPARTAMENTO DE FÍSICA</a:t>
            </a:r>
          </a:p>
          <a:p>
            <a:pPr algn="ctr"/>
            <a:r>
              <a:rPr lang="es-ES" sz="1200" dirty="0">
                <a:latin typeface="Times New Roman" panose="02020603050405020304" pitchFamily="18" charset="0"/>
                <a:cs typeface="Times New Roman" panose="02020603050405020304" pitchFamily="18" charset="0"/>
              </a:rPr>
              <a:t>TRABAJO DE GRADO</a:t>
            </a:r>
            <a:br>
              <a:rPr lang="es-ES" dirty="0"/>
            </a:br>
            <a:endParaRPr lang="es-CO" dirty="0"/>
          </a:p>
        </p:txBody>
      </p:sp>
      <p:sp>
        <p:nvSpPr>
          <p:cNvPr id="3" name="Google Shape;62;p14">
            <a:extLst>
              <a:ext uri="{FF2B5EF4-FFF2-40B4-BE49-F238E27FC236}">
                <a16:creationId xmlns:a16="http://schemas.microsoft.com/office/drawing/2014/main" id="{B5C8F6A8-9DC4-47F6-2D79-7E2C3DC41DA6}"/>
              </a:ext>
            </a:extLst>
          </p:cNvPr>
          <p:cNvSpPr txBox="1">
            <a:spLocks/>
          </p:cNvSpPr>
          <p:nvPr/>
        </p:nvSpPr>
        <p:spPr>
          <a:xfrm>
            <a:off x="1164214" y="1303152"/>
            <a:ext cx="6829425" cy="2557462"/>
          </a:xfrm>
          <a:prstGeom prst="rect">
            <a:avLst/>
          </a:prstGeom>
          <a:noFill/>
          <a:ln>
            <a:noFill/>
          </a:ln>
        </p:spPr>
        <p:txBody>
          <a:bodyPr spcFirstLastPara="1" wrap="square" lIns="91425" tIns="91425" rIns="91425" bIns="91425" anchor="b" anchorCtr="0">
            <a:normAutofit fontScale="90000"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ctr"/>
            <a:r>
              <a:rPr lang="es-ES" sz="3200" dirty="0">
                <a:latin typeface="Times New Roman" panose="02020603050405020304" pitchFamily="18" charset="0"/>
                <a:cs typeface="Times New Roman" panose="02020603050405020304" pitchFamily="18" charset="0"/>
              </a:rPr>
              <a:t>Caracterización de las imágenes de un sistema de lente gravitacional mediante el análisis de los isocontornos de la superficie de tiempo de atraso</a:t>
            </a:r>
          </a:p>
          <a:p>
            <a:pPr algn="ctr"/>
            <a:br>
              <a:rPr lang="es-ES" dirty="0"/>
            </a:br>
            <a:endParaRPr lang="es-ES" dirty="0"/>
          </a:p>
        </p:txBody>
      </p:sp>
      <p:sp>
        <p:nvSpPr>
          <p:cNvPr id="4" name="Google Shape;63;p14">
            <a:extLst>
              <a:ext uri="{FF2B5EF4-FFF2-40B4-BE49-F238E27FC236}">
                <a16:creationId xmlns:a16="http://schemas.microsoft.com/office/drawing/2014/main" id="{C601A41A-4448-BE0B-320E-DC8EB3F48DCB}"/>
              </a:ext>
            </a:extLst>
          </p:cNvPr>
          <p:cNvSpPr txBox="1">
            <a:spLocks/>
          </p:cNvSpPr>
          <p:nvPr/>
        </p:nvSpPr>
        <p:spPr>
          <a:xfrm>
            <a:off x="418854" y="3444049"/>
            <a:ext cx="8520600" cy="792600"/>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lgn="ctr">
              <a:buFont typeface="Arial"/>
              <a:buNone/>
            </a:pPr>
            <a:r>
              <a:rPr lang="pt-BR" sz="1200" dirty="0">
                <a:latin typeface="Times New Roman" panose="02020603050405020304" pitchFamily="18" charset="0"/>
                <a:cs typeface="Times New Roman" panose="02020603050405020304" pitchFamily="18" charset="0"/>
              </a:rPr>
              <a:t>James Fernando Insandará Tacán</a:t>
            </a:r>
          </a:p>
          <a:p>
            <a:pPr marL="0" indent="0" algn="ctr">
              <a:buFont typeface="Arial"/>
              <a:buNone/>
            </a:pPr>
            <a:r>
              <a:rPr lang="pt-BR" sz="1200" dirty="0">
                <a:latin typeface="Times New Roman" panose="02020603050405020304" pitchFamily="18" charset="0"/>
                <a:cs typeface="Times New Roman" panose="02020603050405020304" pitchFamily="18" charset="0"/>
              </a:rPr>
              <a:t>Director: Dr. Edwin Alexander Delgado Insuasty</a:t>
            </a:r>
          </a:p>
        </p:txBody>
      </p:sp>
    </p:spTree>
    <p:extLst>
      <p:ext uri="{BB962C8B-B14F-4D97-AF65-F5344CB8AC3E}">
        <p14:creationId xmlns:p14="http://schemas.microsoft.com/office/powerpoint/2010/main" val="934945479"/>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DB34769D-5C1A-2D8F-D55E-5F05A2062B98}"/>
              </a:ext>
            </a:extLst>
          </p:cNvPr>
          <p:cNvPicPr>
            <a:picLocks noChangeAspect="1"/>
          </p:cNvPicPr>
          <p:nvPr/>
        </p:nvPicPr>
        <p:blipFill>
          <a:blip r:embed="rId3"/>
          <a:stretch>
            <a:fillRect/>
          </a:stretch>
        </p:blipFill>
        <p:spPr>
          <a:xfrm>
            <a:off x="0" y="-18289"/>
            <a:ext cx="9157854" cy="5161789"/>
          </a:xfrm>
          <a:prstGeom prst="rect">
            <a:avLst/>
          </a:prstGeom>
        </p:spPr>
      </p:pic>
      <p:sp>
        <p:nvSpPr>
          <p:cNvPr id="2" name="Elipse 1">
            <a:extLst>
              <a:ext uri="{FF2B5EF4-FFF2-40B4-BE49-F238E27FC236}">
                <a16:creationId xmlns:a16="http://schemas.microsoft.com/office/drawing/2014/main" id="{8665E931-AC06-4255-89D1-AB65EBCF9ED1}"/>
              </a:ext>
            </a:extLst>
          </p:cNvPr>
          <p:cNvSpPr/>
          <p:nvPr/>
        </p:nvSpPr>
        <p:spPr>
          <a:xfrm>
            <a:off x="8442292" y="4465891"/>
            <a:ext cx="447677" cy="454040"/>
          </a:xfrm>
          <a:prstGeom prst="ellipse">
            <a:avLst/>
          </a:prstGeom>
          <a:solidFill>
            <a:srgbClr val="D20000"/>
          </a:solidFill>
          <a:ln>
            <a:solidFill>
              <a:srgbClr val="D2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 name="Google Shape;69;p15">
            <a:extLst>
              <a:ext uri="{FF2B5EF4-FFF2-40B4-BE49-F238E27FC236}">
                <a16:creationId xmlns:a16="http://schemas.microsoft.com/office/drawing/2014/main" id="{E4D025D0-F5D3-EF55-97CD-49CB66547347}"/>
              </a:ext>
            </a:extLst>
          </p:cNvPr>
          <p:cNvSpPr txBox="1">
            <a:spLocks/>
          </p:cNvSpPr>
          <p:nvPr/>
        </p:nvSpPr>
        <p:spPr>
          <a:xfrm>
            <a:off x="8442292" y="4492592"/>
            <a:ext cx="562833" cy="440690"/>
          </a:xfrm>
          <a:prstGeom prst="rect">
            <a:avLst/>
          </a:prstGeom>
          <a:noFill/>
          <a:ln>
            <a:noFill/>
          </a:ln>
        </p:spPr>
        <p:txBody>
          <a:bodyPr spcFirstLastPara="1" wrap="square" lIns="91425" tIns="91425" rIns="91425" bIns="91425" anchor="t" anchorCtr="0">
            <a:normAutofit fontScale="750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s-ES" b="1" dirty="0">
                <a:solidFill>
                  <a:schemeClr val="bg1">
                    <a:lumMod val="95000"/>
                  </a:schemeClr>
                </a:solidFill>
                <a:latin typeface="Times New Roman" panose="02020603050405020304" pitchFamily="18" charset="0"/>
                <a:cs typeface="Times New Roman" panose="02020603050405020304" pitchFamily="18" charset="0"/>
              </a:rPr>
              <a:t>17</a:t>
            </a:r>
          </a:p>
        </p:txBody>
      </p:sp>
      <p:sp>
        <p:nvSpPr>
          <p:cNvPr id="8" name="Google Shape;69;p15">
            <a:extLst>
              <a:ext uri="{FF2B5EF4-FFF2-40B4-BE49-F238E27FC236}">
                <a16:creationId xmlns:a16="http://schemas.microsoft.com/office/drawing/2014/main" id="{FC95B79D-5C27-416B-EB86-4F80731697CF}"/>
              </a:ext>
            </a:extLst>
          </p:cNvPr>
          <p:cNvSpPr txBox="1">
            <a:spLocks noGrp="1"/>
          </p:cNvSpPr>
          <p:nvPr>
            <p:ph type="title"/>
          </p:nvPr>
        </p:nvSpPr>
        <p:spPr>
          <a:xfrm>
            <a:off x="311700" y="184942"/>
            <a:ext cx="3096518" cy="572700"/>
          </a:xfrm>
          <a:prstGeom prst="rect">
            <a:avLst/>
          </a:prstGeom>
        </p:spPr>
        <p:txBody>
          <a:bodyPr spcFirstLastPara="1" wrap="square" lIns="91425" tIns="91425" rIns="91425" bIns="91425" anchor="t" anchorCtr="0">
            <a:normAutofit fontScale="90000"/>
          </a:bodyPr>
          <a:lstStyle/>
          <a:p>
            <a:r>
              <a:rPr lang="es-ES" dirty="0">
                <a:latin typeface="Times New Roman" panose="02020603050405020304" pitchFamily="18" charset="0"/>
                <a:cs typeface="Times New Roman" panose="02020603050405020304" pitchFamily="18" charset="0"/>
              </a:rPr>
              <a:t>8. Modelos de lente</a:t>
            </a:r>
            <a:br>
              <a:rPr lang="es-ES" dirty="0">
                <a:latin typeface="Times New Roman" panose="02020603050405020304" pitchFamily="18" charset="0"/>
                <a:cs typeface="Times New Roman" panose="02020603050405020304" pitchFamily="18" charset="0"/>
              </a:rPr>
            </a:br>
            <a:br>
              <a:rPr lang="es-ES" dirty="0">
                <a:latin typeface="Times New Roman" panose="02020603050405020304" pitchFamily="18" charset="0"/>
                <a:cs typeface="Times New Roman" panose="02020603050405020304" pitchFamily="18" charset="0"/>
              </a:rPr>
            </a:br>
            <a:endParaRPr dirty="0">
              <a:latin typeface="Times New Roman" panose="02020603050405020304" pitchFamily="18" charset="0"/>
              <a:cs typeface="Times New Roman" panose="02020603050405020304" pitchFamily="18" charset="0"/>
            </a:endParaRPr>
          </a:p>
        </p:txBody>
      </p:sp>
      <p:sp>
        <p:nvSpPr>
          <p:cNvPr id="22" name="Google Shape;70;p15">
            <a:extLst>
              <a:ext uri="{FF2B5EF4-FFF2-40B4-BE49-F238E27FC236}">
                <a16:creationId xmlns:a16="http://schemas.microsoft.com/office/drawing/2014/main" id="{24DB9DA9-8492-0803-A94B-1576313A8953}"/>
              </a:ext>
            </a:extLst>
          </p:cNvPr>
          <p:cNvSpPr txBox="1">
            <a:spLocks/>
          </p:cNvSpPr>
          <p:nvPr/>
        </p:nvSpPr>
        <p:spPr>
          <a:xfrm>
            <a:off x="773592" y="757641"/>
            <a:ext cx="4769957" cy="309283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285750" indent="-285750">
              <a:spcAft>
                <a:spcPts val="1200"/>
              </a:spcAft>
            </a:pPr>
            <a:r>
              <a:rPr lang="es-ES" sz="1400" dirty="0">
                <a:latin typeface="Times New Roman" panose="02020603050405020304" pitchFamily="18" charset="0"/>
                <a:cs typeface="Times New Roman" panose="02020603050405020304" pitchFamily="18" charset="0"/>
              </a:rPr>
              <a:t>Masa puntual</a:t>
            </a:r>
          </a:p>
          <a:p>
            <a:pPr marL="285750" indent="-285750">
              <a:spcAft>
                <a:spcPts val="1200"/>
              </a:spcAft>
            </a:pPr>
            <a:r>
              <a:rPr lang="es-ES" sz="1400" dirty="0">
                <a:latin typeface="Times New Roman" panose="02020603050405020304" pitchFamily="18" charset="0"/>
                <a:cs typeface="Times New Roman" panose="02020603050405020304" pitchFamily="18" charset="0"/>
              </a:rPr>
              <a:t>Esfera isoterma singular (SIS)</a:t>
            </a:r>
          </a:p>
          <a:p>
            <a:pPr marL="285750" indent="-285750">
              <a:spcAft>
                <a:spcPts val="1200"/>
              </a:spcAft>
            </a:pPr>
            <a:r>
              <a:rPr lang="es-ES" sz="1400" dirty="0">
                <a:latin typeface="Times New Roman" panose="02020603050405020304" pitchFamily="18" charset="0"/>
                <a:cs typeface="Times New Roman" panose="02020603050405020304" pitchFamily="18" charset="0"/>
              </a:rPr>
              <a:t>Esfera isoterma no singular (NIS)</a:t>
            </a:r>
          </a:p>
          <a:p>
            <a:pPr marL="285750" indent="-285750">
              <a:spcAft>
                <a:spcPts val="1200"/>
              </a:spcAft>
            </a:pPr>
            <a:r>
              <a:rPr lang="es-ES" sz="1400" dirty="0">
                <a:latin typeface="Times New Roman" panose="02020603050405020304" pitchFamily="18" charset="0"/>
                <a:cs typeface="Times New Roman" panose="02020603050405020304" pitchFamily="18" charset="0"/>
              </a:rPr>
              <a:t>Elipsoide isotermo singular (SIE)</a:t>
            </a:r>
          </a:p>
          <a:p>
            <a:pPr marL="285750" indent="-285750">
              <a:spcAft>
                <a:spcPts val="1200"/>
              </a:spcAft>
            </a:pPr>
            <a:r>
              <a:rPr lang="es-ES" sz="1400" dirty="0">
                <a:latin typeface="Times New Roman" panose="02020603050405020304" pitchFamily="18" charset="0"/>
                <a:cs typeface="Times New Roman" panose="02020603050405020304" pitchFamily="18" charset="0"/>
              </a:rPr>
              <a:t>Elipsoide isotermo no singular (NIE)</a:t>
            </a:r>
          </a:p>
          <a:p>
            <a:pPr marL="285750" indent="-285750">
              <a:spcAft>
                <a:spcPts val="1200"/>
              </a:spcAft>
            </a:pPr>
            <a:r>
              <a:rPr lang="es-ES" sz="1400" dirty="0">
                <a:latin typeface="Times New Roman" panose="02020603050405020304" pitchFamily="18" charset="0"/>
                <a:cs typeface="Times New Roman" panose="02020603050405020304" pitchFamily="18" charset="0"/>
              </a:rPr>
              <a:t>Pseudo-elipsoide isotermo singular (pSIE)</a:t>
            </a:r>
          </a:p>
          <a:p>
            <a:pPr marL="285750" indent="-285750">
              <a:spcAft>
                <a:spcPts val="1200"/>
              </a:spcAft>
            </a:pPr>
            <a:r>
              <a:rPr lang="es-ES" sz="1400" dirty="0">
                <a:latin typeface="Times New Roman" panose="02020603050405020304" pitchFamily="18" charset="0"/>
                <a:cs typeface="Times New Roman" panose="02020603050405020304" pitchFamily="18" charset="0"/>
              </a:rPr>
              <a:t>Pseudo-elipsoide isotermo no singular (pNIE)</a:t>
            </a:r>
          </a:p>
          <a:p>
            <a:pPr marL="285750" indent="-285750">
              <a:spcAft>
                <a:spcPts val="1200"/>
              </a:spcAft>
            </a:pPr>
            <a:endParaRPr lang="es-ES" sz="1400" dirty="0">
              <a:solidFill>
                <a:schemeClr val="tx1"/>
              </a:solidFill>
              <a:latin typeface="Times New Roman" panose="02020603050405020304" pitchFamily="18" charset="0"/>
              <a:cs typeface="Times New Roman" panose="02020603050405020304" pitchFamily="18" charset="0"/>
            </a:endParaRPr>
          </a:p>
        </p:txBody>
      </p:sp>
      <p:sp>
        <p:nvSpPr>
          <p:cNvPr id="26" name="Marcador de texto 2">
            <a:extLst>
              <a:ext uri="{FF2B5EF4-FFF2-40B4-BE49-F238E27FC236}">
                <a16:creationId xmlns:a16="http://schemas.microsoft.com/office/drawing/2014/main" id="{2775BCCB-F28F-93C9-F6DC-3D0A91B1A777}"/>
              </a:ext>
            </a:extLst>
          </p:cNvPr>
          <p:cNvSpPr>
            <a:spLocks noGrp="1"/>
          </p:cNvSpPr>
          <p:nvPr>
            <p:ph type="body" idx="1"/>
          </p:nvPr>
        </p:nvSpPr>
        <p:spPr>
          <a:xfrm>
            <a:off x="4880216" y="2674337"/>
            <a:ext cx="3843491" cy="936884"/>
          </a:xfrm>
        </p:spPr>
        <p:txBody>
          <a:bodyPr>
            <a:noAutofit/>
          </a:bodyPr>
          <a:lstStyle/>
          <a:p>
            <a:pPr marL="114300" indent="0" algn="just">
              <a:buNone/>
            </a:pPr>
            <a:r>
              <a:rPr lang="es-ES" sz="1000" b="1" dirty="0">
                <a:solidFill>
                  <a:schemeClr val="tx1">
                    <a:lumMod val="65000"/>
                    <a:lumOff val="35000"/>
                  </a:schemeClr>
                </a:solidFill>
                <a:latin typeface="Times New Roman" panose="02020603050405020304" pitchFamily="18" charset="0"/>
                <a:cs typeface="Times New Roman" panose="02020603050405020304" pitchFamily="18" charset="0"/>
              </a:rPr>
              <a:t>Tabla 1</a:t>
            </a:r>
            <a:r>
              <a:rPr lang="es-ES" sz="1000" dirty="0">
                <a:solidFill>
                  <a:schemeClr val="tx1">
                    <a:lumMod val="65000"/>
                    <a:lumOff val="35000"/>
                  </a:schemeClr>
                </a:solidFill>
                <a:latin typeface="Times New Roman" panose="02020603050405020304" pitchFamily="18" charset="0"/>
                <a:cs typeface="Times New Roman" panose="02020603050405020304" pitchFamily="18" charset="0"/>
              </a:rPr>
              <a:t>. </a:t>
            </a:r>
            <a:r>
              <a:rPr lang="es-ES" sz="1000" dirty="0">
                <a:latin typeface="Times New Roman" panose="02020603050405020304" pitchFamily="18" charset="0"/>
                <a:cs typeface="Times New Roman" panose="02020603050405020304" pitchFamily="18" charset="0"/>
              </a:rPr>
              <a:t>Parámetros usados en este trabajo. En particular, las magnitudes correspondientes a la densidad de materia, radiación, energía oscura y curvatura han sido tomadas de </a:t>
            </a:r>
            <a:r>
              <a:rPr lang="es-ES" sz="1000" dirty="0">
                <a:solidFill>
                  <a:schemeClr val="accent1">
                    <a:lumMod val="75000"/>
                  </a:schemeClr>
                </a:solidFill>
                <a:latin typeface="Times New Roman" panose="02020603050405020304" pitchFamily="18" charset="0"/>
                <a:cs typeface="Times New Roman" panose="02020603050405020304" pitchFamily="18" charset="0"/>
              </a:rPr>
              <a:t>[</a:t>
            </a:r>
            <a:r>
              <a:rPr lang="es-CO" sz="1000" dirty="0">
                <a:solidFill>
                  <a:schemeClr val="accent1">
                    <a:lumMod val="75000"/>
                  </a:schemeClr>
                </a:solidFill>
              </a:rPr>
              <a:t>Aghanim et al., 2020</a:t>
            </a:r>
            <a:r>
              <a:rPr lang="es-ES" sz="1000" dirty="0">
                <a:solidFill>
                  <a:schemeClr val="accent1">
                    <a:lumMod val="75000"/>
                  </a:schemeClr>
                </a:solidFill>
                <a:latin typeface="Times New Roman" panose="02020603050405020304" pitchFamily="18" charset="0"/>
                <a:cs typeface="Times New Roman" panose="02020603050405020304" pitchFamily="18" charset="0"/>
              </a:rPr>
              <a:t>]</a:t>
            </a:r>
            <a:r>
              <a:rPr lang="es-ES" sz="1000" dirty="0">
                <a:solidFill>
                  <a:schemeClr val="tx1"/>
                </a:solidFill>
                <a:latin typeface="Times New Roman" panose="02020603050405020304" pitchFamily="18" charset="0"/>
                <a:cs typeface="Times New Roman" panose="02020603050405020304" pitchFamily="18" charset="0"/>
              </a:rPr>
              <a:t>.</a:t>
            </a:r>
            <a:endParaRPr lang="es-CO" sz="1000" dirty="0">
              <a:solidFill>
                <a:schemeClr val="accent1">
                  <a:lumMod val="75000"/>
                </a:schemeClr>
              </a:solidFill>
              <a:latin typeface="Times New Roman" panose="02020603050405020304" pitchFamily="18" charset="0"/>
              <a:cs typeface="Times New Roman" panose="02020603050405020304" pitchFamily="18" charset="0"/>
            </a:endParaRPr>
          </a:p>
        </p:txBody>
      </p:sp>
      <p:pic>
        <p:nvPicPr>
          <p:cNvPr id="9" name="Imagen 8">
            <a:extLst>
              <a:ext uri="{FF2B5EF4-FFF2-40B4-BE49-F238E27FC236}">
                <a16:creationId xmlns:a16="http://schemas.microsoft.com/office/drawing/2014/main" id="{0C45832B-D6F2-ECBA-4F93-50FE29995668}"/>
              </a:ext>
            </a:extLst>
          </p:cNvPr>
          <p:cNvPicPr>
            <a:picLocks noChangeAspect="1"/>
          </p:cNvPicPr>
          <p:nvPr/>
        </p:nvPicPr>
        <p:blipFill>
          <a:blip r:embed="rId4"/>
          <a:stretch>
            <a:fillRect/>
          </a:stretch>
        </p:blipFill>
        <p:spPr>
          <a:xfrm>
            <a:off x="4935504" y="1142058"/>
            <a:ext cx="3874953" cy="1576502"/>
          </a:xfrm>
          <a:prstGeom prst="rect">
            <a:avLst/>
          </a:prstGeom>
        </p:spPr>
      </p:pic>
    </p:spTree>
    <p:extLst>
      <p:ext uri="{BB962C8B-B14F-4D97-AF65-F5344CB8AC3E}">
        <p14:creationId xmlns:p14="http://schemas.microsoft.com/office/powerpoint/2010/main" val="3862394307"/>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Imagen 34">
            <a:extLst>
              <a:ext uri="{FF2B5EF4-FFF2-40B4-BE49-F238E27FC236}">
                <a16:creationId xmlns:a16="http://schemas.microsoft.com/office/drawing/2014/main" id="{AA2D7744-4A20-31F3-35AD-A02B4C04615A}"/>
              </a:ext>
            </a:extLst>
          </p:cNvPr>
          <p:cNvPicPr>
            <a:picLocks noChangeAspect="1"/>
          </p:cNvPicPr>
          <p:nvPr/>
        </p:nvPicPr>
        <p:blipFill>
          <a:blip r:embed="rId3"/>
          <a:stretch>
            <a:fillRect/>
          </a:stretch>
        </p:blipFill>
        <p:spPr>
          <a:xfrm>
            <a:off x="0" y="-31684"/>
            <a:ext cx="9144000" cy="5175183"/>
          </a:xfrm>
          <a:prstGeom prst="rect">
            <a:avLst/>
          </a:prstGeom>
        </p:spPr>
      </p:pic>
      <p:sp>
        <p:nvSpPr>
          <p:cNvPr id="2" name="Elipse 1">
            <a:extLst>
              <a:ext uri="{FF2B5EF4-FFF2-40B4-BE49-F238E27FC236}">
                <a16:creationId xmlns:a16="http://schemas.microsoft.com/office/drawing/2014/main" id="{808D58B5-B2C7-7C38-8DE3-DA39A31874B1}"/>
              </a:ext>
            </a:extLst>
          </p:cNvPr>
          <p:cNvSpPr/>
          <p:nvPr/>
        </p:nvSpPr>
        <p:spPr>
          <a:xfrm>
            <a:off x="8489575" y="161210"/>
            <a:ext cx="447677" cy="454040"/>
          </a:xfrm>
          <a:prstGeom prst="ellipse">
            <a:avLst/>
          </a:prstGeom>
          <a:solidFill>
            <a:srgbClr val="D20000"/>
          </a:solidFill>
          <a:ln>
            <a:solidFill>
              <a:srgbClr val="D2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 name="Google Shape;69;p15">
            <a:extLst>
              <a:ext uri="{FF2B5EF4-FFF2-40B4-BE49-F238E27FC236}">
                <a16:creationId xmlns:a16="http://schemas.microsoft.com/office/drawing/2014/main" id="{0655492F-5DE4-7253-0DDC-32E59280DDB5}"/>
              </a:ext>
            </a:extLst>
          </p:cNvPr>
          <p:cNvSpPr txBox="1">
            <a:spLocks/>
          </p:cNvSpPr>
          <p:nvPr/>
        </p:nvSpPr>
        <p:spPr>
          <a:xfrm>
            <a:off x="8489575" y="201005"/>
            <a:ext cx="447677" cy="454040"/>
          </a:xfrm>
          <a:prstGeom prst="rect">
            <a:avLst/>
          </a:prstGeom>
          <a:noFill/>
          <a:ln>
            <a:noFill/>
          </a:ln>
        </p:spPr>
        <p:txBody>
          <a:bodyPr spcFirstLastPara="1" wrap="square" lIns="91425" tIns="91425" rIns="91425" bIns="91425" anchor="t" anchorCtr="0">
            <a:normAutofit fontScale="825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s-ES" sz="2400" b="1" dirty="0">
                <a:solidFill>
                  <a:schemeClr val="bg1">
                    <a:lumMod val="95000"/>
                  </a:schemeClr>
                </a:solidFill>
                <a:latin typeface="Times New Roman" panose="02020603050405020304" pitchFamily="18" charset="0"/>
                <a:cs typeface="Times New Roman" panose="02020603050405020304" pitchFamily="18" charset="0"/>
              </a:rPr>
              <a:t>18</a:t>
            </a:r>
          </a:p>
        </p:txBody>
      </p:sp>
      <p:sp>
        <p:nvSpPr>
          <p:cNvPr id="4" name="Google Shape;69;p15">
            <a:extLst>
              <a:ext uri="{FF2B5EF4-FFF2-40B4-BE49-F238E27FC236}">
                <a16:creationId xmlns:a16="http://schemas.microsoft.com/office/drawing/2014/main" id="{63FA07C0-F843-BC1A-8284-3A66A54F51C8}"/>
              </a:ext>
            </a:extLst>
          </p:cNvPr>
          <p:cNvSpPr txBox="1">
            <a:spLocks noGrp="1"/>
          </p:cNvSpPr>
          <p:nvPr>
            <p:ph type="title"/>
          </p:nvPr>
        </p:nvSpPr>
        <p:spPr>
          <a:xfrm>
            <a:off x="311699" y="184942"/>
            <a:ext cx="4967531" cy="572700"/>
          </a:xfrm>
          <a:prstGeom prst="rect">
            <a:avLst/>
          </a:prstGeom>
        </p:spPr>
        <p:txBody>
          <a:bodyPr spcFirstLastPara="1" wrap="square" lIns="91425" tIns="91425" rIns="91425" bIns="91425" anchor="t" anchorCtr="0">
            <a:normAutofit fontScale="90000"/>
          </a:bodyPr>
          <a:lstStyle/>
          <a:p>
            <a:r>
              <a:rPr lang="es-ES" dirty="0">
                <a:latin typeface="Times New Roman" panose="02020603050405020304" pitchFamily="18" charset="0"/>
                <a:cs typeface="Times New Roman" panose="02020603050405020304" pitchFamily="18" charset="0"/>
              </a:rPr>
              <a:t>8. Sistema: </a:t>
            </a:r>
            <a:r>
              <a:rPr lang="es-ES" sz="2800" dirty="0">
                <a:latin typeface="Times New Roman" panose="02020603050405020304" pitchFamily="18" charset="0"/>
                <a:cs typeface="Times New Roman" panose="02020603050405020304" pitchFamily="18" charset="0"/>
              </a:rPr>
              <a:t>PG 1115+080</a:t>
            </a:r>
            <a:br>
              <a:rPr lang="es-ES" dirty="0">
                <a:latin typeface="Times New Roman" panose="02020603050405020304" pitchFamily="18" charset="0"/>
                <a:cs typeface="Times New Roman" panose="02020603050405020304" pitchFamily="18" charset="0"/>
              </a:rPr>
            </a:br>
            <a:br>
              <a:rPr lang="es-ES" dirty="0">
                <a:latin typeface="Times New Roman" panose="02020603050405020304" pitchFamily="18" charset="0"/>
                <a:cs typeface="Times New Roman" panose="02020603050405020304" pitchFamily="18" charset="0"/>
              </a:rPr>
            </a:br>
            <a:endParaRPr dirty="0">
              <a:latin typeface="Times New Roman" panose="02020603050405020304" pitchFamily="18" charset="0"/>
              <a:cs typeface="Times New Roman" panose="02020603050405020304" pitchFamily="18" charset="0"/>
            </a:endParaRPr>
          </a:p>
        </p:txBody>
      </p:sp>
      <p:pic>
        <p:nvPicPr>
          <p:cNvPr id="8" name="Imagen 7">
            <a:extLst>
              <a:ext uri="{FF2B5EF4-FFF2-40B4-BE49-F238E27FC236}">
                <a16:creationId xmlns:a16="http://schemas.microsoft.com/office/drawing/2014/main" id="{2220BA87-AC30-73C0-53E2-FC925374DA06}"/>
              </a:ext>
            </a:extLst>
          </p:cNvPr>
          <p:cNvPicPr>
            <a:picLocks noChangeAspect="1"/>
          </p:cNvPicPr>
          <p:nvPr/>
        </p:nvPicPr>
        <p:blipFill>
          <a:blip r:embed="rId4"/>
          <a:stretch>
            <a:fillRect/>
          </a:stretch>
        </p:blipFill>
        <p:spPr>
          <a:xfrm>
            <a:off x="5667866" y="2036827"/>
            <a:ext cx="3034154" cy="2712478"/>
          </a:xfrm>
          <a:prstGeom prst="rect">
            <a:avLst/>
          </a:prstGeom>
        </p:spPr>
      </p:pic>
      <p:sp>
        <p:nvSpPr>
          <p:cNvPr id="19" name="Marcador de texto 2">
            <a:extLst>
              <a:ext uri="{FF2B5EF4-FFF2-40B4-BE49-F238E27FC236}">
                <a16:creationId xmlns:a16="http://schemas.microsoft.com/office/drawing/2014/main" id="{97D1374C-3F07-6B66-2DCD-ABAD6FDDF785}"/>
              </a:ext>
            </a:extLst>
          </p:cNvPr>
          <p:cNvSpPr>
            <a:spLocks noGrp="1"/>
          </p:cNvSpPr>
          <p:nvPr>
            <p:ph type="body" idx="1"/>
          </p:nvPr>
        </p:nvSpPr>
        <p:spPr>
          <a:xfrm>
            <a:off x="5667866" y="894930"/>
            <a:ext cx="2907972" cy="1119544"/>
          </a:xfrm>
        </p:spPr>
        <p:txBody>
          <a:bodyPr>
            <a:noAutofit/>
          </a:bodyPr>
          <a:lstStyle/>
          <a:p>
            <a:pPr marL="114300" indent="0" algn="just">
              <a:buNone/>
            </a:pPr>
            <a:r>
              <a:rPr lang="es-ES" sz="1000" b="1" dirty="0">
                <a:solidFill>
                  <a:schemeClr val="tx1">
                    <a:lumMod val="65000"/>
                    <a:lumOff val="35000"/>
                  </a:schemeClr>
                </a:solidFill>
                <a:latin typeface="Times New Roman" panose="02020603050405020304" pitchFamily="18" charset="0"/>
                <a:cs typeface="Times New Roman" panose="02020603050405020304" pitchFamily="18" charset="0"/>
              </a:rPr>
              <a:t>Figura 15</a:t>
            </a:r>
            <a:r>
              <a:rPr lang="es-ES" sz="1000" dirty="0">
                <a:solidFill>
                  <a:schemeClr val="tx1">
                    <a:lumMod val="65000"/>
                    <a:lumOff val="35000"/>
                  </a:schemeClr>
                </a:solidFill>
                <a:latin typeface="Times New Roman" panose="02020603050405020304" pitchFamily="18" charset="0"/>
                <a:cs typeface="Times New Roman" panose="02020603050405020304" pitchFamily="18" charset="0"/>
              </a:rPr>
              <a:t>. </a:t>
            </a:r>
            <a:r>
              <a:rPr lang="es-ES" sz="1000" dirty="0">
                <a:latin typeface="Times New Roman" panose="02020603050405020304" pitchFamily="18" charset="0"/>
                <a:cs typeface="Times New Roman" panose="02020603050405020304" pitchFamily="18" charset="0"/>
              </a:rPr>
              <a:t>Imagen del sistema de lente gravitacional PG,1115 + 080 obtenida con NICMOS a bordo del telescopio espacial Hubble. El origen del sistema de coordenadas se encuentra situado en la imagen C. Fotografía tomada de la Figura 1 de </a:t>
            </a:r>
            <a:r>
              <a:rPr lang="es-CO" sz="1000" dirty="0">
                <a:solidFill>
                  <a:schemeClr val="accent1">
                    <a:lumMod val="75000"/>
                  </a:schemeClr>
                </a:solidFill>
                <a:latin typeface="Times New Roman" panose="02020603050405020304" pitchFamily="18" charset="0"/>
                <a:cs typeface="Times New Roman" panose="02020603050405020304" pitchFamily="18" charset="0"/>
              </a:rPr>
              <a:t>[Impey et al., 1998]</a:t>
            </a:r>
            <a:r>
              <a:rPr lang="es-ES" sz="1000" dirty="0">
                <a:solidFill>
                  <a:schemeClr val="accent1">
                    <a:lumMod val="75000"/>
                  </a:schemeClr>
                </a:solidFill>
                <a:latin typeface="Times New Roman" panose="02020603050405020304" pitchFamily="18" charset="0"/>
                <a:cs typeface="Times New Roman" panose="02020603050405020304" pitchFamily="18" charset="0"/>
              </a:rPr>
              <a:t>.</a:t>
            </a:r>
            <a:endParaRPr lang="es-CO" sz="1000" dirty="0">
              <a:latin typeface="Times New Roman" panose="02020603050405020304" pitchFamily="18" charset="0"/>
              <a:cs typeface="Times New Roman" panose="02020603050405020304" pitchFamily="18" charset="0"/>
            </a:endParaRPr>
          </a:p>
        </p:txBody>
      </p:sp>
      <p:sp>
        <p:nvSpPr>
          <p:cNvPr id="27" name="Google Shape;70;p15">
            <a:extLst>
              <a:ext uri="{FF2B5EF4-FFF2-40B4-BE49-F238E27FC236}">
                <a16:creationId xmlns:a16="http://schemas.microsoft.com/office/drawing/2014/main" id="{A460827C-F2F5-5EC7-43A6-A0140FAA8A2A}"/>
              </a:ext>
            </a:extLst>
          </p:cNvPr>
          <p:cNvSpPr txBox="1">
            <a:spLocks/>
          </p:cNvSpPr>
          <p:nvPr/>
        </p:nvSpPr>
        <p:spPr>
          <a:xfrm>
            <a:off x="311699" y="840628"/>
            <a:ext cx="3481632" cy="45953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285750" indent="-285750">
              <a:spcAft>
                <a:spcPts val="1200"/>
              </a:spcAft>
            </a:pPr>
            <a:r>
              <a:rPr lang="es-ES" sz="1200" dirty="0">
                <a:solidFill>
                  <a:schemeClr val="tx1">
                    <a:lumMod val="65000"/>
                    <a:lumOff val="35000"/>
                  </a:schemeClr>
                </a:solidFill>
                <a:latin typeface="Times New Roman" panose="02020603050405020304" pitchFamily="18" charset="0"/>
                <a:cs typeface="Times New Roman" panose="02020603050405020304" pitchFamily="18" charset="0"/>
              </a:rPr>
              <a:t>Corrimiento al rojo de la lente y de la fuente</a:t>
            </a:r>
            <a:r>
              <a:rPr lang="es-ES" sz="1400" dirty="0">
                <a:solidFill>
                  <a:schemeClr val="tx1">
                    <a:lumMod val="65000"/>
                    <a:lumOff val="35000"/>
                  </a:schemeClr>
                </a:solidFill>
                <a:latin typeface="Times New Roman" panose="02020603050405020304" pitchFamily="18" charset="0"/>
                <a:cs typeface="Times New Roman" panose="02020603050405020304" pitchFamily="18" charset="0"/>
              </a:rPr>
              <a:t>.</a:t>
            </a:r>
            <a:endParaRPr lang="es-ES" sz="1400" dirty="0">
              <a:solidFill>
                <a:schemeClr val="tx1"/>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0" name="CuadroTexto 29">
                <a:extLst>
                  <a:ext uri="{FF2B5EF4-FFF2-40B4-BE49-F238E27FC236}">
                    <a16:creationId xmlns:a16="http://schemas.microsoft.com/office/drawing/2014/main" id="{B02B8A9F-43D4-4B45-33BD-75AD026D8747}"/>
                  </a:ext>
                </a:extLst>
              </p:cNvPr>
              <p:cNvSpPr txBox="1"/>
              <p:nvPr/>
            </p:nvSpPr>
            <p:spPr>
              <a:xfrm>
                <a:off x="3083182" y="1183062"/>
                <a:ext cx="2384240" cy="27699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s-CO" sz="1200" i="1" smtClean="0">
                              <a:solidFill>
                                <a:srgbClr val="836967"/>
                              </a:solidFill>
                              <a:latin typeface="Cambria Math" panose="02040503050406030204" pitchFamily="18" charset="0"/>
                            </a:rPr>
                          </m:ctrlPr>
                        </m:sSubPr>
                        <m:e>
                          <m:r>
                            <a:rPr lang="es-CO" sz="1200" i="1">
                              <a:latin typeface="Cambria Math" panose="02040503050406030204" pitchFamily="18" charset="0"/>
                            </a:rPr>
                            <m:t>𝑧</m:t>
                          </m:r>
                        </m:e>
                        <m:sub>
                          <m:r>
                            <a:rPr lang="es-CO" sz="1200" i="1">
                              <a:latin typeface="Cambria Math" panose="02040503050406030204" pitchFamily="18" charset="0"/>
                            </a:rPr>
                            <m:t>𝑠</m:t>
                          </m:r>
                        </m:sub>
                      </m:sSub>
                      <m:r>
                        <a:rPr lang="es-CO" sz="1200" i="0">
                          <a:latin typeface="Cambria Math" panose="02040503050406030204" pitchFamily="18" charset="0"/>
                        </a:rPr>
                        <m:t>=1.735</m:t>
                      </m:r>
                      <m:r>
                        <a:rPr lang="es-CO" sz="1200" b="0" i="0" smtClean="0">
                          <a:latin typeface="Cambria Math" panose="02040503050406030204" pitchFamily="18" charset="0"/>
                        </a:rPr>
                        <m:t>                   (2</m:t>
                      </m:r>
                      <m:r>
                        <a:rPr lang="es-ES" sz="1200" b="0" i="0" smtClean="0">
                          <a:latin typeface="Cambria Math" panose="02040503050406030204" pitchFamily="18" charset="0"/>
                        </a:rPr>
                        <m:t>8</m:t>
                      </m:r>
                      <m:r>
                        <a:rPr lang="es-CO" sz="1200" b="0" i="0" smtClean="0">
                          <a:latin typeface="Cambria Math" panose="02040503050406030204" pitchFamily="18" charset="0"/>
                        </a:rPr>
                        <m:t>)</m:t>
                      </m:r>
                    </m:oMath>
                  </m:oMathPara>
                </a14:m>
                <a:endParaRPr lang="es-CO" sz="1200" dirty="0"/>
              </a:p>
            </p:txBody>
          </p:sp>
        </mc:Choice>
        <mc:Fallback xmlns="">
          <p:sp>
            <p:nvSpPr>
              <p:cNvPr id="30" name="CuadroTexto 29">
                <a:extLst>
                  <a:ext uri="{FF2B5EF4-FFF2-40B4-BE49-F238E27FC236}">
                    <a16:creationId xmlns:a16="http://schemas.microsoft.com/office/drawing/2014/main" id="{B02B8A9F-43D4-4B45-33BD-75AD026D8747}"/>
                  </a:ext>
                </a:extLst>
              </p:cNvPr>
              <p:cNvSpPr txBox="1">
                <a:spLocks noRot="1" noChangeAspect="1" noMove="1" noResize="1" noEditPoints="1" noAdjustHandles="1" noChangeArrowheads="1" noChangeShapeType="1" noTextEdit="1"/>
              </p:cNvSpPr>
              <p:nvPr/>
            </p:nvSpPr>
            <p:spPr>
              <a:xfrm>
                <a:off x="3083182" y="1183062"/>
                <a:ext cx="2384240" cy="276999"/>
              </a:xfrm>
              <a:prstGeom prst="rect">
                <a:avLst/>
              </a:prstGeom>
              <a:blipFill>
                <a:blip r:embed="rId5"/>
                <a:stretch>
                  <a:fillRect b="-8696"/>
                </a:stretch>
              </a:blipFill>
            </p:spPr>
            <p:txBody>
              <a:bodyPr/>
              <a:lstStyle/>
              <a:p>
                <a:r>
                  <a:rPr lang="es-CO">
                    <a:noFill/>
                  </a:rPr>
                  <a:t> </a:t>
                </a:r>
              </a:p>
            </p:txBody>
          </p:sp>
        </mc:Fallback>
      </mc:AlternateContent>
      <mc:AlternateContent xmlns:mc="http://schemas.openxmlformats.org/markup-compatibility/2006" xmlns:a14="http://schemas.microsoft.com/office/drawing/2010/main">
        <mc:Choice Requires="a14">
          <p:sp>
            <p:nvSpPr>
              <p:cNvPr id="31" name="CuadroTexto 30">
                <a:extLst>
                  <a:ext uri="{FF2B5EF4-FFF2-40B4-BE49-F238E27FC236}">
                    <a16:creationId xmlns:a16="http://schemas.microsoft.com/office/drawing/2014/main" id="{E97832BC-EA77-3195-5649-9BCE66FB2180}"/>
                  </a:ext>
                </a:extLst>
              </p:cNvPr>
              <p:cNvSpPr txBox="1"/>
              <p:nvPr/>
            </p:nvSpPr>
            <p:spPr>
              <a:xfrm>
                <a:off x="1098823" y="1183062"/>
                <a:ext cx="1894407" cy="27699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s-CO" sz="1200" i="1" smtClean="0">
                              <a:solidFill>
                                <a:srgbClr val="836967"/>
                              </a:solidFill>
                              <a:latin typeface="Cambria Math" panose="02040503050406030204" pitchFamily="18" charset="0"/>
                            </a:rPr>
                          </m:ctrlPr>
                        </m:sSubPr>
                        <m:e>
                          <m:r>
                            <a:rPr lang="es-CO" sz="1200" i="1">
                              <a:latin typeface="Cambria Math" panose="02040503050406030204" pitchFamily="18" charset="0"/>
                            </a:rPr>
                            <m:t>𝑧</m:t>
                          </m:r>
                        </m:e>
                        <m:sub>
                          <m:r>
                            <a:rPr lang="es-ES" sz="1200" b="0" i="1" smtClean="0">
                              <a:latin typeface="Cambria Math" panose="02040503050406030204" pitchFamily="18" charset="0"/>
                            </a:rPr>
                            <m:t>𝑙</m:t>
                          </m:r>
                        </m:sub>
                      </m:sSub>
                      <m:r>
                        <a:rPr lang="es-CO" sz="1200" i="0">
                          <a:latin typeface="Cambria Math" panose="02040503050406030204" pitchFamily="18" charset="0"/>
                        </a:rPr>
                        <m:t>=</m:t>
                      </m:r>
                      <m:r>
                        <a:rPr lang="es-ES" sz="1200" b="0" i="0" smtClean="0">
                          <a:latin typeface="Cambria Math" panose="02040503050406030204" pitchFamily="18" charset="0"/>
                        </a:rPr>
                        <m:t>0.311</m:t>
                      </m:r>
                      <m:r>
                        <a:rPr lang="es-CO" sz="1200" b="0" i="0" smtClean="0">
                          <a:latin typeface="Cambria Math" panose="02040503050406030204" pitchFamily="18" charset="0"/>
                        </a:rPr>
                        <m:t>              (2</m:t>
                      </m:r>
                      <m:r>
                        <a:rPr lang="es-ES" sz="1200" b="0" i="0" smtClean="0">
                          <a:latin typeface="Cambria Math" panose="02040503050406030204" pitchFamily="18" charset="0"/>
                        </a:rPr>
                        <m:t>7</m:t>
                      </m:r>
                      <m:r>
                        <a:rPr lang="es-CO" sz="1200" b="0" i="0" smtClean="0">
                          <a:latin typeface="Cambria Math" panose="02040503050406030204" pitchFamily="18" charset="0"/>
                        </a:rPr>
                        <m:t>)</m:t>
                      </m:r>
                    </m:oMath>
                  </m:oMathPara>
                </a14:m>
                <a:endParaRPr lang="es-CO" dirty="0"/>
              </a:p>
            </p:txBody>
          </p:sp>
        </mc:Choice>
        <mc:Fallback xmlns="">
          <p:sp>
            <p:nvSpPr>
              <p:cNvPr id="31" name="CuadroTexto 30">
                <a:extLst>
                  <a:ext uri="{FF2B5EF4-FFF2-40B4-BE49-F238E27FC236}">
                    <a16:creationId xmlns:a16="http://schemas.microsoft.com/office/drawing/2014/main" id="{E97832BC-EA77-3195-5649-9BCE66FB2180}"/>
                  </a:ext>
                </a:extLst>
              </p:cNvPr>
              <p:cNvSpPr txBox="1">
                <a:spLocks noRot="1" noChangeAspect="1" noMove="1" noResize="1" noEditPoints="1" noAdjustHandles="1" noChangeArrowheads="1" noChangeShapeType="1" noTextEdit="1"/>
              </p:cNvSpPr>
              <p:nvPr/>
            </p:nvSpPr>
            <p:spPr>
              <a:xfrm>
                <a:off x="1098823" y="1183062"/>
                <a:ext cx="1894407" cy="276999"/>
              </a:xfrm>
              <a:prstGeom prst="rect">
                <a:avLst/>
              </a:prstGeom>
              <a:blipFill>
                <a:blip r:embed="rId6"/>
                <a:stretch>
                  <a:fillRect b="-8696"/>
                </a:stretch>
              </a:blipFill>
            </p:spPr>
            <p:txBody>
              <a:bodyPr/>
              <a:lstStyle/>
              <a:p>
                <a:r>
                  <a:rPr lang="es-CO">
                    <a:noFill/>
                  </a:rPr>
                  <a:t> </a:t>
                </a:r>
              </a:p>
            </p:txBody>
          </p:sp>
        </mc:Fallback>
      </mc:AlternateContent>
      <p:sp>
        <p:nvSpPr>
          <p:cNvPr id="32" name="Google Shape;70;p15">
            <a:extLst>
              <a:ext uri="{FF2B5EF4-FFF2-40B4-BE49-F238E27FC236}">
                <a16:creationId xmlns:a16="http://schemas.microsoft.com/office/drawing/2014/main" id="{3400F576-019F-12F1-821F-16EE821A9C6F}"/>
              </a:ext>
            </a:extLst>
          </p:cNvPr>
          <p:cNvSpPr txBox="1">
            <a:spLocks/>
          </p:cNvSpPr>
          <p:nvPr/>
        </p:nvSpPr>
        <p:spPr>
          <a:xfrm>
            <a:off x="311695" y="1411654"/>
            <a:ext cx="2760114" cy="45953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285750" indent="-285750">
              <a:spcAft>
                <a:spcPts val="1200"/>
              </a:spcAft>
            </a:pPr>
            <a:r>
              <a:rPr lang="es-ES" sz="1200" dirty="0">
                <a:solidFill>
                  <a:schemeClr val="tx1">
                    <a:lumMod val="65000"/>
                    <a:lumOff val="35000"/>
                  </a:schemeClr>
                </a:solidFill>
                <a:latin typeface="Times New Roman" panose="02020603050405020304" pitchFamily="18" charset="0"/>
                <a:cs typeface="Times New Roman" panose="02020603050405020304" pitchFamily="18" charset="0"/>
              </a:rPr>
              <a:t>Coordenadas del sistema</a:t>
            </a:r>
            <a:r>
              <a:rPr lang="es-ES" sz="1400" dirty="0">
                <a:solidFill>
                  <a:schemeClr val="tx1">
                    <a:lumMod val="65000"/>
                    <a:lumOff val="35000"/>
                  </a:schemeClr>
                </a:solidFill>
                <a:latin typeface="Times New Roman" panose="02020603050405020304" pitchFamily="18" charset="0"/>
                <a:cs typeface="Times New Roman" panose="02020603050405020304" pitchFamily="18" charset="0"/>
              </a:rPr>
              <a:t>.</a:t>
            </a:r>
            <a:endParaRPr lang="es-ES" sz="1400" dirty="0">
              <a:solidFill>
                <a:schemeClr val="tx1"/>
              </a:solidFill>
              <a:latin typeface="Times New Roman" panose="02020603050405020304" pitchFamily="18" charset="0"/>
              <a:cs typeface="Times New Roman" panose="02020603050405020304" pitchFamily="18" charset="0"/>
            </a:endParaRPr>
          </a:p>
        </p:txBody>
      </p:sp>
      <p:sp>
        <p:nvSpPr>
          <p:cNvPr id="34" name="Marcador de texto 2">
            <a:extLst>
              <a:ext uri="{FF2B5EF4-FFF2-40B4-BE49-F238E27FC236}">
                <a16:creationId xmlns:a16="http://schemas.microsoft.com/office/drawing/2014/main" id="{4E5125B3-85D3-2DB2-D6CA-8F213665C679}"/>
              </a:ext>
            </a:extLst>
          </p:cNvPr>
          <p:cNvSpPr txBox="1">
            <a:spLocks/>
          </p:cNvSpPr>
          <p:nvPr/>
        </p:nvSpPr>
        <p:spPr>
          <a:xfrm>
            <a:off x="2222053" y="3107543"/>
            <a:ext cx="2349947" cy="85289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114300" indent="0" algn="just">
              <a:buFont typeface="Arial"/>
              <a:buNone/>
            </a:pPr>
            <a:r>
              <a:rPr lang="es-ES" sz="1000" b="1" dirty="0">
                <a:solidFill>
                  <a:schemeClr val="tx1">
                    <a:lumMod val="65000"/>
                    <a:lumOff val="35000"/>
                  </a:schemeClr>
                </a:solidFill>
                <a:latin typeface="Times New Roman" panose="02020603050405020304" pitchFamily="18" charset="0"/>
                <a:cs typeface="Times New Roman" panose="02020603050405020304" pitchFamily="18" charset="0"/>
              </a:rPr>
              <a:t>Tabla 2</a:t>
            </a:r>
            <a:r>
              <a:rPr lang="es-ES" sz="1000" dirty="0">
                <a:solidFill>
                  <a:schemeClr val="tx1">
                    <a:lumMod val="65000"/>
                    <a:lumOff val="35000"/>
                  </a:schemeClr>
                </a:solidFill>
                <a:latin typeface="Times New Roman" panose="02020603050405020304" pitchFamily="18" charset="0"/>
                <a:cs typeface="Times New Roman" panose="02020603050405020304" pitchFamily="18" charset="0"/>
              </a:rPr>
              <a:t>. </a:t>
            </a:r>
            <a:r>
              <a:rPr lang="es-ES" sz="1000" dirty="0">
                <a:latin typeface="Times New Roman" panose="02020603050405020304" pitchFamily="18" charset="0"/>
                <a:cs typeface="Times New Roman" panose="02020603050405020304" pitchFamily="18" charset="0"/>
              </a:rPr>
              <a:t>Coordenadas en arcosegundos de la fuente y de las imágenes respecto a la lente. Valores obtenidos de </a:t>
            </a:r>
            <a:r>
              <a:rPr lang="es-ES" sz="1000" dirty="0">
                <a:solidFill>
                  <a:schemeClr val="accent1">
                    <a:lumMod val="75000"/>
                  </a:schemeClr>
                </a:solidFill>
                <a:latin typeface="Times New Roman" panose="02020603050405020304" pitchFamily="18" charset="0"/>
                <a:cs typeface="Times New Roman" panose="02020603050405020304" pitchFamily="18" charset="0"/>
              </a:rPr>
              <a:t>[</a:t>
            </a:r>
            <a:r>
              <a:rPr lang="es-CO" sz="1000" dirty="0">
                <a:solidFill>
                  <a:schemeClr val="accent1">
                    <a:lumMod val="75000"/>
                  </a:schemeClr>
                </a:solidFill>
                <a:latin typeface="Times New Roman" panose="02020603050405020304" pitchFamily="18" charset="0"/>
                <a:cs typeface="Times New Roman" panose="02020603050405020304" pitchFamily="18" charset="0"/>
              </a:rPr>
              <a:t>Yoshida &amp; Omote, 1988</a:t>
            </a:r>
            <a:r>
              <a:rPr lang="es-ES" sz="1000" dirty="0">
                <a:solidFill>
                  <a:schemeClr val="accent1">
                    <a:lumMod val="75000"/>
                  </a:schemeClr>
                </a:solidFill>
                <a:latin typeface="Times New Roman" panose="02020603050405020304" pitchFamily="18" charset="0"/>
                <a:cs typeface="Times New Roman" panose="02020603050405020304" pitchFamily="18" charset="0"/>
              </a:rPr>
              <a:t>].</a:t>
            </a:r>
            <a:endParaRPr lang="es-CO" sz="1000"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36" name="Google Shape;70;p15">
            <a:extLst>
              <a:ext uri="{FF2B5EF4-FFF2-40B4-BE49-F238E27FC236}">
                <a16:creationId xmlns:a16="http://schemas.microsoft.com/office/drawing/2014/main" id="{1C45AFD8-CE88-01B7-8DFB-5EAB660D7AD2}"/>
              </a:ext>
            </a:extLst>
          </p:cNvPr>
          <p:cNvSpPr txBox="1">
            <a:spLocks/>
          </p:cNvSpPr>
          <p:nvPr/>
        </p:nvSpPr>
        <p:spPr>
          <a:xfrm>
            <a:off x="323068" y="3777152"/>
            <a:ext cx="2760114" cy="45953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285750" indent="-285750">
              <a:spcAft>
                <a:spcPts val="1200"/>
              </a:spcAft>
            </a:pPr>
            <a:r>
              <a:rPr lang="es-ES" sz="1200" dirty="0">
                <a:solidFill>
                  <a:schemeClr val="tx1">
                    <a:lumMod val="65000"/>
                    <a:lumOff val="35000"/>
                  </a:schemeClr>
                </a:solidFill>
                <a:latin typeface="Times New Roman" panose="02020603050405020304" pitchFamily="18" charset="0"/>
                <a:cs typeface="Times New Roman" panose="02020603050405020304" pitchFamily="18" charset="0"/>
              </a:rPr>
              <a:t>Distancia comóvil</a:t>
            </a:r>
            <a:r>
              <a:rPr lang="es-ES" sz="1400" dirty="0">
                <a:solidFill>
                  <a:schemeClr val="tx1">
                    <a:lumMod val="65000"/>
                    <a:lumOff val="35000"/>
                  </a:schemeClr>
                </a:solidFill>
                <a:latin typeface="Times New Roman" panose="02020603050405020304" pitchFamily="18" charset="0"/>
                <a:cs typeface="Times New Roman" panose="02020603050405020304" pitchFamily="18" charset="0"/>
              </a:rPr>
              <a:t>.</a:t>
            </a:r>
            <a:endParaRPr lang="es-ES" sz="1400" dirty="0">
              <a:solidFill>
                <a:schemeClr val="tx1"/>
              </a:solidFill>
              <a:latin typeface="Times New Roman" panose="02020603050405020304" pitchFamily="18"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37" name="CuadroTexto 36">
                <a:extLst>
                  <a:ext uri="{FF2B5EF4-FFF2-40B4-BE49-F238E27FC236}">
                    <a16:creationId xmlns:a16="http://schemas.microsoft.com/office/drawing/2014/main" id="{979883A1-FB70-4C20-E86A-1D84EC2CABAF}"/>
                  </a:ext>
                </a:extLst>
              </p:cNvPr>
              <p:cNvSpPr txBox="1"/>
              <p:nvPr/>
            </p:nvSpPr>
            <p:spPr>
              <a:xfrm>
                <a:off x="1488820" y="4164961"/>
                <a:ext cx="4572000" cy="4977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s-CO" sz="1200" i="1" smtClean="0">
                              <a:solidFill>
                                <a:srgbClr val="836967"/>
                              </a:solidFill>
                              <a:latin typeface="Cambria Math" panose="02040503050406030204" pitchFamily="18" charset="0"/>
                            </a:rPr>
                          </m:ctrlPr>
                        </m:sSubPr>
                        <m:e>
                          <m:r>
                            <a:rPr lang="es-CO" sz="1200" i="1">
                              <a:latin typeface="Cambria Math" panose="02040503050406030204" pitchFamily="18" charset="0"/>
                            </a:rPr>
                            <m:t>𝐷</m:t>
                          </m:r>
                        </m:e>
                        <m:sub>
                          <m:r>
                            <a:rPr lang="es-CO" sz="1200" i="1">
                              <a:latin typeface="Cambria Math" panose="02040503050406030204" pitchFamily="18" charset="0"/>
                            </a:rPr>
                            <m:t>𝐶</m:t>
                          </m:r>
                        </m:sub>
                      </m:sSub>
                      <m:r>
                        <a:rPr lang="es-CO" sz="1200" i="0">
                          <a:latin typeface="Cambria Math" panose="02040503050406030204" pitchFamily="18" charset="0"/>
                        </a:rPr>
                        <m:t>≡</m:t>
                      </m:r>
                      <m:sSub>
                        <m:sSubPr>
                          <m:ctrlPr>
                            <a:rPr lang="es-CO" sz="1200" i="1">
                              <a:solidFill>
                                <a:srgbClr val="836967"/>
                              </a:solidFill>
                              <a:latin typeface="Cambria Math" panose="02040503050406030204" pitchFamily="18" charset="0"/>
                            </a:rPr>
                          </m:ctrlPr>
                        </m:sSubPr>
                        <m:e>
                          <m:r>
                            <a:rPr lang="es-CO" sz="1200" i="1">
                              <a:latin typeface="Cambria Math" panose="02040503050406030204" pitchFamily="18" charset="0"/>
                            </a:rPr>
                            <m:t>𝐷</m:t>
                          </m:r>
                        </m:e>
                        <m:sub>
                          <m:r>
                            <a:rPr lang="es-CO" sz="1200" i="1">
                              <a:latin typeface="Cambria Math" panose="02040503050406030204" pitchFamily="18" charset="0"/>
                            </a:rPr>
                            <m:t>𝐻</m:t>
                          </m:r>
                        </m:sub>
                      </m:sSub>
                      <m:nary>
                        <m:naryPr>
                          <m:limLoc m:val="subSup"/>
                          <m:ctrlPr>
                            <a:rPr lang="es-CO" sz="1200" i="1">
                              <a:latin typeface="Cambria Math" panose="02040503050406030204" pitchFamily="18" charset="0"/>
                            </a:rPr>
                          </m:ctrlPr>
                        </m:naryPr>
                        <m:sub>
                          <m:r>
                            <a:rPr lang="es-CO" sz="1200" i="0">
                              <a:latin typeface="Cambria Math" panose="02040503050406030204" pitchFamily="18" charset="0"/>
                            </a:rPr>
                            <m:t>0</m:t>
                          </m:r>
                        </m:sub>
                        <m:sup>
                          <m:r>
                            <a:rPr lang="es-CO" sz="1200" i="1">
                              <a:latin typeface="Cambria Math" panose="02040503050406030204" pitchFamily="18" charset="0"/>
                            </a:rPr>
                            <m:t>𝑧</m:t>
                          </m:r>
                        </m:sup>
                        <m:e>
                          <m:f>
                            <m:fPr>
                              <m:ctrlPr>
                                <a:rPr lang="es-CO" sz="1200" i="1">
                                  <a:solidFill>
                                    <a:srgbClr val="836967"/>
                                  </a:solidFill>
                                  <a:latin typeface="Cambria Math" panose="02040503050406030204" pitchFamily="18" charset="0"/>
                                </a:rPr>
                              </m:ctrlPr>
                            </m:fPr>
                            <m:num>
                              <m:r>
                                <a:rPr lang="es-CO" sz="1200" i="1">
                                  <a:latin typeface="Cambria Math" panose="02040503050406030204" pitchFamily="18" charset="0"/>
                                </a:rPr>
                                <m:t>𝑑</m:t>
                              </m:r>
                              <m:sSup>
                                <m:sSupPr>
                                  <m:ctrlPr>
                                    <a:rPr lang="es-CO" sz="1200" i="1">
                                      <a:solidFill>
                                        <a:srgbClr val="836967"/>
                                      </a:solidFill>
                                      <a:latin typeface="Cambria Math" panose="02040503050406030204" pitchFamily="18" charset="0"/>
                                    </a:rPr>
                                  </m:ctrlPr>
                                </m:sSupPr>
                                <m:e>
                                  <m:r>
                                    <a:rPr lang="es-CO" sz="1200" i="1">
                                      <a:latin typeface="Cambria Math" panose="02040503050406030204" pitchFamily="18" charset="0"/>
                                    </a:rPr>
                                    <m:t>𝑧</m:t>
                                  </m:r>
                                </m:e>
                                <m:sup>
                                  <m:r>
                                    <a:rPr lang="es-CO" sz="1200" i="0">
                                      <a:latin typeface="Cambria Math" panose="02040503050406030204" pitchFamily="18" charset="0"/>
                                    </a:rPr>
                                    <m:t>′</m:t>
                                  </m:r>
                                </m:sup>
                              </m:sSup>
                            </m:num>
                            <m:den>
                              <m:r>
                                <a:rPr lang="es-CO" sz="1200" i="1">
                                  <a:latin typeface="Cambria Math" panose="02040503050406030204" pitchFamily="18" charset="0"/>
                                </a:rPr>
                                <m:t>𝐸</m:t>
                              </m:r>
                              <m:d>
                                <m:dPr>
                                  <m:ctrlPr>
                                    <a:rPr lang="es-CO" sz="1200" i="1">
                                      <a:solidFill>
                                        <a:srgbClr val="836967"/>
                                      </a:solidFill>
                                      <a:latin typeface="Cambria Math" panose="02040503050406030204" pitchFamily="18" charset="0"/>
                                    </a:rPr>
                                  </m:ctrlPr>
                                </m:dPr>
                                <m:e>
                                  <m:sSup>
                                    <m:sSupPr>
                                      <m:ctrlPr>
                                        <a:rPr lang="es-CO" sz="1200" i="1">
                                          <a:solidFill>
                                            <a:srgbClr val="836967"/>
                                          </a:solidFill>
                                          <a:latin typeface="Cambria Math" panose="02040503050406030204" pitchFamily="18" charset="0"/>
                                        </a:rPr>
                                      </m:ctrlPr>
                                    </m:sSupPr>
                                    <m:e>
                                      <m:r>
                                        <a:rPr lang="es-CO" sz="1200" i="1">
                                          <a:latin typeface="Cambria Math" panose="02040503050406030204" pitchFamily="18" charset="0"/>
                                        </a:rPr>
                                        <m:t>𝑧</m:t>
                                      </m:r>
                                    </m:e>
                                    <m:sup>
                                      <m:r>
                                        <a:rPr lang="es-CO" sz="1200" i="0">
                                          <a:latin typeface="Cambria Math" panose="02040503050406030204" pitchFamily="18" charset="0"/>
                                        </a:rPr>
                                        <m:t>′</m:t>
                                      </m:r>
                                    </m:sup>
                                  </m:sSup>
                                </m:e>
                              </m:d>
                            </m:den>
                          </m:f>
                        </m:e>
                      </m:nary>
                      <m:r>
                        <a:rPr lang="es-CO" sz="1200" i="0">
                          <a:latin typeface="Cambria Math" panose="02040503050406030204" pitchFamily="18" charset="0"/>
                        </a:rPr>
                        <m:t>  </m:t>
                      </m:r>
                      <m:r>
                        <a:rPr lang="es-CO" sz="1200" b="0" i="0" smtClean="0">
                          <a:latin typeface="Cambria Math" panose="02040503050406030204" pitchFamily="18" charset="0"/>
                        </a:rPr>
                        <m:t>                          (2</m:t>
                      </m:r>
                      <m:r>
                        <a:rPr lang="es-ES" sz="1200" b="0" i="0" smtClean="0">
                          <a:latin typeface="Cambria Math" panose="02040503050406030204" pitchFamily="18" charset="0"/>
                        </a:rPr>
                        <m:t>9</m:t>
                      </m:r>
                      <m:r>
                        <a:rPr lang="es-CO" sz="1200" b="0" i="0" smtClean="0">
                          <a:latin typeface="Cambria Math" panose="02040503050406030204" pitchFamily="18" charset="0"/>
                        </a:rPr>
                        <m:t>)</m:t>
                      </m:r>
                    </m:oMath>
                  </m:oMathPara>
                </a14:m>
                <a:endParaRPr lang="es-CO" dirty="0"/>
              </a:p>
            </p:txBody>
          </p:sp>
        </mc:Choice>
        <mc:Fallback>
          <p:sp>
            <p:nvSpPr>
              <p:cNvPr id="37" name="CuadroTexto 36">
                <a:extLst>
                  <a:ext uri="{FF2B5EF4-FFF2-40B4-BE49-F238E27FC236}">
                    <a16:creationId xmlns:a16="http://schemas.microsoft.com/office/drawing/2014/main" id="{979883A1-FB70-4C20-E86A-1D84EC2CABAF}"/>
                  </a:ext>
                </a:extLst>
              </p:cNvPr>
              <p:cNvSpPr txBox="1">
                <a:spLocks noRot="1" noChangeAspect="1" noMove="1" noResize="1" noEditPoints="1" noAdjustHandles="1" noChangeArrowheads="1" noChangeShapeType="1" noTextEdit="1"/>
              </p:cNvSpPr>
              <p:nvPr/>
            </p:nvSpPr>
            <p:spPr>
              <a:xfrm>
                <a:off x="1488820" y="4164961"/>
                <a:ext cx="4572000" cy="497765"/>
              </a:xfrm>
              <a:prstGeom prst="rect">
                <a:avLst/>
              </a:prstGeom>
              <a:blipFill>
                <a:blip r:embed="rId7"/>
                <a:stretch>
                  <a:fillRect t="-147561" b="-214634"/>
                </a:stretch>
              </a:blipFill>
            </p:spPr>
            <p:txBody>
              <a:bodyPr/>
              <a:lstStyle/>
              <a:p>
                <a:r>
                  <a:rPr lang="es-CO">
                    <a:noFill/>
                  </a:rPr>
                  <a:t> </a:t>
                </a:r>
              </a:p>
            </p:txBody>
          </p:sp>
        </mc:Fallback>
      </mc:AlternateContent>
      <p:pic>
        <p:nvPicPr>
          <p:cNvPr id="9" name="Imagen 8">
            <a:extLst>
              <a:ext uri="{FF2B5EF4-FFF2-40B4-BE49-F238E27FC236}">
                <a16:creationId xmlns:a16="http://schemas.microsoft.com/office/drawing/2014/main" id="{0FBE4281-03FC-F3FD-697A-A16BD070512C}"/>
              </a:ext>
            </a:extLst>
          </p:cNvPr>
          <p:cNvPicPr>
            <a:picLocks noChangeAspect="1"/>
          </p:cNvPicPr>
          <p:nvPr/>
        </p:nvPicPr>
        <p:blipFill>
          <a:blip r:embed="rId8"/>
          <a:stretch>
            <a:fillRect/>
          </a:stretch>
        </p:blipFill>
        <p:spPr>
          <a:xfrm>
            <a:off x="2292926" y="1810861"/>
            <a:ext cx="2366418" cy="1395265"/>
          </a:xfrm>
          <a:prstGeom prst="rect">
            <a:avLst/>
          </a:prstGeom>
        </p:spPr>
      </p:pic>
    </p:spTree>
    <p:extLst>
      <p:ext uri="{BB962C8B-B14F-4D97-AF65-F5344CB8AC3E}">
        <p14:creationId xmlns:p14="http://schemas.microsoft.com/office/powerpoint/2010/main" val="91139138"/>
      </p:ext>
    </p:extLst>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8A742E42-C5A4-1EF2-4887-FE4BB6256816}"/>
              </a:ext>
            </a:extLst>
          </p:cNvPr>
          <p:cNvPicPr>
            <a:picLocks noChangeAspect="1"/>
          </p:cNvPicPr>
          <p:nvPr/>
        </p:nvPicPr>
        <p:blipFill>
          <a:blip r:embed="rId3"/>
          <a:stretch>
            <a:fillRect/>
          </a:stretch>
        </p:blipFill>
        <p:spPr>
          <a:xfrm>
            <a:off x="0" y="0"/>
            <a:ext cx="9144000" cy="5143500"/>
          </a:xfrm>
          <a:prstGeom prst="rect">
            <a:avLst/>
          </a:prstGeom>
        </p:spPr>
      </p:pic>
      <p:sp>
        <p:nvSpPr>
          <p:cNvPr id="2" name="Elipse 1">
            <a:extLst>
              <a:ext uri="{FF2B5EF4-FFF2-40B4-BE49-F238E27FC236}">
                <a16:creationId xmlns:a16="http://schemas.microsoft.com/office/drawing/2014/main" id="{808D58B5-B2C7-7C38-8DE3-DA39A31874B1}"/>
              </a:ext>
            </a:extLst>
          </p:cNvPr>
          <p:cNvSpPr/>
          <p:nvPr/>
        </p:nvSpPr>
        <p:spPr>
          <a:xfrm>
            <a:off x="8489575" y="161210"/>
            <a:ext cx="447677" cy="454040"/>
          </a:xfrm>
          <a:prstGeom prst="ellipse">
            <a:avLst/>
          </a:prstGeom>
          <a:solidFill>
            <a:srgbClr val="D20000"/>
          </a:solidFill>
          <a:ln>
            <a:solidFill>
              <a:srgbClr val="D2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 name="Google Shape;69;p15">
            <a:extLst>
              <a:ext uri="{FF2B5EF4-FFF2-40B4-BE49-F238E27FC236}">
                <a16:creationId xmlns:a16="http://schemas.microsoft.com/office/drawing/2014/main" id="{0655492F-5DE4-7253-0DDC-32E59280DDB5}"/>
              </a:ext>
            </a:extLst>
          </p:cNvPr>
          <p:cNvSpPr txBox="1">
            <a:spLocks/>
          </p:cNvSpPr>
          <p:nvPr/>
        </p:nvSpPr>
        <p:spPr>
          <a:xfrm>
            <a:off x="8489575" y="201005"/>
            <a:ext cx="447677" cy="454040"/>
          </a:xfrm>
          <a:prstGeom prst="rect">
            <a:avLst/>
          </a:prstGeom>
          <a:noFill/>
          <a:ln>
            <a:noFill/>
          </a:ln>
        </p:spPr>
        <p:txBody>
          <a:bodyPr spcFirstLastPara="1" wrap="square" lIns="91425" tIns="91425" rIns="91425" bIns="91425" anchor="t" anchorCtr="0">
            <a:normAutofit fontScale="825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s-ES" sz="2400" b="1" dirty="0">
                <a:solidFill>
                  <a:schemeClr val="bg1">
                    <a:lumMod val="95000"/>
                  </a:schemeClr>
                </a:solidFill>
                <a:latin typeface="Times New Roman" panose="02020603050405020304" pitchFamily="18" charset="0"/>
                <a:cs typeface="Times New Roman" panose="02020603050405020304" pitchFamily="18" charset="0"/>
              </a:rPr>
              <a:t>19</a:t>
            </a:r>
          </a:p>
        </p:txBody>
      </p:sp>
      <p:sp>
        <p:nvSpPr>
          <p:cNvPr id="4" name="Google Shape;69;p15">
            <a:extLst>
              <a:ext uri="{FF2B5EF4-FFF2-40B4-BE49-F238E27FC236}">
                <a16:creationId xmlns:a16="http://schemas.microsoft.com/office/drawing/2014/main" id="{63FA07C0-F843-BC1A-8284-3A66A54F51C8}"/>
              </a:ext>
            </a:extLst>
          </p:cNvPr>
          <p:cNvSpPr txBox="1">
            <a:spLocks noGrp="1"/>
          </p:cNvSpPr>
          <p:nvPr>
            <p:ph type="title"/>
          </p:nvPr>
        </p:nvSpPr>
        <p:spPr>
          <a:xfrm>
            <a:off x="311699" y="184942"/>
            <a:ext cx="7246389" cy="572700"/>
          </a:xfrm>
          <a:prstGeom prst="rect">
            <a:avLst/>
          </a:prstGeom>
        </p:spPr>
        <p:txBody>
          <a:bodyPr spcFirstLastPara="1" wrap="square" lIns="91425" tIns="91425" rIns="91425" bIns="91425" anchor="t" anchorCtr="0">
            <a:normAutofit fontScale="90000"/>
          </a:bodyPr>
          <a:lstStyle/>
          <a:p>
            <a:r>
              <a:rPr lang="es-ES" dirty="0">
                <a:latin typeface="Times New Roman" panose="02020603050405020304" pitchFamily="18" charset="0"/>
                <a:cs typeface="Times New Roman" panose="02020603050405020304" pitchFamily="18" charset="0"/>
              </a:rPr>
              <a:t>8. Sistema:</a:t>
            </a:r>
            <a:r>
              <a:rPr lang="es-ES" sz="2800" dirty="0">
                <a:latin typeface="Times New Roman" panose="02020603050405020304" pitchFamily="18" charset="0"/>
                <a:cs typeface="Times New Roman" panose="02020603050405020304" pitchFamily="18" charset="0"/>
              </a:rPr>
              <a:t> PG 1115+080</a:t>
            </a:r>
            <a:br>
              <a:rPr lang="es-ES" dirty="0">
                <a:latin typeface="Times New Roman" panose="02020603050405020304" pitchFamily="18" charset="0"/>
                <a:cs typeface="Times New Roman" panose="02020603050405020304" pitchFamily="18" charset="0"/>
              </a:rPr>
            </a:br>
            <a:br>
              <a:rPr lang="es-ES" dirty="0">
                <a:latin typeface="Times New Roman" panose="02020603050405020304" pitchFamily="18" charset="0"/>
                <a:cs typeface="Times New Roman" panose="02020603050405020304" pitchFamily="18" charset="0"/>
              </a:rPr>
            </a:br>
            <a:endParaRPr dirty="0">
              <a:latin typeface="Times New Roman" panose="02020603050405020304" pitchFamily="18" charset="0"/>
              <a:cs typeface="Times New Roman" panose="02020603050405020304" pitchFamily="18" charset="0"/>
            </a:endParaRPr>
          </a:p>
        </p:txBody>
      </p:sp>
      <p:sp>
        <p:nvSpPr>
          <p:cNvPr id="25" name="Marcador de texto 2">
            <a:extLst>
              <a:ext uri="{FF2B5EF4-FFF2-40B4-BE49-F238E27FC236}">
                <a16:creationId xmlns:a16="http://schemas.microsoft.com/office/drawing/2014/main" id="{DB1B83A8-83C9-F210-24C0-A4A2808EC556}"/>
              </a:ext>
            </a:extLst>
          </p:cNvPr>
          <p:cNvSpPr txBox="1">
            <a:spLocks/>
          </p:cNvSpPr>
          <p:nvPr/>
        </p:nvSpPr>
        <p:spPr>
          <a:xfrm>
            <a:off x="2548327" y="4028671"/>
            <a:ext cx="3805397" cy="71437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114300" indent="0" algn="just">
              <a:buFont typeface="Arial"/>
              <a:buNone/>
            </a:pPr>
            <a:r>
              <a:rPr lang="es-ES" sz="1000" b="1" dirty="0">
                <a:solidFill>
                  <a:schemeClr val="tx1">
                    <a:lumMod val="65000"/>
                    <a:lumOff val="35000"/>
                  </a:schemeClr>
                </a:solidFill>
                <a:latin typeface="Times New Roman" panose="02020603050405020304" pitchFamily="18" charset="0"/>
                <a:cs typeface="Times New Roman" panose="02020603050405020304" pitchFamily="18" charset="0"/>
              </a:rPr>
              <a:t>Tabla 3</a:t>
            </a:r>
            <a:r>
              <a:rPr lang="es-ES" sz="1000" dirty="0">
                <a:solidFill>
                  <a:schemeClr val="tx1">
                    <a:lumMod val="65000"/>
                    <a:lumOff val="35000"/>
                  </a:schemeClr>
                </a:solidFill>
                <a:latin typeface="Times New Roman" panose="02020603050405020304" pitchFamily="18" charset="0"/>
                <a:cs typeface="Times New Roman" panose="02020603050405020304" pitchFamily="18" charset="0"/>
              </a:rPr>
              <a:t>. </a:t>
            </a:r>
            <a:r>
              <a:rPr lang="es-CO" sz="1000" dirty="0">
                <a:latin typeface="Times New Roman" panose="02020603050405020304" pitchFamily="18" charset="0"/>
                <a:cs typeface="Times New Roman" panose="02020603050405020304" pitchFamily="18" charset="0"/>
              </a:rPr>
              <a:t>Distancias de diámetro angular para el sistema PG 1115 + 080.</a:t>
            </a:r>
          </a:p>
        </p:txBody>
      </p:sp>
      <p:sp>
        <p:nvSpPr>
          <p:cNvPr id="10" name="Google Shape;70;p15">
            <a:extLst>
              <a:ext uri="{FF2B5EF4-FFF2-40B4-BE49-F238E27FC236}">
                <a16:creationId xmlns:a16="http://schemas.microsoft.com/office/drawing/2014/main" id="{27044ABE-EA0C-0EDD-1C3A-E5101A621AC5}"/>
              </a:ext>
            </a:extLst>
          </p:cNvPr>
          <p:cNvSpPr txBox="1">
            <a:spLocks/>
          </p:cNvSpPr>
          <p:nvPr/>
        </p:nvSpPr>
        <p:spPr>
          <a:xfrm>
            <a:off x="311699" y="757642"/>
            <a:ext cx="2760114" cy="45953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285750" indent="-285750">
              <a:spcAft>
                <a:spcPts val="1200"/>
              </a:spcAft>
            </a:pPr>
            <a:r>
              <a:rPr lang="es-ES" sz="1200" dirty="0">
                <a:solidFill>
                  <a:schemeClr val="tx1">
                    <a:lumMod val="65000"/>
                    <a:lumOff val="35000"/>
                  </a:schemeClr>
                </a:solidFill>
                <a:latin typeface="Times New Roman" panose="02020603050405020304" pitchFamily="18" charset="0"/>
                <a:cs typeface="Times New Roman" panose="02020603050405020304" pitchFamily="18" charset="0"/>
              </a:rPr>
              <a:t>Distancia comóvil transversa</a:t>
            </a:r>
            <a:r>
              <a:rPr lang="es-ES" sz="1400" dirty="0">
                <a:solidFill>
                  <a:schemeClr val="tx1">
                    <a:lumMod val="65000"/>
                    <a:lumOff val="35000"/>
                  </a:schemeClr>
                </a:solidFill>
                <a:latin typeface="Times New Roman" panose="02020603050405020304" pitchFamily="18" charset="0"/>
                <a:cs typeface="Times New Roman" panose="02020603050405020304" pitchFamily="18" charset="0"/>
              </a:rPr>
              <a:t>.</a:t>
            </a:r>
            <a:endParaRPr lang="es-ES" sz="1400" dirty="0">
              <a:solidFill>
                <a:schemeClr val="tx1"/>
              </a:solidFill>
              <a:latin typeface="Times New Roman" panose="02020603050405020304" pitchFamily="18" charset="0"/>
              <a:cs typeface="Times New Roman" panose="02020603050405020304" pitchFamily="18" charset="0"/>
            </a:endParaRPr>
          </a:p>
        </p:txBody>
      </p:sp>
      <p:sp>
        <p:nvSpPr>
          <p:cNvPr id="15" name="Google Shape;70;p15">
            <a:extLst>
              <a:ext uri="{FF2B5EF4-FFF2-40B4-BE49-F238E27FC236}">
                <a16:creationId xmlns:a16="http://schemas.microsoft.com/office/drawing/2014/main" id="{A44152FB-4DD4-050D-5069-B74B247A9D15}"/>
              </a:ext>
            </a:extLst>
          </p:cNvPr>
          <p:cNvSpPr txBox="1">
            <a:spLocks/>
          </p:cNvSpPr>
          <p:nvPr/>
        </p:nvSpPr>
        <p:spPr>
          <a:xfrm>
            <a:off x="378374" y="1948189"/>
            <a:ext cx="2760114" cy="45953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285750" indent="-285750">
              <a:spcAft>
                <a:spcPts val="1200"/>
              </a:spcAft>
            </a:pPr>
            <a:r>
              <a:rPr lang="es-ES" sz="1200" dirty="0">
                <a:solidFill>
                  <a:schemeClr val="tx1">
                    <a:lumMod val="65000"/>
                    <a:lumOff val="35000"/>
                  </a:schemeClr>
                </a:solidFill>
                <a:latin typeface="Times New Roman" panose="02020603050405020304" pitchFamily="18" charset="0"/>
                <a:cs typeface="Times New Roman" panose="02020603050405020304" pitchFamily="18" charset="0"/>
              </a:rPr>
              <a:t>Distancia de diámetro angular. </a:t>
            </a:r>
            <a:endParaRPr lang="es-ES" sz="1400" dirty="0">
              <a:solidFill>
                <a:schemeClr val="tx1"/>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7" name="CuadroTexto 16">
                <a:extLst>
                  <a:ext uri="{FF2B5EF4-FFF2-40B4-BE49-F238E27FC236}">
                    <a16:creationId xmlns:a16="http://schemas.microsoft.com/office/drawing/2014/main" id="{F3A7EDA0-7CF1-108B-9708-FF594FCEF058}"/>
                  </a:ext>
                </a:extLst>
              </p:cNvPr>
              <p:cNvSpPr txBox="1"/>
              <p:nvPr/>
            </p:nvSpPr>
            <p:spPr>
              <a:xfrm>
                <a:off x="2849918" y="2351177"/>
                <a:ext cx="4629150" cy="44114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s-CO" sz="1200" i="1" smtClean="0">
                              <a:solidFill>
                                <a:srgbClr val="836967"/>
                              </a:solidFill>
                              <a:latin typeface="Cambria Math" panose="02040503050406030204" pitchFamily="18" charset="0"/>
                            </a:rPr>
                          </m:ctrlPr>
                        </m:sSubPr>
                        <m:e>
                          <m:r>
                            <a:rPr lang="es-CO" sz="1200" i="1">
                              <a:latin typeface="Cambria Math" panose="02040503050406030204" pitchFamily="18" charset="0"/>
                            </a:rPr>
                            <m:t>𝐷</m:t>
                          </m:r>
                        </m:e>
                        <m:sub>
                          <m:r>
                            <a:rPr lang="es-CO" sz="1200" i="1">
                              <a:latin typeface="Cambria Math" panose="02040503050406030204" pitchFamily="18" charset="0"/>
                            </a:rPr>
                            <m:t>𝐴</m:t>
                          </m:r>
                        </m:sub>
                      </m:sSub>
                      <m:r>
                        <a:rPr lang="es-CO" sz="1200" i="0">
                          <a:latin typeface="Cambria Math" panose="02040503050406030204" pitchFamily="18" charset="0"/>
                        </a:rPr>
                        <m:t>≡</m:t>
                      </m:r>
                      <m:f>
                        <m:fPr>
                          <m:ctrlPr>
                            <a:rPr lang="es-CO" sz="1200" i="1">
                              <a:solidFill>
                                <a:srgbClr val="836967"/>
                              </a:solidFill>
                              <a:latin typeface="Cambria Math" panose="02040503050406030204" pitchFamily="18" charset="0"/>
                            </a:rPr>
                          </m:ctrlPr>
                        </m:fPr>
                        <m:num>
                          <m:sSub>
                            <m:sSubPr>
                              <m:ctrlPr>
                                <a:rPr lang="es-CO" sz="1200" i="1">
                                  <a:solidFill>
                                    <a:srgbClr val="836967"/>
                                  </a:solidFill>
                                  <a:latin typeface="Cambria Math" panose="02040503050406030204" pitchFamily="18" charset="0"/>
                                </a:rPr>
                              </m:ctrlPr>
                            </m:sSubPr>
                            <m:e>
                              <m:r>
                                <a:rPr lang="es-CO" sz="1200" i="1">
                                  <a:latin typeface="Cambria Math" panose="02040503050406030204" pitchFamily="18" charset="0"/>
                                </a:rPr>
                                <m:t>𝐷</m:t>
                              </m:r>
                            </m:e>
                            <m:sub>
                              <m:r>
                                <a:rPr lang="es-CO" sz="1200" i="1">
                                  <a:latin typeface="Cambria Math" panose="02040503050406030204" pitchFamily="18" charset="0"/>
                                </a:rPr>
                                <m:t>𝑀</m:t>
                              </m:r>
                            </m:sub>
                          </m:sSub>
                        </m:num>
                        <m:den>
                          <m:r>
                            <a:rPr lang="es-CO" sz="1200" i="0">
                              <a:latin typeface="Cambria Math" panose="02040503050406030204" pitchFamily="18" charset="0"/>
                            </a:rPr>
                            <m:t>1+</m:t>
                          </m:r>
                          <m:r>
                            <a:rPr lang="es-CO" sz="1200" i="1">
                              <a:latin typeface="Cambria Math" panose="02040503050406030204" pitchFamily="18" charset="0"/>
                            </a:rPr>
                            <m:t>𝑧</m:t>
                          </m:r>
                        </m:den>
                      </m:f>
                      <m:r>
                        <a:rPr lang="es-CO" sz="1200" b="0" i="1" smtClean="0">
                          <a:latin typeface="Cambria Math" panose="02040503050406030204" pitchFamily="18" charset="0"/>
                        </a:rPr>
                        <m:t>                                (3</m:t>
                      </m:r>
                      <m:r>
                        <a:rPr lang="es-ES" sz="1200" b="0" i="1" smtClean="0">
                          <a:latin typeface="Cambria Math" panose="02040503050406030204" pitchFamily="18" charset="0"/>
                        </a:rPr>
                        <m:t>3</m:t>
                      </m:r>
                      <m:r>
                        <a:rPr lang="es-CO" sz="1200" b="0" i="1" smtClean="0">
                          <a:latin typeface="Cambria Math" panose="02040503050406030204" pitchFamily="18" charset="0"/>
                        </a:rPr>
                        <m:t>)</m:t>
                      </m:r>
                    </m:oMath>
                  </m:oMathPara>
                </a14:m>
                <a:endParaRPr lang="es-CO" dirty="0"/>
              </a:p>
            </p:txBody>
          </p:sp>
        </mc:Choice>
        <mc:Fallback xmlns="">
          <p:sp>
            <p:nvSpPr>
              <p:cNvPr id="17" name="CuadroTexto 16">
                <a:extLst>
                  <a:ext uri="{FF2B5EF4-FFF2-40B4-BE49-F238E27FC236}">
                    <a16:creationId xmlns:a16="http://schemas.microsoft.com/office/drawing/2014/main" id="{F3A7EDA0-7CF1-108B-9708-FF594FCEF058}"/>
                  </a:ext>
                </a:extLst>
              </p:cNvPr>
              <p:cNvSpPr txBox="1">
                <a:spLocks noRot="1" noChangeAspect="1" noMove="1" noResize="1" noEditPoints="1" noAdjustHandles="1" noChangeArrowheads="1" noChangeShapeType="1" noTextEdit="1"/>
              </p:cNvSpPr>
              <p:nvPr/>
            </p:nvSpPr>
            <p:spPr>
              <a:xfrm>
                <a:off x="2849918" y="2351177"/>
                <a:ext cx="4629150" cy="441146"/>
              </a:xfrm>
              <a:prstGeom prst="rect">
                <a:avLst/>
              </a:prstGeom>
              <a:blipFill>
                <a:blip r:embed="rId6"/>
                <a:stretch>
                  <a:fillRect b="-1389"/>
                </a:stretch>
              </a:blipFill>
            </p:spPr>
            <p:txBody>
              <a:bodyPr/>
              <a:lstStyle/>
              <a:p>
                <a:r>
                  <a:rPr lang="es-CO">
                    <a:noFill/>
                  </a:rPr>
                  <a:t> </a:t>
                </a:r>
              </a:p>
            </p:txBody>
          </p:sp>
        </mc:Fallback>
      </mc:AlternateContent>
      <mc:AlternateContent xmlns:mc="http://schemas.openxmlformats.org/markup-compatibility/2006" xmlns:a14="http://schemas.microsoft.com/office/drawing/2010/main">
        <mc:Choice Requires="a14">
          <p:sp>
            <p:nvSpPr>
              <p:cNvPr id="18" name="CuadroTexto 17">
                <a:extLst>
                  <a:ext uri="{FF2B5EF4-FFF2-40B4-BE49-F238E27FC236}">
                    <a16:creationId xmlns:a16="http://schemas.microsoft.com/office/drawing/2014/main" id="{0C7796E1-AF14-FD42-DA65-0AC26CFCD144}"/>
                  </a:ext>
                </a:extLst>
              </p:cNvPr>
              <p:cNvSpPr txBox="1"/>
              <p:nvPr/>
            </p:nvSpPr>
            <p:spPr>
              <a:xfrm>
                <a:off x="6353725" y="1608477"/>
                <a:ext cx="640138" cy="27699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s-CO" sz="1200" b="0" i="1" smtClean="0">
                          <a:solidFill>
                            <a:srgbClr val="836967"/>
                          </a:solidFill>
                          <a:latin typeface="Cambria Math" panose="02040503050406030204" pitchFamily="18" charset="0"/>
                        </a:rPr>
                        <m:t> </m:t>
                      </m:r>
                      <m:r>
                        <a:rPr lang="es-CO" sz="1200" b="0" i="1" smtClean="0">
                          <a:latin typeface="Cambria Math" panose="02040503050406030204" pitchFamily="18" charset="0"/>
                        </a:rPr>
                        <m:t>(</m:t>
                      </m:r>
                      <m:r>
                        <a:rPr lang="es-ES" sz="1200" b="0" i="1" smtClean="0">
                          <a:latin typeface="Cambria Math" panose="02040503050406030204" pitchFamily="18" charset="0"/>
                        </a:rPr>
                        <m:t>32</m:t>
                      </m:r>
                      <m:r>
                        <a:rPr lang="es-CO" sz="1200" b="0" i="1" smtClean="0">
                          <a:latin typeface="Cambria Math" panose="02040503050406030204" pitchFamily="18" charset="0"/>
                        </a:rPr>
                        <m:t>)</m:t>
                      </m:r>
                    </m:oMath>
                  </m:oMathPara>
                </a14:m>
                <a:endParaRPr lang="es-CO" dirty="0"/>
              </a:p>
            </p:txBody>
          </p:sp>
        </mc:Choice>
        <mc:Fallback xmlns="">
          <p:sp>
            <p:nvSpPr>
              <p:cNvPr id="18" name="CuadroTexto 17">
                <a:extLst>
                  <a:ext uri="{FF2B5EF4-FFF2-40B4-BE49-F238E27FC236}">
                    <a16:creationId xmlns:a16="http://schemas.microsoft.com/office/drawing/2014/main" id="{0C7796E1-AF14-FD42-DA65-0AC26CFCD144}"/>
                  </a:ext>
                </a:extLst>
              </p:cNvPr>
              <p:cNvSpPr txBox="1">
                <a:spLocks noRot="1" noChangeAspect="1" noMove="1" noResize="1" noEditPoints="1" noAdjustHandles="1" noChangeArrowheads="1" noChangeShapeType="1" noTextEdit="1"/>
              </p:cNvSpPr>
              <p:nvPr/>
            </p:nvSpPr>
            <p:spPr>
              <a:xfrm>
                <a:off x="6353725" y="1608477"/>
                <a:ext cx="640138" cy="276999"/>
              </a:xfrm>
              <a:prstGeom prst="rect">
                <a:avLst/>
              </a:prstGeom>
              <a:blipFill>
                <a:blip r:embed="rId7"/>
                <a:stretch>
                  <a:fillRect b="-11111"/>
                </a:stretch>
              </a:blipFill>
            </p:spPr>
            <p:txBody>
              <a:bodyPr/>
              <a:lstStyle/>
              <a:p>
                <a:r>
                  <a:rPr lang="es-CO">
                    <a:noFill/>
                  </a:rPr>
                  <a:t> </a:t>
                </a:r>
              </a:p>
            </p:txBody>
          </p:sp>
        </mc:Fallback>
      </mc:AlternateContent>
      <mc:AlternateContent xmlns:mc="http://schemas.openxmlformats.org/markup-compatibility/2006" xmlns:a14="http://schemas.microsoft.com/office/drawing/2010/main">
        <mc:Choice Requires="a14">
          <p:sp>
            <p:nvSpPr>
              <p:cNvPr id="20" name="CuadroTexto 19">
                <a:extLst>
                  <a:ext uri="{FF2B5EF4-FFF2-40B4-BE49-F238E27FC236}">
                    <a16:creationId xmlns:a16="http://schemas.microsoft.com/office/drawing/2014/main" id="{83660F21-DEAD-EBE5-7E96-E0664686E018}"/>
                  </a:ext>
                </a:extLst>
              </p:cNvPr>
              <p:cNvSpPr txBox="1"/>
              <p:nvPr/>
            </p:nvSpPr>
            <p:spPr>
              <a:xfrm>
                <a:off x="6355256" y="1370817"/>
                <a:ext cx="640138" cy="27699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s-CO" sz="1200" i="1" smtClean="0">
                          <a:solidFill>
                            <a:srgbClr val="836967"/>
                          </a:solidFill>
                          <a:latin typeface="Cambria Math" panose="02040503050406030204" pitchFamily="18" charset="0"/>
                        </a:rPr>
                        <m:t> </m:t>
                      </m:r>
                      <m:r>
                        <a:rPr lang="es-CO" sz="1200" b="0" i="1" smtClean="0">
                          <a:latin typeface="Cambria Math" panose="02040503050406030204" pitchFamily="18" charset="0"/>
                        </a:rPr>
                        <m:t>(</m:t>
                      </m:r>
                      <m:r>
                        <a:rPr lang="es-ES" sz="1200" b="0" i="1" smtClean="0">
                          <a:latin typeface="Cambria Math" panose="02040503050406030204" pitchFamily="18" charset="0"/>
                        </a:rPr>
                        <m:t>31</m:t>
                      </m:r>
                      <m:r>
                        <a:rPr lang="es-CO" sz="1200" b="0" i="1" smtClean="0">
                          <a:latin typeface="Cambria Math" panose="02040503050406030204" pitchFamily="18" charset="0"/>
                        </a:rPr>
                        <m:t>)</m:t>
                      </m:r>
                    </m:oMath>
                  </m:oMathPara>
                </a14:m>
                <a:endParaRPr lang="es-CO" dirty="0"/>
              </a:p>
            </p:txBody>
          </p:sp>
        </mc:Choice>
        <mc:Fallback xmlns="">
          <p:sp>
            <p:nvSpPr>
              <p:cNvPr id="20" name="CuadroTexto 19">
                <a:extLst>
                  <a:ext uri="{FF2B5EF4-FFF2-40B4-BE49-F238E27FC236}">
                    <a16:creationId xmlns:a16="http://schemas.microsoft.com/office/drawing/2014/main" id="{83660F21-DEAD-EBE5-7E96-E0664686E018}"/>
                  </a:ext>
                </a:extLst>
              </p:cNvPr>
              <p:cNvSpPr txBox="1">
                <a:spLocks noRot="1" noChangeAspect="1" noMove="1" noResize="1" noEditPoints="1" noAdjustHandles="1" noChangeArrowheads="1" noChangeShapeType="1" noTextEdit="1"/>
              </p:cNvSpPr>
              <p:nvPr/>
            </p:nvSpPr>
            <p:spPr>
              <a:xfrm>
                <a:off x="6355256" y="1370817"/>
                <a:ext cx="640138" cy="276999"/>
              </a:xfrm>
              <a:prstGeom prst="rect">
                <a:avLst/>
              </a:prstGeom>
              <a:blipFill>
                <a:blip r:embed="rId8"/>
                <a:stretch>
                  <a:fillRect b="-11111"/>
                </a:stretch>
              </a:blipFill>
            </p:spPr>
            <p:txBody>
              <a:bodyPr/>
              <a:lstStyle/>
              <a:p>
                <a:r>
                  <a:rPr lang="es-CO">
                    <a:noFill/>
                  </a:rPr>
                  <a:t> </a:t>
                </a:r>
              </a:p>
            </p:txBody>
          </p:sp>
        </mc:Fallback>
      </mc:AlternateContent>
      <mc:AlternateContent xmlns:mc="http://schemas.openxmlformats.org/markup-compatibility/2006" xmlns:a14="http://schemas.microsoft.com/office/drawing/2010/main">
        <mc:Choice Requires="a14">
          <p:sp>
            <p:nvSpPr>
              <p:cNvPr id="23" name="CuadroTexto 22">
                <a:extLst>
                  <a:ext uri="{FF2B5EF4-FFF2-40B4-BE49-F238E27FC236}">
                    <a16:creationId xmlns:a16="http://schemas.microsoft.com/office/drawing/2014/main" id="{2A9EC541-E836-94F7-7136-2BCF18918BA3}"/>
                  </a:ext>
                </a:extLst>
              </p:cNvPr>
              <p:cNvSpPr txBox="1"/>
              <p:nvPr/>
            </p:nvSpPr>
            <p:spPr>
              <a:xfrm>
                <a:off x="6346713" y="1142241"/>
                <a:ext cx="640138" cy="27699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s-CO" sz="1200" i="1" smtClean="0">
                          <a:solidFill>
                            <a:srgbClr val="836967"/>
                          </a:solidFill>
                          <a:latin typeface="Cambria Math" panose="02040503050406030204" pitchFamily="18" charset="0"/>
                        </a:rPr>
                        <m:t> </m:t>
                      </m:r>
                      <m:r>
                        <a:rPr lang="es-CO" sz="1200" b="0" i="1" smtClean="0">
                          <a:latin typeface="Cambria Math" panose="02040503050406030204" pitchFamily="18" charset="0"/>
                        </a:rPr>
                        <m:t>(</m:t>
                      </m:r>
                      <m:r>
                        <a:rPr lang="es-ES" sz="1200" b="0" i="1" smtClean="0">
                          <a:latin typeface="Cambria Math" panose="02040503050406030204" pitchFamily="18" charset="0"/>
                        </a:rPr>
                        <m:t>30</m:t>
                      </m:r>
                      <m:r>
                        <a:rPr lang="es-CO" sz="1200" b="0" i="1" smtClean="0">
                          <a:latin typeface="Cambria Math" panose="02040503050406030204" pitchFamily="18" charset="0"/>
                        </a:rPr>
                        <m:t>)</m:t>
                      </m:r>
                    </m:oMath>
                  </m:oMathPara>
                </a14:m>
                <a:endParaRPr lang="es-CO" dirty="0"/>
              </a:p>
            </p:txBody>
          </p:sp>
        </mc:Choice>
        <mc:Fallback xmlns="">
          <p:sp>
            <p:nvSpPr>
              <p:cNvPr id="23" name="CuadroTexto 22">
                <a:extLst>
                  <a:ext uri="{FF2B5EF4-FFF2-40B4-BE49-F238E27FC236}">
                    <a16:creationId xmlns:a16="http://schemas.microsoft.com/office/drawing/2014/main" id="{2A9EC541-E836-94F7-7136-2BCF18918BA3}"/>
                  </a:ext>
                </a:extLst>
              </p:cNvPr>
              <p:cNvSpPr txBox="1">
                <a:spLocks noRot="1" noChangeAspect="1" noMove="1" noResize="1" noEditPoints="1" noAdjustHandles="1" noChangeArrowheads="1" noChangeShapeType="1" noTextEdit="1"/>
              </p:cNvSpPr>
              <p:nvPr/>
            </p:nvSpPr>
            <p:spPr>
              <a:xfrm>
                <a:off x="6346713" y="1142241"/>
                <a:ext cx="640138" cy="276999"/>
              </a:xfrm>
              <a:prstGeom prst="rect">
                <a:avLst/>
              </a:prstGeom>
              <a:blipFill>
                <a:blip r:embed="rId9"/>
                <a:stretch>
                  <a:fillRect b="-8696"/>
                </a:stretch>
              </a:blipFill>
            </p:spPr>
            <p:txBody>
              <a:bodyPr/>
              <a:lstStyle/>
              <a:p>
                <a:r>
                  <a:rPr lang="es-CO">
                    <a:noFill/>
                  </a:rPr>
                  <a:t> </a:t>
                </a:r>
              </a:p>
            </p:txBody>
          </p:sp>
        </mc:Fallback>
      </mc:AlternateContent>
      <p:pic>
        <p:nvPicPr>
          <p:cNvPr id="6" name="Imagen 5">
            <a:extLst>
              <a:ext uri="{FF2B5EF4-FFF2-40B4-BE49-F238E27FC236}">
                <a16:creationId xmlns:a16="http://schemas.microsoft.com/office/drawing/2014/main" id="{5CF32424-E71A-A00C-5059-B8C73A2B9613}"/>
              </a:ext>
            </a:extLst>
          </p:cNvPr>
          <p:cNvPicPr>
            <a:picLocks noChangeAspect="1"/>
          </p:cNvPicPr>
          <p:nvPr/>
        </p:nvPicPr>
        <p:blipFill>
          <a:blip r:embed="rId10"/>
          <a:stretch>
            <a:fillRect/>
          </a:stretch>
        </p:blipFill>
        <p:spPr>
          <a:xfrm>
            <a:off x="2797288" y="1138603"/>
            <a:ext cx="3393372" cy="818261"/>
          </a:xfrm>
          <a:prstGeom prst="rect">
            <a:avLst/>
          </a:prstGeom>
        </p:spPr>
      </p:pic>
      <p:pic>
        <p:nvPicPr>
          <p:cNvPr id="12" name="Imagen 11">
            <a:extLst>
              <a:ext uri="{FF2B5EF4-FFF2-40B4-BE49-F238E27FC236}">
                <a16:creationId xmlns:a16="http://schemas.microsoft.com/office/drawing/2014/main" id="{09BEB3DD-B0D2-2C37-D378-7F1562ADAB2F}"/>
              </a:ext>
            </a:extLst>
          </p:cNvPr>
          <p:cNvPicPr>
            <a:picLocks noChangeAspect="1"/>
          </p:cNvPicPr>
          <p:nvPr/>
        </p:nvPicPr>
        <p:blipFill>
          <a:blip r:embed="rId11"/>
          <a:stretch>
            <a:fillRect/>
          </a:stretch>
        </p:blipFill>
        <p:spPr>
          <a:xfrm>
            <a:off x="2665933" y="3111085"/>
            <a:ext cx="3656081" cy="1003048"/>
          </a:xfrm>
          <a:prstGeom prst="rect">
            <a:avLst/>
          </a:prstGeom>
        </p:spPr>
      </p:pic>
    </p:spTree>
    <p:extLst>
      <p:ext uri="{BB962C8B-B14F-4D97-AF65-F5344CB8AC3E}">
        <p14:creationId xmlns:p14="http://schemas.microsoft.com/office/powerpoint/2010/main" val="109426133"/>
      </p:ext>
    </p:extLst>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Imagen 23">
            <a:extLst>
              <a:ext uri="{FF2B5EF4-FFF2-40B4-BE49-F238E27FC236}">
                <a16:creationId xmlns:a16="http://schemas.microsoft.com/office/drawing/2014/main" id="{01D9B6BF-211C-862C-5D05-388AC3458560}"/>
              </a:ext>
            </a:extLst>
          </p:cNvPr>
          <p:cNvPicPr>
            <a:picLocks noChangeAspect="1"/>
          </p:cNvPicPr>
          <p:nvPr/>
        </p:nvPicPr>
        <p:blipFill>
          <a:blip r:embed="rId3"/>
          <a:stretch>
            <a:fillRect/>
          </a:stretch>
        </p:blipFill>
        <p:spPr>
          <a:xfrm>
            <a:off x="-13854" y="-18289"/>
            <a:ext cx="9157854" cy="5161789"/>
          </a:xfrm>
          <a:prstGeom prst="rect">
            <a:avLst/>
          </a:prstGeom>
        </p:spPr>
      </p:pic>
      <p:sp>
        <p:nvSpPr>
          <p:cNvPr id="2" name="Elipse 1">
            <a:extLst>
              <a:ext uri="{FF2B5EF4-FFF2-40B4-BE49-F238E27FC236}">
                <a16:creationId xmlns:a16="http://schemas.microsoft.com/office/drawing/2014/main" id="{808D58B5-B2C7-7C38-8DE3-DA39A31874B1}"/>
              </a:ext>
            </a:extLst>
          </p:cNvPr>
          <p:cNvSpPr/>
          <p:nvPr/>
        </p:nvSpPr>
        <p:spPr>
          <a:xfrm>
            <a:off x="8468144" y="4461748"/>
            <a:ext cx="447677" cy="454040"/>
          </a:xfrm>
          <a:prstGeom prst="ellipse">
            <a:avLst/>
          </a:prstGeom>
          <a:solidFill>
            <a:srgbClr val="D20000"/>
          </a:solidFill>
          <a:ln>
            <a:solidFill>
              <a:srgbClr val="D2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 name="Google Shape;69;p15">
            <a:extLst>
              <a:ext uri="{FF2B5EF4-FFF2-40B4-BE49-F238E27FC236}">
                <a16:creationId xmlns:a16="http://schemas.microsoft.com/office/drawing/2014/main" id="{0655492F-5DE4-7253-0DDC-32E59280DDB5}"/>
              </a:ext>
            </a:extLst>
          </p:cNvPr>
          <p:cNvSpPr txBox="1">
            <a:spLocks/>
          </p:cNvSpPr>
          <p:nvPr/>
        </p:nvSpPr>
        <p:spPr>
          <a:xfrm>
            <a:off x="8468144" y="4494400"/>
            <a:ext cx="447677" cy="454040"/>
          </a:xfrm>
          <a:prstGeom prst="rect">
            <a:avLst/>
          </a:prstGeom>
          <a:noFill/>
          <a:ln>
            <a:noFill/>
          </a:ln>
        </p:spPr>
        <p:txBody>
          <a:bodyPr spcFirstLastPara="1" wrap="square" lIns="91425" tIns="91425" rIns="91425" bIns="91425" anchor="t" anchorCtr="0">
            <a:normAutofit fontScale="825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s-ES" sz="2400" b="1" dirty="0">
                <a:solidFill>
                  <a:schemeClr val="bg1">
                    <a:lumMod val="95000"/>
                  </a:schemeClr>
                </a:solidFill>
                <a:latin typeface="Times New Roman" panose="02020603050405020304" pitchFamily="18" charset="0"/>
                <a:cs typeface="Times New Roman" panose="02020603050405020304" pitchFamily="18" charset="0"/>
              </a:rPr>
              <a:t>20</a:t>
            </a:r>
          </a:p>
        </p:txBody>
      </p:sp>
      <p:sp>
        <p:nvSpPr>
          <p:cNvPr id="9" name="Google Shape;70;p15">
            <a:extLst>
              <a:ext uri="{FF2B5EF4-FFF2-40B4-BE49-F238E27FC236}">
                <a16:creationId xmlns:a16="http://schemas.microsoft.com/office/drawing/2014/main" id="{DBAB1D24-5D51-5F89-3209-D4ACDA664407}"/>
              </a:ext>
            </a:extLst>
          </p:cNvPr>
          <p:cNvSpPr txBox="1">
            <a:spLocks/>
          </p:cNvSpPr>
          <p:nvPr/>
        </p:nvSpPr>
        <p:spPr>
          <a:xfrm>
            <a:off x="528564" y="793589"/>
            <a:ext cx="2700686" cy="48246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285750" indent="-285750">
              <a:spcAft>
                <a:spcPts val="1200"/>
              </a:spcAft>
            </a:pPr>
            <a:r>
              <a:rPr lang="es-ES" sz="1200" dirty="0">
                <a:solidFill>
                  <a:schemeClr val="tx1">
                    <a:lumMod val="65000"/>
                    <a:lumOff val="35000"/>
                  </a:schemeClr>
                </a:solidFill>
                <a:latin typeface="Times New Roman" panose="02020603050405020304" pitchFamily="18" charset="0"/>
                <a:cs typeface="Times New Roman" panose="02020603050405020304" pitchFamily="18" charset="0"/>
              </a:rPr>
              <a:t>Ángulo de deflexión</a:t>
            </a:r>
            <a:r>
              <a:rPr lang="es-ES" sz="1400" dirty="0">
                <a:solidFill>
                  <a:schemeClr val="tx1">
                    <a:lumMod val="65000"/>
                    <a:lumOff val="35000"/>
                  </a:schemeClr>
                </a:solidFill>
                <a:latin typeface="Times New Roman" panose="02020603050405020304" pitchFamily="18" charset="0"/>
                <a:cs typeface="Times New Roman" panose="02020603050405020304" pitchFamily="18" charset="0"/>
              </a:rPr>
              <a:t>.</a:t>
            </a:r>
            <a:endParaRPr lang="es-ES" sz="1400" dirty="0">
              <a:solidFill>
                <a:schemeClr val="tx1"/>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0" name="CuadroTexto 9">
                <a:extLst>
                  <a:ext uri="{FF2B5EF4-FFF2-40B4-BE49-F238E27FC236}">
                    <a16:creationId xmlns:a16="http://schemas.microsoft.com/office/drawing/2014/main" id="{A8090785-028E-21E6-B18B-0A500A6E0F68}"/>
                  </a:ext>
                </a:extLst>
              </p:cNvPr>
              <p:cNvSpPr txBox="1"/>
              <p:nvPr/>
            </p:nvSpPr>
            <p:spPr>
              <a:xfrm>
                <a:off x="1167892" y="1254481"/>
                <a:ext cx="3272487" cy="52001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acc>
                        <m:accPr>
                          <m:chr m:val="⃗"/>
                          <m:ctrlPr>
                            <a:rPr lang="es-CO" sz="1200" i="1" smtClean="0">
                              <a:solidFill>
                                <a:srgbClr val="836967"/>
                              </a:solidFill>
                              <a:latin typeface="Cambria Math" panose="02040503050406030204" pitchFamily="18" charset="0"/>
                            </a:rPr>
                          </m:ctrlPr>
                        </m:accPr>
                        <m:e>
                          <m:acc>
                            <m:accPr>
                              <m:chr m:val="̃"/>
                              <m:ctrlPr>
                                <a:rPr lang="es-CO" sz="1200" i="1">
                                  <a:solidFill>
                                    <a:srgbClr val="836967"/>
                                  </a:solidFill>
                                  <a:latin typeface="Cambria Math" panose="02040503050406030204" pitchFamily="18" charset="0"/>
                                </a:rPr>
                              </m:ctrlPr>
                            </m:accPr>
                            <m:e>
                              <m:r>
                                <a:rPr lang="es-CO" sz="1200" i="1">
                                  <a:latin typeface="Cambria Math" panose="02040503050406030204" pitchFamily="18" charset="0"/>
                                </a:rPr>
                                <m:t>𝛼</m:t>
                              </m:r>
                            </m:e>
                          </m:acc>
                        </m:e>
                      </m:acc>
                      <m:d>
                        <m:dPr>
                          <m:ctrlPr>
                            <a:rPr lang="es-CO" sz="1200" i="1">
                              <a:solidFill>
                                <a:srgbClr val="836967"/>
                              </a:solidFill>
                              <a:latin typeface="Cambria Math" panose="02040503050406030204" pitchFamily="18" charset="0"/>
                            </a:rPr>
                          </m:ctrlPr>
                        </m:dPr>
                        <m:e>
                          <m:acc>
                            <m:accPr>
                              <m:chr m:val="⃗"/>
                              <m:ctrlPr>
                                <a:rPr lang="es-CO" sz="1200" i="1">
                                  <a:solidFill>
                                    <a:srgbClr val="836967"/>
                                  </a:solidFill>
                                  <a:latin typeface="Cambria Math" panose="02040503050406030204" pitchFamily="18" charset="0"/>
                                </a:rPr>
                              </m:ctrlPr>
                            </m:accPr>
                            <m:e>
                              <m:r>
                                <a:rPr lang="es-CO" sz="1200" i="1">
                                  <a:latin typeface="Cambria Math" panose="02040503050406030204" pitchFamily="18" charset="0"/>
                                </a:rPr>
                                <m:t>𝜃</m:t>
                              </m:r>
                            </m:e>
                          </m:acc>
                        </m:e>
                      </m:d>
                      <m:r>
                        <a:rPr lang="es-CO" sz="1200" i="1">
                          <a:latin typeface="Cambria Math" panose="02040503050406030204" pitchFamily="18" charset="0"/>
                        </a:rPr>
                        <m:t>=</m:t>
                      </m:r>
                      <m:f>
                        <m:fPr>
                          <m:ctrlPr>
                            <a:rPr lang="es-CO" sz="1200" i="1">
                              <a:solidFill>
                                <a:srgbClr val="836967"/>
                              </a:solidFill>
                              <a:latin typeface="Cambria Math" panose="02040503050406030204" pitchFamily="18" charset="0"/>
                            </a:rPr>
                          </m:ctrlPr>
                        </m:fPr>
                        <m:num>
                          <m:r>
                            <a:rPr lang="es-CO" sz="1200" i="1">
                              <a:latin typeface="Cambria Math" panose="02040503050406030204" pitchFamily="18" charset="0"/>
                            </a:rPr>
                            <m:t>1</m:t>
                          </m:r>
                        </m:num>
                        <m:den>
                          <m:sSub>
                            <m:sSubPr>
                              <m:ctrlPr>
                                <a:rPr lang="es-CO" sz="1200" i="1">
                                  <a:solidFill>
                                    <a:srgbClr val="836967"/>
                                  </a:solidFill>
                                  <a:latin typeface="Cambria Math" panose="02040503050406030204" pitchFamily="18" charset="0"/>
                                </a:rPr>
                              </m:ctrlPr>
                            </m:sSubPr>
                            <m:e>
                              <m:r>
                                <a:rPr lang="es-CO" sz="1200" i="1">
                                  <a:latin typeface="Cambria Math" panose="02040503050406030204" pitchFamily="18" charset="0"/>
                                </a:rPr>
                                <m:t>𝐷</m:t>
                              </m:r>
                            </m:e>
                            <m:sub>
                              <m:r>
                                <a:rPr lang="es-CO" sz="1200" i="1">
                                  <a:latin typeface="Cambria Math" panose="02040503050406030204" pitchFamily="18" charset="0"/>
                                </a:rPr>
                                <m:t>𝑂𝐿</m:t>
                              </m:r>
                            </m:sub>
                          </m:sSub>
                        </m:den>
                      </m:f>
                      <m:f>
                        <m:fPr>
                          <m:ctrlPr>
                            <a:rPr lang="es-CO" sz="1200" i="1">
                              <a:solidFill>
                                <a:srgbClr val="836967"/>
                              </a:solidFill>
                              <a:latin typeface="Cambria Math" panose="02040503050406030204" pitchFamily="18" charset="0"/>
                            </a:rPr>
                          </m:ctrlPr>
                        </m:fPr>
                        <m:num>
                          <m:r>
                            <a:rPr lang="es-CO" sz="1200" i="1">
                              <a:latin typeface="Cambria Math" panose="02040503050406030204" pitchFamily="18" charset="0"/>
                            </a:rPr>
                            <m:t>4</m:t>
                          </m:r>
                          <m:r>
                            <a:rPr lang="es-CO" sz="1200" i="1">
                              <a:latin typeface="Cambria Math" panose="02040503050406030204" pitchFamily="18" charset="0"/>
                            </a:rPr>
                            <m:t>𝐺𝑀</m:t>
                          </m:r>
                        </m:num>
                        <m:den>
                          <m:sSup>
                            <m:sSupPr>
                              <m:ctrlPr>
                                <a:rPr lang="es-CO" sz="1200" i="1">
                                  <a:solidFill>
                                    <a:srgbClr val="836967"/>
                                  </a:solidFill>
                                  <a:latin typeface="Cambria Math" panose="02040503050406030204" pitchFamily="18" charset="0"/>
                                </a:rPr>
                              </m:ctrlPr>
                            </m:sSupPr>
                            <m:e>
                              <m:r>
                                <a:rPr lang="es-CO" sz="1200" i="1">
                                  <a:latin typeface="Cambria Math" panose="02040503050406030204" pitchFamily="18" charset="0"/>
                                </a:rPr>
                                <m:t>𝑐</m:t>
                              </m:r>
                            </m:e>
                            <m:sup>
                              <m:r>
                                <a:rPr lang="es-CO" sz="1200" i="1">
                                  <a:latin typeface="Cambria Math" panose="02040503050406030204" pitchFamily="18" charset="0"/>
                                </a:rPr>
                                <m:t>2</m:t>
                              </m:r>
                            </m:sup>
                          </m:sSup>
                        </m:den>
                      </m:f>
                      <m:f>
                        <m:fPr>
                          <m:ctrlPr>
                            <a:rPr lang="es-CO" sz="1200" i="1">
                              <a:solidFill>
                                <a:srgbClr val="836967"/>
                              </a:solidFill>
                              <a:latin typeface="Cambria Math" panose="02040503050406030204" pitchFamily="18" charset="0"/>
                            </a:rPr>
                          </m:ctrlPr>
                        </m:fPr>
                        <m:num>
                          <m:acc>
                            <m:accPr>
                              <m:chr m:val="⃗"/>
                              <m:ctrlPr>
                                <a:rPr lang="es-CO" sz="1200" i="1">
                                  <a:solidFill>
                                    <a:srgbClr val="836967"/>
                                  </a:solidFill>
                                  <a:latin typeface="Cambria Math" panose="02040503050406030204" pitchFamily="18" charset="0"/>
                                </a:rPr>
                              </m:ctrlPr>
                            </m:accPr>
                            <m:e>
                              <m:r>
                                <a:rPr lang="es-CO" sz="1200" i="1">
                                  <a:latin typeface="Cambria Math" panose="02040503050406030204" pitchFamily="18" charset="0"/>
                                </a:rPr>
                                <m:t>𝜃</m:t>
                              </m:r>
                            </m:e>
                          </m:acc>
                        </m:num>
                        <m:den>
                          <m:sSup>
                            <m:sSupPr>
                              <m:ctrlPr>
                                <a:rPr lang="es-CO" sz="1200" i="1">
                                  <a:solidFill>
                                    <a:srgbClr val="836967"/>
                                  </a:solidFill>
                                  <a:latin typeface="Cambria Math" panose="02040503050406030204" pitchFamily="18" charset="0"/>
                                </a:rPr>
                              </m:ctrlPr>
                            </m:sSupPr>
                            <m:e>
                              <m:r>
                                <a:rPr lang="es-CO" sz="1200" i="1">
                                  <a:latin typeface="Cambria Math" panose="02040503050406030204" pitchFamily="18" charset="0"/>
                                </a:rPr>
                                <m:t>𝜃</m:t>
                              </m:r>
                            </m:e>
                            <m:sup>
                              <m:r>
                                <a:rPr lang="es-CO" sz="1200" i="1">
                                  <a:latin typeface="Cambria Math" panose="02040503050406030204" pitchFamily="18" charset="0"/>
                                </a:rPr>
                                <m:t>2</m:t>
                              </m:r>
                            </m:sup>
                          </m:sSup>
                        </m:den>
                      </m:f>
                      <m:r>
                        <a:rPr lang="es-ES" sz="1200" b="0" i="1" smtClean="0">
                          <a:latin typeface="Cambria Math" panose="02040503050406030204" pitchFamily="18" charset="0"/>
                        </a:rPr>
                        <m:t>                   (</m:t>
                      </m:r>
                      <m:r>
                        <a:rPr lang="es-CO" sz="1200" b="0" i="1" smtClean="0">
                          <a:latin typeface="Cambria Math" panose="02040503050406030204" pitchFamily="18" charset="0"/>
                        </a:rPr>
                        <m:t>3</m:t>
                      </m:r>
                      <m:r>
                        <a:rPr lang="es-ES" sz="1200" b="0" i="1" smtClean="0">
                          <a:latin typeface="Cambria Math" panose="02040503050406030204" pitchFamily="18" charset="0"/>
                        </a:rPr>
                        <m:t>4)</m:t>
                      </m:r>
                    </m:oMath>
                  </m:oMathPara>
                </a14:m>
                <a:endParaRPr lang="es-CO" sz="1200" dirty="0"/>
              </a:p>
            </p:txBody>
          </p:sp>
        </mc:Choice>
        <mc:Fallback xmlns="">
          <p:sp>
            <p:nvSpPr>
              <p:cNvPr id="10" name="CuadroTexto 9">
                <a:extLst>
                  <a:ext uri="{FF2B5EF4-FFF2-40B4-BE49-F238E27FC236}">
                    <a16:creationId xmlns:a16="http://schemas.microsoft.com/office/drawing/2014/main" id="{A8090785-028E-21E6-B18B-0A500A6E0F68}"/>
                  </a:ext>
                </a:extLst>
              </p:cNvPr>
              <p:cNvSpPr txBox="1">
                <a:spLocks noRot="1" noChangeAspect="1" noMove="1" noResize="1" noEditPoints="1" noAdjustHandles="1" noChangeArrowheads="1" noChangeShapeType="1" noTextEdit="1"/>
              </p:cNvSpPr>
              <p:nvPr/>
            </p:nvSpPr>
            <p:spPr>
              <a:xfrm>
                <a:off x="1167892" y="1254481"/>
                <a:ext cx="3272487" cy="520014"/>
              </a:xfrm>
              <a:prstGeom prst="rect">
                <a:avLst/>
              </a:prstGeom>
              <a:blipFill>
                <a:blip r:embed="rId4"/>
                <a:stretch>
                  <a:fillRect t="-1176"/>
                </a:stretch>
              </a:blipFill>
            </p:spPr>
            <p:txBody>
              <a:bodyPr/>
              <a:lstStyle/>
              <a:p>
                <a:r>
                  <a:rPr lang="es-CO">
                    <a:noFill/>
                  </a:rPr>
                  <a:t> </a:t>
                </a:r>
              </a:p>
            </p:txBody>
          </p:sp>
        </mc:Fallback>
      </mc:AlternateContent>
      <p:sp>
        <p:nvSpPr>
          <p:cNvPr id="11" name="Google Shape;70;p15">
            <a:extLst>
              <a:ext uri="{FF2B5EF4-FFF2-40B4-BE49-F238E27FC236}">
                <a16:creationId xmlns:a16="http://schemas.microsoft.com/office/drawing/2014/main" id="{A33C663A-FED8-B339-4B30-E7D7BC999492}"/>
              </a:ext>
            </a:extLst>
          </p:cNvPr>
          <p:cNvSpPr txBox="1">
            <a:spLocks/>
          </p:cNvSpPr>
          <p:nvPr/>
        </p:nvSpPr>
        <p:spPr>
          <a:xfrm>
            <a:off x="528564" y="1799211"/>
            <a:ext cx="2700686" cy="48246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285750" indent="-285750">
              <a:spcAft>
                <a:spcPts val="1200"/>
              </a:spcAft>
            </a:pPr>
            <a:r>
              <a:rPr lang="es-ES" sz="1200" dirty="0">
                <a:solidFill>
                  <a:schemeClr val="tx1">
                    <a:lumMod val="65000"/>
                    <a:lumOff val="35000"/>
                  </a:schemeClr>
                </a:solidFill>
                <a:latin typeface="Times New Roman" panose="02020603050405020304" pitchFamily="18" charset="0"/>
                <a:cs typeface="Times New Roman" panose="02020603050405020304" pitchFamily="18" charset="0"/>
              </a:rPr>
              <a:t>Ángulo de Einstein</a:t>
            </a:r>
            <a:r>
              <a:rPr lang="es-ES" sz="1400" dirty="0">
                <a:solidFill>
                  <a:schemeClr val="tx1">
                    <a:lumMod val="65000"/>
                    <a:lumOff val="35000"/>
                  </a:schemeClr>
                </a:solidFill>
                <a:latin typeface="Times New Roman" panose="02020603050405020304" pitchFamily="18" charset="0"/>
                <a:cs typeface="Times New Roman" panose="02020603050405020304" pitchFamily="18" charset="0"/>
              </a:rPr>
              <a:t>.</a:t>
            </a:r>
            <a:endParaRPr lang="es-ES" sz="1400" dirty="0">
              <a:solidFill>
                <a:schemeClr val="tx1"/>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2" name="CuadroTexto 11">
                <a:extLst>
                  <a:ext uri="{FF2B5EF4-FFF2-40B4-BE49-F238E27FC236}">
                    <a16:creationId xmlns:a16="http://schemas.microsoft.com/office/drawing/2014/main" id="{F0C38E76-E350-720E-A50D-02DDACA4DB1F}"/>
                  </a:ext>
                </a:extLst>
              </p:cNvPr>
              <p:cNvSpPr txBox="1"/>
              <p:nvPr/>
            </p:nvSpPr>
            <p:spPr>
              <a:xfrm>
                <a:off x="528564" y="2203907"/>
                <a:ext cx="4572000" cy="63799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s-MX" sz="1200" i="1" smtClean="0">
                              <a:effectLst/>
                              <a:latin typeface="Cambria Math" panose="02040503050406030204" pitchFamily="18" charset="0"/>
                              <a:ea typeface="Calibri" panose="020F0502020204030204" pitchFamily="34" charset="0"/>
                              <a:cs typeface="Times New Roman" panose="02020603050405020304" pitchFamily="18" charset="0"/>
                            </a:rPr>
                          </m:ctrlPr>
                        </m:sSubPr>
                        <m:e>
                          <m:r>
                            <a:rPr lang="es-MX" sz="1200" i="1" smtClean="0">
                              <a:effectLst/>
                              <a:latin typeface="Cambria Math" panose="02040503050406030204" pitchFamily="18" charset="0"/>
                              <a:ea typeface="Calibri" panose="020F0502020204030204" pitchFamily="34" charset="0"/>
                              <a:cs typeface="Times New Roman" panose="02020603050405020304" pitchFamily="18" charset="0"/>
                            </a:rPr>
                            <m:t>𝜃</m:t>
                          </m:r>
                        </m:e>
                        <m:sub>
                          <m:r>
                            <a:rPr lang="es-ES" sz="1200" b="0" i="1" smtClean="0">
                              <a:effectLst/>
                              <a:latin typeface="Cambria Math" panose="02040503050406030204" pitchFamily="18" charset="0"/>
                              <a:ea typeface="Calibri" panose="020F0502020204030204" pitchFamily="34" charset="0"/>
                              <a:cs typeface="Times New Roman" panose="02020603050405020304" pitchFamily="18" charset="0"/>
                            </a:rPr>
                            <m:t>𝐸</m:t>
                          </m:r>
                        </m:sub>
                      </m:sSub>
                      <m:r>
                        <a:rPr lang="es-MX" sz="1200" i="1">
                          <a:effectLst/>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s-CO" sz="1200" i="1">
                              <a:effectLst/>
                              <a:latin typeface="Cambria Math" panose="02040503050406030204" pitchFamily="18" charset="0"/>
                            </a:rPr>
                          </m:ctrlPr>
                        </m:radPr>
                        <m:deg/>
                        <m:e>
                          <m:f>
                            <m:fPr>
                              <m:ctrlPr>
                                <a:rPr lang="es-CO" sz="1200" i="1">
                                  <a:effectLst/>
                                  <a:latin typeface="Cambria Math" panose="02040503050406030204" pitchFamily="18" charset="0"/>
                                </a:rPr>
                              </m:ctrlPr>
                            </m:fPr>
                            <m:num>
                              <m:sSub>
                                <m:sSubPr>
                                  <m:ctrlPr>
                                    <a:rPr lang="es-CO" sz="1200" i="1">
                                      <a:effectLst/>
                                      <a:latin typeface="Cambria Math" panose="02040503050406030204" pitchFamily="18" charset="0"/>
                                    </a:rPr>
                                  </m:ctrlPr>
                                </m:sSubPr>
                                <m:e>
                                  <m:r>
                                    <a:rPr lang="es-MX" sz="1200" i="1">
                                      <a:effectLst/>
                                      <a:latin typeface="Cambria Math" panose="02040503050406030204" pitchFamily="18" charset="0"/>
                                      <a:ea typeface="Calibri" panose="020F0502020204030204" pitchFamily="34" charset="0"/>
                                      <a:cs typeface="Times New Roman" panose="02020603050405020304" pitchFamily="18" charset="0"/>
                                    </a:rPr>
                                    <m:t>𝐷</m:t>
                                  </m:r>
                                </m:e>
                                <m:sub>
                                  <m:r>
                                    <a:rPr lang="es-MX" sz="1200" i="1">
                                      <a:effectLst/>
                                      <a:latin typeface="Cambria Math" panose="02040503050406030204" pitchFamily="18" charset="0"/>
                                      <a:ea typeface="Calibri" panose="020F0502020204030204" pitchFamily="34" charset="0"/>
                                      <a:cs typeface="Times New Roman" panose="02020603050405020304" pitchFamily="18" charset="0"/>
                                    </a:rPr>
                                    <m:t>𝐿𝑆</m:t>
                                  </m:r>
                                </m:sub>
                              </m:sSub>
                            </m:num>
                            <m:den>
                              <m:sSub>
                                <m:sSubPr>
                                  <m:ctrlPr>
                                    <a:rPr lang="es-CO" sz="1200" i="1">
                                      <a:effectLst/>
                                      <a:latin typeface="Cambria Math" panose="02040503050406030204" pitchFamily="18" charset="0"/>
                                    </a:rPr>
                                  </m:ctrlPr>
                                </m:sSubPr>
                                <m:e>
                                  <m:r>
                                    <a:rPr lang="es-MX" sz="1200" i="1">
                                      <a:effectLst/>
                                      <a:latin typeface="Cambria Math" panose="02040503050406030204" pitchFamily="18" charset="0"/>
                                      <a:ea typeface="Calibri" panose="020F0502020204030204" pitchFamily="34" charset="0"/>
                                      <a:cs typeface="Times New Roman" panose="02020603050405020304" pitchFamily="18" charset="0"/>
                                    </a:rPr>
                                    <m:t>𝐷</m:t>
                                  </m:r>
                                </m:e>
                                <m:sub>
                                  <m:r>
                                    <a:rPr lang="es-MX" sz="1200" i="1">
                                      <a:effectLst/>
                                      <a:latin typeface="Cambria Math" panose="02040503050406030204" pitchFamily="18" charset="0"/>
                                      <a:ea typeface="Calibri" panose="020F0502020204030204" pitchFamily="34" charset="0"/>
                                      <a:cs typeface="Times New Roman" panose="02020603050405020304" pitchFamily="18" charset="0"/>
                                    </a:rPr>
                                    <m:t>𝑂𝐿</m:t>
                                  </m:r>
                                </m:sub>
                              </m:sSub>
                              <m:sSub>
                                <m:sSubPr>
                                  <m:ctrlPr>
                                    <a:rPr lang="es-CO" sz="1200" i="1">
                                      <a:effectLst/>
                                      <a:latin typeface="Cambria Math" panose="02040503050406030204" pitchFamily="18" charset="0"/>
                                    </a:rPr>
                                  </m:ctrlPr>
                                </m:sSubPr>
                                <m:e>
                                  <m:r>
                                    <a:rPr lang="es-MX" sz="1200" i="1">
                                      <a:effectLst/>
                                      <a:latin typeface="Cambria Math" panose="02040503050406030204" pitchFamily="18" charset="0"/>
                                      <a:ea typeface="Calibri" panose="020F0502020204030204" pitchFamily="34" charset="0"/>
                                      <a:cs typeface="Times New Roman" panose="02020603050405020304" pitchFamily="18" charset="0"/>
                                    </a:rPr>
                                    <m:t>𝐷</m:t>
                                  </m:r>
                                </m:e>
                                <m:sub>
                                  <m:r>
                                    <a:rPr lang="es-MX" sz="1200" i="1">
                                      <a:effectLst/>
                                      <a:latin typeface="Cambria Math" panose="02040503050406030204" pitchFamily="18" charset="0"/>
                                      <a:ea typeface="Calibri" panose="020F0502020204030204" pitchFamily="34" charset="0"/>
                                      <a:cs typeface="Times New Roman" panose="02020603050405020304" pitchFamily="18" charset="0"/>
                                    </a:rPr>
                                    <m:t>𝑂𝑆</m:t>
                                  </m:r>
                                </m:sub>
                              </m:sSub>
                            </m:den>
                          </m:f>
                          <m:f>
                            <m:fPr>
                              <m:ctrlPr>
                                <a:rPr lang="es-CO" sz="1200" i="1">
                                  <a:effectLst/>
                                  <a:latin typeface="Cambria Math" panose="02040503050406030204" pitchFamily="18" charset="0"/>
                                </a:rPr>
                              </m:ctrlPr>
                            </m:fPr>
                            <m:num>
                              <m:r>
                                <a:rPr lang="es-MX" sz="1200" i="1">
                                  <a:effectLst/>
                                  <a:latin typeface="Cambria Math" panose="02040503050406030204" pitchFamily="18" charset="0"/>
                                  <a:ea typeface="Calibri" panose="020F0502020204030204" pitchFamily="34" charset="0"/>
                                  <a:cs typeface="Times New Roman" panose="02020603050405020304" pitchFamily="18" charset="0"/>
                                </a:rPr>
                                <m:t>4</m:t>
                              </m:r>
                              <m:r>
                                <a:rPr lang="es-MX" sz="1200" i="1">
                                  <a:effectLst/>
                                  <a:latin typeface="Cambria Math" panose="02040503050406030204" pitchFamily="18" charset="0"/>
                                  <a:ea typeface="Calibri" panose="020F0502020204030204" pitchFamily="34" charset="0"/>
                                  <a:cs typeface="Times New Roman" panose="02020603050405020304" pitchFamily="18" charset="0"/>
                                </a:rPr>
                                <m:t>𝐺𝑀</m:t>
                              </m:r>
                            </m:num>
                            <m:den>
                              <m:sSup>
                                <m:sSupPr>
                                  <m:ctrlPr>
                                    <a:rPr lang="es-CO" sz="1200" i="1">
                                      <a:effectLst/>
                                      <a:latin typeface="Cambria Math" panose="02040503050406030204" pitchFamily="18" charset="0"/>
                                    </a:rPr>
                                  </m:ctrlPr>
                                </m:sSupPr>
                                <m:e>
                                  <m:r>
                                    <a:rPr lang="es-MX" sz="1200" i="1">
                                      <a:effectLst/>
                                      <a:latin typeface="Cambria Math" panose="02040503050406030204" pitchFamily="18" charset="0"/>
                                      <a:ea typeface="Calibri" panose="020F0502020204030204" pitchFamily="34" charset="0"/>
                                      <a:cs typeface="Times New Roman" panose="02020603050405020304" pitchFamily="18" charset="0"/>
                                    </a:rPr>
                                    <m:t>𝑐</m:t>
                                  </m:r>
                                </m:e>
                                <m:sup>
                                  <m:r>
                                    <a:rPr lang="es-MX" sz="1200" i="1">
                                      <a:effectLst/>
                                      <a:latin typeface="Cambria Math" panose="02040503050406030204" pitchFamily="18" charset="0"/>
                                      <a:ea typeface="Calibri" panose="020F0502020204030204" pitchFamily="34" charset="0"/>
                                      <a:cs typeface="Times New Roman" panose="02020603050405020304" pitchFamily="18" charset="0"/>
                                    </a:rPr>
                                    <m:t>2</m:t>
                                  </m:r>
                                </m:sup>
                              </m:sSup>
                            </m:den>
                          </m:f>
                        </m:e>
                      </m:rad>
                      <m:r>
                        <a:rPr lang="es-ES" sz="1200" b="0" i="1" smtClean="0">
                          <a:effectLst/>
                          <a:latin typeface="Cambria Math" panose="02040503050406030204" pitchFamily="18" charset="0"/>
                          <a:ea typeface="Calibri" panose="020F0502020204030204" pitchFamily="34" charset="0"/>
                          <a:cs typeface="Times New Roman" panose="02020603050405020304" pitchFamily="18" charset="0"/>
                        </a:rPr>
                        <m:t>                  </m:t>
                      </m:r>
                      <m:r>
                        <a:rPr lang="es-ES" sz="1200" b="0" i="0" smtClean="0">
                          <a:effectLst/>
                          <a:latin typeface="Cambria Math" panose="02040503050406030204" pitchFamily="18" charset="0"/>
                          <a:ea typeface="Calibri" panose="020F0502020204030204" pitchFamily="34" charset="0"/>
                          <a:cs typeface="Times New Roman" panose="02020603050405020304" pitchFamily="18" charset="0"/>
                        </a:rPr>
                        <m:t>(</m:t>
                      </m:r>
                      <m:r>
                        <a:rPr lang="es-CO" sz="1200" b="0" i="0" smtClean="0">
                          <a:effectLst/>
                          <a:latin typeface="Cambria Math" panose="02040503050406030204" pitchFamily="18" charset="0"/>
                          <a:ea typeface="Calibri" panose="020F0502020204030204" pitchFamily="34" charset="0"/>
                          <a:cs typeface="Times New Roman" panose="02020603050405020304" pitchFamily="18" charset="0"/>
                        </a:rPr>
                        <m:t>3</m:t>
                      </m:r>
                      <m:r>
                        <a:rPr lang="es-ES" sz="1200" b="0" i="0" smtClean="0">
                          <a:effectLst/>
                          <a:latin typeface="Cambria Math" panose="02040503050406030204" pitchFamily="18" charset="0"/>
                          <a:ea typeface="Calibri" panose="020F0502020204030204" pitchFamily="34" charset="0"/>
                          <a:cs typeface="Times New Roman" panose="02020603050405020304" pitchFamily="18" charset="0"/>
                        </a:rPr>
                        <m:t>5)</m:t>
                      </m:r>
                    </m:oMath>
                  </m:oMathPara>
                </a14:m>
                <a:endParaRPr lang="es-CO" sz="1200" dirty="0"/>
              </a:p>
            </p:txBody>
          </p:sp>
        </mc:Choice>
        <mc:Fallback xmlns="">
          <p:sp>
            <p:nvSpPr>
              <p:cNvPr id="12" name="CuadroTexto 11">
                <a:extLst>
                  <a:ext uri="{FF2B5EF4-FFF2-40B4-BE49-F238E27FC236}">
                    <a16:creationId xmlns:a16="http://schemas.microsoft.com/office/drawing/2014/main" id="{F0C38E76-E350-720E-A50D-02DDACA4DB1F}"/>
                  </a:ext>
                </a:extLst>
              </p:cNvPr>
              <p:cNvSpPr txBox="1">
                <a:spLocks noRot="1" noChangeAspect="1" noMove="1" noResize="1" noEditPoints="1" noAdjustHandles="1" noChangeArrowheads="1" noChangeShapeType="1" noTextEdit="1"/>
              </p:cNvSpPr>
              <p:nvPr/>
            </p:nvSpPr>
            <p:spPr>
              <a:xfrm>
                <a:off x="528564" y="2203907"/>
                <a:ext cx="4572000" cy="637995"/>
              </a:xfrm>
              <a:prstGeom prst="rect">
                <a:avLst/>
              </a:prstGeom>
              <a:blipFill>
                <a:blip r:embed="rId5"/>
                <a:stretch>
                  <a:fillRect/>
                </a:stretch>
              </a:blipFill>
            </p:spPr>
            <p:txBody>
              <a:bodyPr/>
              <a:lstStyle/>
              <a:p>
                <a:r>
                  <a:rPr lang="es-CO">
                    <a:noFill/>
                  </a:rPr>
                  <a:t> </a:t>
                </a:r>
              </a:p>
            </p:txBody>
          </p:sp>
        </mc:Fallback>
      </mc:AlternateContent>
      <p:sp>
        <p:nvSpPr>
          <p:cNvPr id="13" name="Google Shape;70;p15">
            <a:extLst>
              <a:ext uri="{FF2B5EF4-FFF2-40B4-BE49-F238E27FC236}">
                <a16:creationId xmlns:a16="http://schemas.microsoft.com/office/drawing/2014/main" id="{55574239-BFF9-D012-AC8B-F09D89CBFD64}"/>
              </a:ext>
            </a:extLst>
          </p:cNvPr>
          <p:cNvSpPr txBox="1">
            <a:spLocks/>
          </p:cNvSpPr>
          <p:nvPr/>
        </p:nvSpPr>
        <p:spPr>
          <a:xfrm>
            <a:off x="528564" y="2841902"/>
            <a:ext cx="2700686" cy="48246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285750" indent="-285750">
              <a:spcAft>
                <a:spcPts val="1200"/>
              </a:spcAft>
            </a:pPr>
            <a:r>
              <a:rPr lang="es-ES" sz="1200" dirty="0">
                <a:solidFill>
                  <a:schemeClr val="tx1">
                    <a:lumMod val="65000"/>
                    <a:lumOff val="35000"/>
                  </a:schemeClr>
                </a:solidFill>
                <a:latin typeface="Times New Roman" panose="02020603050405020304" pitchFamily="18" charset="0"/>
                <a:cs typeface="Times New Roman" panose="02020603050405020304" pitchFamily="18" charset="0"/>
              </a:rPr>
              <a:t>Potencial gravitacional</a:t>
            </a:r>
            <a:r>
              <a:rPr lang="es-ES" sz="1400" dirty="0">
                <a:solidFill>
                  <a:schemeClr val="tx1">
                    <a:lumMod val="65000"/>
                    <a:lumOff val="35000"/>
                  </a:schemeClr>
                </a:solidFill>
                <a:latin typeface="Times New Roman" panose="02020603050405020304" pitchFamily="18" charset="0"/>
                <a:cs typeface="Times New Roman" panose="02020603050405020304" pitchFamily="18" charset="0"/>
              </a:rPr>
              <a:t>.</a:t>
            </a:r>
            <a:endParaRPr lang="es-ES" sz="1400" dirty="0">
              <a:solidFill>
                <a:schemeClr val="tx1"/>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4" name="CuadroTexto 13">
                <a:extLst>
                  <a:ext uri="{FF2B5EF4-FFF2-40B4-BE49-F238E27FC236}">
                    <a16:creationId xmlns:a16="http://schemas.microsoft.com/office/drawing/2014/main" id="{81D41BD9-008D-8D99-B88C-FF7DD3611473}"/>
                  </a:ext>
                </a:extLst>
              </p:cNvPr>
              <p:cNvSpPr txBox="1"/>
              <p:nvPr/>
            </p:nvSpPr>
            <p:spPr>
              <a:xfrm>
                <a:off x="1599510" y="3402131"/>
                <a:ext cx="2330959" cy="63042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MX" sz="1200" b="0" i="1" smtClean="0">
                          <a:latin typeface="Cambria Math" panose="02040503050406030204" pitchFamily="18" charset="0"/>
                          <a:ea typeface="Cambria Math" panose="02040503050406030204" pitchFamily="18" charset="0"/>
                        </a:rPr>
                        <m:t>𝛹</m:t>
                      </m:r>
                      <m:d>
                        <m:dPr>
                          <m:ctrlPr>
                            <a:rPr lang="es-CO" sz="1200" i="1">
                              <a:latin typeface="Cambria Math" panose="02040503050406030204" pitchFamily="18" charset="0"/>
                              <a:ea typeface="Cambria Math" panose="02040503050406030204" pitchFamily="18" charset="0"/>
                            </a:rPr>
                          </m:ctrlPr>
                        </m:dPr>
                        <m:e>
                          <m:r>
                            <a:rPr lang="es-MX" sz="1200" b="0" i="1">
                              <a:latin typeface="Cambria Math" panose="02040503050406030204" pitchFamily="18" charset="0"/>
                              <a:ea typeface="Cambria Math" panose="02040503050406030204" pitchFamily="18" charset="0"/>
                            </a:rPr>
                            <m:t>𝜃</m:t>
                          </m:r>
                        </m:e>
                      </m:d>
                      <m:r>
                        <a:rPr lang="es-MX" sz="1200" b="0" i="1">
                          <a:latin typeface="Cambria Math" panose="02040503050406030204" pitchFamily="18" charset="0"/>
                          <a:ea typeface="Cambria Math" panose="02040503050406030204" pitchFamily="18" charset="0"/>
                        </a:rPr>
                        <m:t>=</m:t>
                      </m:r>
                      <m:sSup>
                        <m:sSupPr>
                          <m:ctrlPr>
                            <a:rPr lang="es-MX" sz="1200" b="0" i="1" smtClean="0">
                              <a:latin typeface="Cambria Math" panose="02040503050406030204" pitchFamily="18" charset="0"/>
                              <a:ea typeface="Cambria Math" panose="02040503050406030204" pitchFamily="18" charset="0"/>
                            </a:rPr>
                          </m:ctrlPr>
                        </m:sSupPr>
                        <m:e>
                          <m:sSub>
                            <m:sSubPr>
                              <m:ctrlPr>
                                <a:rPr lang="es-MX" sz="1200" i="1">
                                  <a:latin typeface="Cambria Math" panose="02040503050406030204" pitchFamily="18" charset="0"/>
                                  <a:ea typeface="Calibri" panose="020F0502020204030204" pitchFamily="34" charset="0"/>
                                  <a:cs typeface="Times New Roman" panose="02020603050405020304" pitchFamily="18" charset="0"/>
                                </a:rPr>
                              </m:ctrlPr>
                            </m:sSubPr>
                            <m:e>
                              <m:r>
                                <a:rPr lang="es-MX" sz="1200" i="1">
                                  <a:latin typeface="Cambria Math" panose="02040503050406030204" pitchFamily="18" charset="0"/>
                                  <a:ea typeface="Calibri" panose="020F0502020204030204" pitchFamily="34" charset="0"/>
                                  <a:cs typeface="Times New Roman" panose="02020603050405020304" pitchFamily="18" charset="0"/>
                                </a:rPr>
                                <m:t>𝜃</m:t>
                              </m:r>
                            </m:e>
                            <m:sub>
                              <m:r>
                                <a:rPr lang="es-ES" sz="1200" i="1">
                                  <a:latin typeface="Cambria Math" panose="02040503050406030204" pitchFamily="18" charset="0"/>
                                  <a:ea typeface="Calibri" panose="020F0502020204030204" pitchFamily="34" charset="0"/>
                                  <a:cs typeface="Times New Roman" panose="02020603050405020304" pitchFamily="18" charset="0"/>
                                </a:rPr>
                                <m:t>𝐸</m:t>
                              </m:r>
                            </m:sub>
                          </m:sSub>
                        </m:e>
                        <m:sup>
                          <m:r>
                            <a:rPr lang="es-ES" sz="1200" b="0" i="1" smtClean="0">
                              <a:latin typeface="Cambria Math" panose="02040503050406030204" pitchFamily="18" charset="0"/>
                              <a:ea typeface="Cambria Math" panose="02040503050406030204" pitchFamily="18" charset="0"/>
                            </a:rPr>
                            <m:t>2</m:t>
                          </m:r>
                        </m:sup>
                      </m:sSup>
                      <m:func>
                        <m:funcPr>
                          <m:ctrlPr>
                            <a:rPr lang="es-CO" sz="1200" i="1">
                              <a:latin typeface="Cambria Math" panose="02040503050406030204" pitchFamily="18" charset="0"/>
                              <a:ea typeface="Cambria Math" panose="02040503050406030204" pitchFamily="18" charset="0"/>
                            </a:rPr>
                          </m:ctrlPr>
                        </m:funcPr>
                        <m:fName>
                          <m:r>
                            <a:rPr lang="es-MX" sz="1200" b="0" i="1">
                              <a:latin typeface="Cambria Math" panose="02040503050406030204" pitchFamily="18" charset="0"/>
                              <a:ea typeface="Cambria Math" panose="02040503050406030204" pitchFamily="18" charset="0"/>
                            </a:rPr>
                            <m:t>𝑙𝑛</m:t>
                          </m:r>
                        </m:fName>
                        <m:e>
                          <m:d>
                            <m:dPr>
                              <m:ctrlPr>
                                <a:rPr lang="es-CO" sz="1200" i="1">
                                  <a:latin typeface="Cambria Math" panose="02040503050406030204" pitchFamily="18" charset="0"/>
                                  <a:ea typeface="Cambria Math" panose="02040503050406030204" pitchFamily="18" charset="0"/>
                                </a:rPr>
                              </m:ctrlPr>
                            </m:dPr>
                            <m:e>
                              <m:f>
                                <m:fPr>
                                  <m:ctrlPr>
                                    <a:rPr lang="es-CO" sz="1200" i="1">
                                      <a:latin typeface="Cambria Math" panose="02040503050406030204" pitchFamily="18" charset="0"/>
                                      <a:ea typeface="Cambria Math" panose="02040503050406030204" pitchFamily="18" charset="0"/>
                                    </a:rPr>
                                  </m:ctrlPr>
                                </m:fPr>
                                <m:num>
                                  <m:r>
                                    <a:rPr lang="es-MX" sz="1200" b="0" i="1">
                                      <a:latin typeface="Cambria Math" panose="02040503050406030204" pitchFamily="18" charset="0"/>
                                      <a:ea typeface="Cambria Math" panose="02040503050406030204" pitchFamily="18" charset="0"/>
                                    </a:rPr>
                                    <m:t>𝜃</m:t>
                                  </m:r>
                                </m:num>
                                <m:den>
                                  <m:sSub>
                                    <m:sSubPr>
                                      <m:ctrlPr>
                                        <a:rPr lang="es-MX" sz="1200" i="1">
                                          <a:latin typeface="Cambria Math" panose="02040503050406030204" pitchFamily="18" charset="0"/>
                                          <a:ea typeface="Calibri" panose="020F0502020204030204" pitchFamily="34" charset="0"/>
                                          <a:cs typeface="Times New Roman" panose="02020603050405020304" pitchFamily="18" charset="0"/>
                                        </a:rPr>
                                      </m:ctrlPr>
                                    </m:sSubPr>
                                    <m:e>
                                      <m:r>
                                        <a:rPr lang="es-MX" sz="1200" i="1">
                                          <a:latin typeface="Cambria Math" panose="02040503050406030204" pitchFamily="18" charset="0"/>
                                          <a:ea typeface="Calibri" panose="020F0502020204030204" pitchFamily="34" charset="0"/>
                                          <a:cs typeface="Times New Roman" panose="02020603050405020304" pitchFamily="18" charset="0"/>
                                        </a:rPr>
                                        <m:t>𝜃</m:t>
                                      </m:r>
                                    </m:e>
                                    <m:sub>
                                      <m:r>
                                        <a:rPr lang="es-ES" sz="1200" i="1">
                                          <a:latin typeface="Cambria Math" panose="02040503050406030204" pitchFamily="18" charset="0"/>
                                          <a:ea typeface="Calibri" panose="020F0502020204030204" pitchFamily="34" charset="0"/>
                                          <a:cs typeface="Times New Roman" panose="02020603050405020304" pitchFamily="18" charset="0"/>
                                        </a:rPr>
                                        <m:t>𝐸</m:t>
                                      </m:r>
                                    </m:sub>
                                  </m:sSub>
                                </m:den>
                              </m:f>
                            </m:e>
                          </m:d>
                        </m:e>
                      </m:func>
                      <m:r>
                        <a:rPr lang="es-ES" sz="1200" b="0" i="1" smtClean="0">
                          <a:latin typeface="Cambria Math" panose="02040503050406030204" pitchFamily="18" charset="0"/>
                          <a:ea typeface="Cambria Math" panose="02040503050406030204" pitchFamily="18" charset="0"/>
                        </a:rPr>
                        <m:t>                   (</m:t>
                      </m:r>
                      <m:r>
                        <a:rPr lang="es-CO" sz="1200" b="0" i="1" smtClean="0">
                          <a:latin typeface="Cambria Math" panose="02040503050406030204" pitchFamily="18" charset="0"/>
                          <a:ea typeface="Cambria Math" panose="02040503050406030204" pitchFamily="18" charset="0"/>
                        </a:rPr>
                        <m:t>3</m:t>
                      </m:r>
                      <m:r>
                        <a:rPr lang="es-ES" sz="1200" b="0" i="1" smtClean="0">
                          <a:latin typeface="Cambria Math" panose="02040503050406030204" pitchFamily="18" charset="0"/>
                          <a:ea typeface="Cambria Math" panose="02040503050406030204" pitchFamily="18" charset="0"/>
                        </a:rPr>
                        <m:t>6)</m:t>
                      </m:r>
                    </m:oMath>
                  </m:oMathPara>
                </a14:m>
                <a:endParaRPr lang="es-CO" dirty="0">
                  <a:latin typeface="Cambria Math" panose="02040503050406030204" pitchFamily="18" charset="0"/>
                  <a:ea typeface="Cambria Math" panose="02040503050406030204" pitchFamily="18" charset="0"/>
                </a:endParaRPr>
              </a:p>
              <a:p>
                <a:endParaRPr lang="es-CO" dirty="0"/>
              </a:p>
            </p:txBody>
          </p:sp>
        </mc:Choice>
        <mc:Fallback xmlns="">
          <p:sp>
            <p:nvSpPr>
              <p:cNvPr id="14" name="CuadroTexto 13">
                <a:extLst>
                  <a:ext uri="{FF2B5EF4-FFF2-40B4-BE49-F238E27FC236}">
                    <a16:creationId xmlns:a16="http://schemas.microsoft.com/office/drawing/2014/main" id="{81D41BD9-008D-8D99-B88C-FF7DD3611473}"/>
                  </a:ext>
                </a:extLst>
              </p:cNvPr>
              <p:cNvSpPr txBox="1">
                <a:spLocks noRot="1" noChangeAspect="1" noMove="1" noResize="1" noEditPoints="1" noAdjustHandles="1" noChangeArrowheads="1" noChangeShapeType="1" noTextEdit="1"/>
              </p:cNvSpPr>
              <p:nvPr/>
            </p:nvSpPr>
            <p:spPr>
              <a:xfrm>
                <a:off x="1599510" y="3402131"/>
                <a:ext cx="2330959" cy="630429"/>
              </a:xfrm>
              <a:prstGeom prst="rect">
                <a:avLst/>
              </a:prstGeom>
              <a:blipFill>
                <a:blip r:embed="rId6"/>
                <a:stretch>
                  <a:fillRect l="-522" r="-1567"/>
                </a:stretch>
              </a:blipFill>
            </p:spPr>
            <p:txBody>
              <a:bodyPr/>
              <a:lstStyle/>
              <a:p>
                <a:r>
                  <a:rPr lang="es-CO">
                    <a:noFill/>
                  </a:rPr>
                  <a:t> </a:t>
                </a:r>
              </a:p>
            </p:txBody>
          </p:sp>
        </mc:Fallback>
      </mc:AlternateContent>
      <p:sp>
        <p:nvSpPr>
          <p:cNvPr id="15" name="Google Shape;70;p15">
            <a:extLst>
              <a:ext uri="{FF2B5EF4-FFF2-40B4-BE49-F238E27FC236}">
                <a16:creationId xmlns:a16="http://schemas.microsoft.com/office/drawing/2014/main" id="{37B793FD-12EA-B290-2207-CA58453EE023}"/>
              </a:ext>
            </a:extLst>
          </p:cNvPr>
          <p:cNvSpPr txBox="1">
            <a:spLocks/>
          </p:cNvSpPr>
          <p:nvPr/>
        </p:nvSpPr>
        <p:spPr>
          <a:xfrm>
            <a:off x="4440379" y="822496"/>
            <a:ext cx="2700686" cy="48246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285750" indent="-285750">
              <a:spcAft>
                <a:spcPts val="1200"/>
              </a:spcAft>
            </a:pPr>
            <a:r>
              <a:rPr lang="es-ES" sz="1200" dirty="0">
                <a:solidFill>
                  <a:schemeClr val="tx1">
                    <a:lumMod val="65000"/>
                    <a:lumOff val="35000"/>
                  </a:schemeClr>
                </a:solidFill>
                <a:latin typeface="Times New Roman" panose="02020603050405020304" pitchFamily="18" charset="0"/>
                <a:cs typeface="Times New Roman" panose="02020603050405020304" pitchFamily="18" charset="0"/>
              </a:rPr>
              <a:t>Función tiempo de atraso</a:t>
            </a:r>
            <a:r>
              <a:rPr lang="es-ES" sz="1400" dirty="0">
                <a:solidFill>
                  <a:schemeClr val="tx1">
                    <a:lumMod val="65000"/>
                    <a:lumOff val="35000"/>
                  </a:schemeClr>
                </a:solidFill>
                <a:latin typeface="Times New Roman" panose="02020603050405020304" pitchFamily="18" charset="0"/>
                <a:cs typeface="Times New Roman" panose="02020603050405020304" pitchFamily="18" charset="0"/>
              </a:rPr>
              <a:t>.</a:t>
            </a:r>
            <a:endParaRPr lang="es-ES" sz="1400" dirty="0">
              <a:solidFill>
                <a:schemeClr val="tx1"/>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6" name="CuadroTexto 15">
                <a:extLst>
                  <a:ext uri="{FF2B5EF4-FFF2-40B4-BE49-F238E27FC236}">
                    <a16:creationId xmlns:a16="http://schemas.microsoft.com/office/drawing/2014/main" id="{58D14278-B0D5-7D9D-D8C6-F46E567DD658}"/>
                  </a:ext>
                </a:extLst>
              </p:cNvPr>
              <p:cNvSpPr txBox="1"/>
              <p:nvPr/>
            </p:nvSpPr>
            <p:spPr>
              <a:xfrm>
                <a:off x="4744938" y="1304958"/>
                <a:ext cx="3978333" cy="41498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MX" sz="1200" i="1" smtClean="0">
                          <a:latin typeface="Cambria Math" panose="02040503050406030204" pitchFamily="18" charset="0"/>
                          <a:ea typeface="Cambria Math" panose="02040503050406030204" pitchFamily="18" charset="0"/>
                        </a:rPr>
                        <m:t>𝒯</m:t>
                      </m:r>
                      <m:r>
                        <a:rPr lang="es-MX" sz="1200" i="1" smtClean="0">
                          <a:latin typeface="Cambria Math" panose="02040503050406030204" pitchFamily="18" charset="0"/>
                          <a:ea typeface="Cambria Math" panose="02040503050406030204" pitchFamily="18" charset="0"/>
                        </a:rPr>
                        <m:t>=</m:t>
                      </m:r>
                      <m:f>
                        <m:fPr>
                          <m:ctrlPr>
                            <a:rPr lang="es-CO" sz="1200" i="1">
                              <a:latin typeface="Cambria Math" panose="02040503050406030204" pitchFamily="18" charset="0"/>
                              <a:ea typeface="Cambria Math" panose="02040503050406030204" pitchFamily="18" charset="0"/>
                            </a:rPr>
                          </m:ctrlPr>
                        </m:fPr>
                        <m:num>
                          <m:r>
                            <a:rPr lang="es-ES" sz="1200" i="1">
                              <a:solidFill>
                                <a:schemeClr val="tx1"/>
                              </a:solidFill>
                              <a:latin typeface="Cambria Math" panose="02040503050406030204" pitchFamily="18" charset="0"/>
                            </a:rPr>
                            <m:t>(1+</m:t>
                          </m:r>
                          <m:sSub>
                            <m:sSubPr>
                              <m:ctrlPr>
                                <a:rPr lang="es-CO" sz="1200" i="1">
                                  <a:latin typeface="Cambria Math" panose="02040503050406030204" pitchFamily="18" charset="0"/>
                                </a:rPr>
                              </m:ctrlPr>
                            </m:sSubPr>
                            <m:e>
                              <m:r>
                                <a:rPr lang="es-ES" sz="1200" i="1">
                                  <a:latin typeface="Cambria Math" panose="02040503050406030204" pitchFamily="18" charset="0"/>
                                </a:rPr>
                                <m:t>𝑧</m:t>
                              </m:r>
                            </m:e>
                            <m:sub>
                              <m:r>
                                <a:rPr lang="es-ES" sz="1200" i="1">
                                  <a:latin typeface="Cambria Math" panose="02040503050406030204" pitchFamily="18" charset="0"/>
                                </a:rPr>
                                <m:t>𝐿</m:t>
                              </m:r>
                            </m:sub>
                          </m:sSub>
                          <m:r>
                            <a:rPr lang="es-ES" sz="1200" i="1">
                              <a:latin typeface="Cambria Math" panose="02040503050406030204" pitchFamily="18" charset="0"/>
                            </a:rPr>
                            <m:t>)</m:t>
                          </m:r>
                        </m:num>
                        <m:den>
                          <m:r>
                            <a:rPr lang="es-MX" sz="1200" i="1">
                              <a:latin typeface="Cambria Math" panose="02040503050406030204" pitchFamily="18" charset="0"/>
                              <a:ea typeface="Cambria Math" panose="02040503050406030204" pitchFamily="18" charset="0"/>
                            </a:rPr>
                            <m:t>𝑐</m:t>
                          </m:r>
                        </m:den>
                      </m:f>
                      <m:f>
                        <m:fPr>
                          <m:ctrlPr>
                            <a:rPr lang="es-CO" sz="1200" i="1">
                              <a:latin typeface="Cambria Math" panose="02040503050406030204" pitchFamily="18" charset="0"/>
                              <a:ea typeface="Cambria Math" panose="02040503050406030204" pitchFamily="18" charset="0"/>
                            </a:rPr>
                          </m:ctrlPr>
                        </m:fPr>
                        <m:num>
                          <m:sSub>
                            <m:sSubPr>
                              <m:ctrlPr>
                                <a:rPr lang="es-CO" sz="1200" i="1">
                                  <a:latin typeface="Cambria Math" panose="02040503050406030204" pitchFamily="18" charset="0"/>
                                  <a:ea typeface="Cambria Math" panose="02040503050406030204" pitchFamily="18" charset="0"/>
                                </a:rPr>
                              </m:ctrlPr>
                            </m:sSubPr>
                            <m:e>
                              <m:r>
                                <a:rPr lang="es-MX" sz="1200" i="1">
                                  <a:latin typeface="Cambria Math" panose="02040503050406030204" pitchFamily="18" charset="0"/>
                                  <a:ea typeface="Cambria Math" panose="02040503050406030204" pitchFamily="18" charset="0"/>
                                </a:rPr>
                                <m:t>𝐷</m:t>
                              </m:r>
                            </m:e>
                            <m:sub>
                              <m:r>
                                <a:rPr lang="es-MX" sz="1200" i="1">
                                  <a:latin typeface="Cambria Math" panose="02040503050406030204" pitchFamily="18" charset="0"/>
                                  <a:ea typeface="Cambria Math" panose="02040503050406030204" pitchFamily="18" charset="0"/>
                                </a:rPr>
                                <m:t>𝑂𝑆</m:t>
                              </m:r>
                            </m:sub>
                          </m:sSub>
                          <m:sSub>
                            <m:sSubPr>
                              <m:ctrlPr>
                                <a:rPr lang="es-CO" sz="1200" i="1">
                                  <a:latin typeface="Cambria Math" panose="02040503050406030204" pitchFamily="18" charset="0"/>
                                  <a:ea typeface="Cambria Math" panose="02040503050406030204" pitchFamily="18" charset="0"/>
                                </a:rPr>
                              </m:ctrlPr>
                            </m:sSubPr>
                            <m:e>
                              <m:r>
                                <a:rPr lang="es-MX" sz="1200" i="1">
                                  <a:latin typeface="Cambria Math" panose="02040503050406030204" pitchFamily="18" charset="0"/>
                                  <a:ea typeface="Cambria Math" panose="02040503050406030204" pitchFamily="18" charset="0"/>
                                </a:rPr>
                                <m:t>𝐷</m:t>
                              </m:r>
                            </m:e>
                            <m:sub>
                              <m:r>
                                <a:rPr lang="es-MX" sz="1200" i="1">
                                  <a:latin typeface="Cambria Math" panose="02040503050406030204" pitchFamily="18" charset="0"/>
                                  <a:ea typeface="Cambria Math" panose="02040503050406030204" pitchFamily="18" charset="0"/>
                                </a:rPr>
                                <m:t>𝑂𝐿</m:t>
                              </m:r>
                            </m:sub>
                          </m:sSub>
                        </m:num>
                        <m:den>
                          <m:sSub>
                            <m:sSubPr>
                              <m:ctrlPr>
                                <a:rPr lang="es-CO" sz="1200" i="1">
                                  <a:latin typeface="Cambria Math" panose="02040503050406030204" pitchFamily="18" charset="0"/>
                                  <a:ea typeface="Cambria Math" panose="02040503050406030204" pitchFamily="18" charset="0"/>
                                </a:rPr>
                              </m:ctrlPr>
                            </m:sSubPr>
                            <m:e>
                              <m:r>
                                <a:rPr lang="es-MX" sz="1200" i="1">
                                  <a:latin typeface="Cambria Math" panose="02040503050406030204" pitchFamily="18" charset="0"/>
                                  <a:ea typeface="Cambria Math" panose="02040503050406030204" pitchFamily="18" charset="0"/>
                                </a:rPr>
                                <m:t>𝐷</m:t>
                              </m:r>
                            </m:e>
                            <m:sub>
                              <m:r>
                                <a:rPr lang="es-MX" sz="1200" i="1">
                                  <a:latin typeface="Cambria Math" panose="02040503050406030204" pitchFamily="18" charset="0"/>
                                  <a:ea typeface="Cambria Math" panose="02040503050406030204" pitchFamily="18" charset="0"/>
                                </a:rPr>
                                <m:t>𝐿𝑆</m:t>
                              </m:r>
                            </m:sub>
                          </m:sSub>
                        </m:den>
                      </m:f>
                      <m:d>
                        <m:dPr>
                          <m:begChr m:val="["/>
                          <m:endChr m:val="]"/>
                          <m:ctrlPr>
                            <a:rPr lang="es-CO" sz="1200" i="1">
                              <a:latin typeface="Cambria Math" panose="02040503050406030204" pitchFamily="18" charset="0"/>
                              <a:ea typeface="Cambria Math" panose="02040503050406030204" pitchFamily="18" charset="0"/>
                            </a:rPr>
                          </m:ctrlPr>
                        </m:dPr>
                        <m:e>
                          <m:f>
                            <m:fPr>
                              <m:ctrlPr>
                                <a:rPr lang="es-CO" sz="1200" i="1">
                                  <a:latin typeface="Cambria Math" panose="02040503050406030204" pitchFamily="18" charset="0"/>
                                  <a:ea typeface="Cambria Math" panose="02040503050406030204" pitchFamily="18" charset="0"/>
                                </a:rPr>
                              </m:ctrlPr>
                            </m:fPr>
                            <m:num>
                              <m:r>
                                <a:rPr lang="es-MX" sz="1200" i="1">
                                  <a:latin typeface="Cambria Math" panose="02040503050406030204" pitchFamily="18" charset="0"/>
                                  <a:ea typeface="Cambria Math" panose="02040503050406030204" pitchFamily="18" charset="0"/>
                                </a:rPr>
                                <m:t>1</m:t>
                              </m:r>
                            </m:num>
                            <m:den>
                              <m:r>
                                <a:rPr lang="es-MX" sz="1200" i="1">
                                  <a:latin typeface="Cambria Math" panose="02040503050406030204" pitchFamily="18" charset="0"/>
                                  <a:ea typeface="Cambria Math" panose="02040503050406030204" pitchFamily="18" charset="0"/>
                                </a:rPr>
                                <m:t>2</m:t>
                              </m:r>
                            </m:den>
                          </m:f>
                          <m:sSup>
                            <m:sSupPr>
                              <m:ctrlPr>
                                <a:rPr lang="es-CO" sz="1200" i="1">
                                  <a:latin typeface="Cambria Math" panose="02040503050406030204" pitchFamily="18" charset="0"/>
                                  <a:ea typeface="Cambria Math" panose="02040503050406030204" pitchFamily="18" charset="0"/>
                                </a:rPr>
                              </m:ctrlPr>
                            </m:sSupPr>
                            <m:e>
                              <m:d>
                                <m:dPr>
                                  <m:begChr m:val="|"/>
                                  <m:endChr m:val="|"/>
                                  <m:ctrlPr>
                                    <a:rPr lang="es-CO" sz="1200" i="1">
                                      <a:latin typeface="Cambria Math" panose="02040503050406030204" pitchFamily="18" charset="0"/>
                                      <a:ea typeface="Cambria Math" panose="02040503050406030204" pitchFamily="18" charset="0"/>
                                    </a:rPr>
                                  </m:ctrlPr>
                                </m:dPr>
                                <m:e>
                                  <m:r>
                                    <m:rPr>
                                      <m:sty m:val="p"/>
                                    </m:rPr>
                                    <a:rPr lang="es-MX" sz="1200">
                                      <a:latin typeface="Cambria Math" panose="02040503050406030204" pitchFamily="18" charset="0"/>
                                      <a:ea typeface="Cambria Math" panose="02040503050406030204" pitchFamily="18" charset="0"/>
                                    </a:rPr>
                                    <m:t>θ</m:t>
                                  </m:r>
                                  <m:r>
                                    <a:rPr lang="es-MX" sz="1200" i="1">
                                      <a:latin typeface="Cambria Math" panose="02040503050406030204" pitchFamily="18" charset="0"/>
                                      <a:ea typeface="Cambria Math" panose="02040503050406030204" pitchFamily="18" charset="0"/>
                                    </a:rPr>
                                    <m:t>−</m:t>
                                  </m:r>
                                  <m:r>
                                    <m:rPr>
                                      <m:sty m:val="p"/>
                                    </m:rPr>
                                    <a:rPr lang="es-MX" sz="1200">
                                      <a:latin typeface="Cambria Math" panose="02040503050406030204" pitchFamily="18" charset="0"/>
                                      <a:ea typeface="Cambria Math" panose="02040503050406030204" pitchFamily="18" charset="0"/>
                                    </a:rPr>
                                    <m:t>β</m:t>
                                  </m:r>
                                </m:e>
                              </m:d>
                            </m:e>
                            <m:sup>
                              <m:r>
                                <a:rPr lang="es-MX" sz="1200" i="1">
                                  <a:latin typeface="Cambria Math" panose="02040503050406030204" pitchFamily="18" charset="0"/>
                                  <a:ea typeface="Cambria Math" panose="02040503050406030204" pitchFamily="18" charset="0"/>
                                </a:rPr>
                                <m:t>2</m:t>
                              </m:r>
                            </m:sup>
                          </m:sSup>
                          <m:r>
                            <a:rPr lang="es-MX" sz="1200" i="1">
                              <a:latin typeface="Cambria Math" panose="02040503050406030204" pitchFamily="18" charset="0"/>
                              <a:ea typeface="Cambria Math" panose="02040503050406030204" pitchFamily="18" charset="0"/>
                            </a:rPr>
                            <m:t>−</m:t>
                          </m:r>
                          <m:sSup>
                            <m:sSupPr>
                              <m:ctrlPr>
                                <a:rPr lang="es-MX" sz="1200" i="1">
                                  <a:latin typeface="Cambria Math" panose="02040503050406030204" pitchFamily="18" charset="0"/>
                                  <a:ea typeface="Cambria Math" panose="02040503050406030204" pitchFamily="18" charset="0"/>
                                </a:rPr>
                              </m:ctrlPr>
                            </m:sSupPr>
                            <m:e>
                              <m:sSub>
                                <m:sSubPr>
                                  <m:ctrlPr>
                                    <a:rPr lang="es-MX" sz="1200" i="1">
                                      <a:latin typeface="Cambria Math" panose="02040503050406030204" pitchFamily="18" charset="0"/>
                                      <a:ea typeface="Calibri" panose="020F0502020204030204" pitchFamily="34" charset="0"/>
                                      <a:cs typeface="Times New Roman" panose="02020603050405020304" pitchFamily="18" charset="0"/>
                                    </a:rPr>
                                  </m:ctrlPr>
                                </m:sSubPr>
                                <m:e>
                                  <m:r>
                                    <a:rPr lang="es-MX" sz="1200" i="1">
                                      <a:latin typeface="Cambria Math" panose="02040503050406030204" pitchFamily="18" charset="0"/>
                                      <a:ea typeface="Calibri" panose="020F0502020204030204" pitchFamily="34" charset="0"/>
                                      <a:cs typeface="Times New Roman" panose="02020603050405020304" pitchFamily="18" charset="0"/>
                                    </a:rPr>
                                    <m:t>𝜃</m:t>
                                  </m:r>
                                </m:e>
                                <m:sub>
                                  <m:r>
                                    <a:rPr lang="es-ES" sz="1200" i="1">
                                      <a:latin typeface="Cambria Math" panose="02040503050406030204" pitchFamily="18" charset="0"/>
                                      <a:ea typeface="Calibri" panose="020F0502020204030204" pitchFamily="34" charset="0"/>
                                      <a:cs typeface="Times New Roman" panose="02020603050405020304" pitchFamily="18" charset="0"/>
                                    </a:rPr>
                                    <m:t>𝐸</m:t>
                                  </m:r>
                                </m:sub>
                              </m:sSub>
                            </m:e>
                            <m:sup>
                              <m:r>
                                <a:rPr lang="es-ES" sz="1200" i="1">
                                  <a:latin typeface="Cambria Math" panose="02040503050406030204" pitchFamily="18" charset="0"/>
                                  <a:ea typeface="Cambria Math" panose="02040503050406030204" pitchFamily="18" charset="0"/>
                                </a:rPr>
                                <m:t>2</m:t>
                              </m:r>
                            </m:sup>
                          </m:sSup>
                          <m:func>
                            <m:funcPr>
                              <m:ctrlPr>
                                <a:rPr lang="es-CO" sz="1200" i="1">
                                  <a:latin typeface="Cambria Math" panose="02040503050406030204" pitchFamily="18" charset="0"/>
                                  <a:ea typeface="Cambria Math" panose="02040503050406030204" pitchFamily="18" charset="0"/>
                                </a:rPr>
                              </m:ctrlPr>
                            </m:funcPr>
                            <m:fName>
                              <m:r>
                                <m:rPr>
                                  <m:sty m:val="p"/>
                                </m:rPr>
                                <a:rPr lang="es-MX" sz="1200">
                                  <a:latin typeface="Cambria Math" panose="02040503050406030204" pitchFamily="18" charset="0"/>
                                  <a:ea typeface="Cambria Math" panose="02040503050406030204" pitchFamily="18" charset="0"/>
                                </a:rPr>
                                <m:t>ln</m:t>
                              </m:r>
                            </m:fName>
                            <m:e>
                              <m:d>
                                <m:dPr>
                                  <m:ctrlPr>
                                    <a:rPr lang="es-CO" sz="1200" i="1">
                                      <a:latin typeface="Cambria Math" panose="02040503050406030204" pitchFamily="18" charset="0"/>
                                      <a:ea typeface="Cambria Math" panose="02040503050406030204" pitchFamily="18" charset="0"/>
                                    </a:rPr>
                                  </m:ctrlPr>
                                </m:dPr>
                                <m:e>
                                  <m:f>
                                    <m:fPr>
                                      <m:ctrlPr>
                                        <a:rPr lang="es-CO" sz="1200" i="1">
                                          <a:latin typeface="Cambria Math" panose="02040503050406030204" pitchFamily="18" charset="0"/>
                                          <a:ea typeface="Cambria Math" panose="02040503050406030204" pitchFamily="18" charset="0"/>
                                        </a:rPr>
                                      </m:ctrlPr>
                                    </m:fPr>
                                    <m:num>
                                      <m:r>
                                        <m:rPr>
                                          <m:sty m:val="p"/>
                                        </m:rPr>
                                        <a:rPr lang="es-MX" sz="1200">
                                          <a:latin typeface="Cambria Math" panose="02040503050406030204" pitchFamily="18" charset="0"/>
                                          <a:ea typeface="Cambria Math" panose="02040503050406030204" pitchFamily="18" charset="0"/>
                                        </a:rPr>
                                        <m:t>θ</m:t>
                                      </m:r>
                                    </m:num>
                                    <m:den>
                                      <m:sSub>
                                        <m:sSubPr>
                                          <m:ctrlPr>
                                            <a:rPr lang="es-MX" sz="1200" i="1">
                                              <a:latin typeface="Cambria Math" panose="02040503050406030204" pitchFamily="18" charset="0"/>
                                              <a:ea typeface="Calibri" panose="020F0502020204030204" pitchFamily="34" charset="0"/>
                                              <a:cs typeface="Times New Roman" panose="02020603050405020304" pitchFamily="18" charset="0"/>
                                            </a:rPr>
                                          </m:ctrlPr>
                                        </m:sSubPr>
                                        <m:e>
                                          <m:r>
                                            <a:rPr lang="es-MX" sz="1200" i="1">
                                              <a:latin typeface="Cambria Math" panose="02040503050406030204" pitchFamily="18" charset="0"/>
                                              <a:ea typeface="Calibri" panose="020F0502020204030204" pitchFamily="34" charset="0"/>
                                              <a:cs typeface="Times New Roman" panose="02020603050405020304" pitchFamily="18" charset="0"/>
                                            </a:rPr>
                                            <m:t>𝜃</m:t>
                                          </m:r>
                                        </m:e>
                                        <m:sub>
                                          <m:r>
                                            <a:rPr lang="es-ES" sz="1200" i="1">
                                              <a:latin typeface="Cambria Math" panose="02040503050406030204" pitchFamily="18" charset="0"/>
                                              <a:ea typeface="Calibri" panose="020F0502020204030204" pitchFamily="34" charset="0"/>
                                              <a:cs typeface="Times New Roman" panose="02020603050405020304" pitchFamily="18" charset="0"/>
                                            </a:rPr>
                                            <m:t>𝐸</m:t>
                                          </m:r>
                                        </m:sub>
                                      </m:sSub>
                                    </m:den>
                                  </m:f>
                                </m:e>
                              </m:d>
                            </m:e>
                          </m:func>
                        </m:e>
                      </m:d>
                      <m:r>
                        <a:rPr lang="es-ES" sz="1200" b="0" i="1" smtClean="0">
                          <a:latin typeface="Cambria Math" panose="02040503050406030204" pitchFamily="18" charset="0"/>
                          <a:ea typeface="Cambria Math" panose="02040503050406030204" pitchFamily="18" charset="0"/>
                        </a:rPr>
                        <m:t>                (</m:t>
                      </m:r>
                      <m:r>
                        <a:rPr lang="es-CO" sz="1200" b="0" i="1" smtClean="0">
                          <a:latin typeface="Cambria Math" panose="02040503050406030204" pitchFamily="18" charset="0"/>
                          <a:ea typeface="Cambria Math" panose="02040503050406030204" pitchFamily="18" charset="0"/>
                        </a:rPr>
                        <m:t>3</m:t>
                      </m:r>
                      <m:r>
                        <a:rPr lang="es-ES" sz="1200" b="0" i="1" smtClean="0">
                          <a:latin typeface="Cambria Math" panose="02040503050406030204" pitchFamily="18" charset="0"/>
                          <a:ea typeface="Cambria Math" panose="02040503050406030204" pitchFamily="18" charset="0"/>
                        </a:rPr>
                        <m:t>7)</m:t>
                      </m:r>
                    </m:oMath>
                  </m:oMathPara>
                </a14:m>
                <a:endParaRPr lang="es-CO" sz="1200" dirty="0">
                  <a:latin typeface="Cambria Math" panose="02040503050406030204" pitchFamily="18" charset="0"/>
                  <a:ea typeface="Cambria Math" panose="02040503050406030204" pitchFamily="18" charset="0"/>
                </a:endParaRPr>
              </a:p>
            </p:txBody>
          </p:sp>
        </mc:Choice>
        <mc:Fallback xmlns="">
          <p:sp>
            <p:nvSpPr>
              <p:cNvPr id="16" name="CuadroTexto 15">
                <a:extLst>
                  <a:ext uri="{FF2B5EF4-FFF2-40B4-BE49-F238E27FC236}">
                    <a16:creationId xmlns:a16="http://schemas.microsoft.com/office/drawing/2014/main" id="{58D14278-B0D5-7D9D-D8C6-F46E567DD658}"/>
                  </a:ext>
                </a:extLst>
              </p:cNvPr>
              <p:cNvSpPr txBox="1">
                <a:spLocks noRot="1" noChangeAspect="1" noMove="1" noResize="1" noEditPoints="1" noAdjustHandles="1" noChangeArrowheads="1" noChangeShapeType="1" noTextEdit="1"/>
              </p:cNvSpPr>
              <p:nvPr/>
            </p:nvSpPr>
            <p:spPr>
              <a:xfrm>
                <a:off x="4744938" y="1304958"/>
                <a:ext cx="3978333" cy="414985"/>
              </a:xfrm>
              <a:prstGeom prst="rect">
                <a:avLst/>
              </a:prstGeom>
              <a:blipFill>
                <a:blip r:embed="rId7"/>
                <a:stretch>
                  <a:fillRect l="-459" r="-1072" b="-5882"/>
                </a:stretch>
              </a:blipFill>
            </p:spPr>
            <p:txBody>
              <a:bodyPr/>
              <a:lstStyle/>
              <a:p>
                <a:r>
                  <a:rPr lang="es-CO">
                    <a:noFill/>
                  </a:rPr>
                  <a:t> </a:t>
                </a:r>
              </a:p>
            </p:txBody>
          </p:sp>
        </mc:Fallback>
      </mc:AlternateContent>
      <p:sp>
        <p:nvSpPr>
          <p:cNvPr id="17" name="Google Shape;70;p15">
            <a:extLst>
              <a:ext uri="{FF2B5EF4-FFF2-40B4-BE49-F238E27FC236}">
                <a16:creationId xmlns:a16="http://schemas.microsoft.com/office/drawing/2014/main" id="{753D0FF3-FDBE-65D3-525A-8E3CB365A552}"/>
              </a:ext>
            </a:extLst>
          </p:cNvPr>
          <p:cNvSpPr txBox="1">
            <a:spLocks/>
          </p:cNvSpPr>
          <p:nvPr/>
        </p:nvSpPr>
        <p:spPr>
          <a:xfrm>
            <a:off x="4440379" y="1883408"/>
            <a:ext cx="2700686" cy="48246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285750" indent="-285750">
              <a:spcAft>
                <a:spcPts val="1200"/>
              </a:spcAft>
            </a:pPr>
            <a:r>
              <a:rPr lang="es-ES" sz="1200" dirty="0">
                <a:solidFill>
                  <a:schemeClr val="tx1">
                    <a:lumMod val="65000"/>
                    <a:lumOff val="35000"/>
                  </a:schemeClr>
                </a:solidFill>
                <a:latin typeface="Times New Roman" panose="02020603050405020304" pitchFamily="18" charset="0"/>
                <a:cs typeface="Times New Roman" panose="02020603050405020304" pitchFamily="18" charset="0"/>
              </a:rPr>
              <a:t>Ecuación de la lente.</a:t>
            </a:r>
            <a:endParaRPr lang="es-ES" sz="1400" dirty="0">
              <a:solidFill>
                <a:schemeClr val="tx1"/>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8" name="CuadroTexto 17">
                <a:extLst>
                  <a:ext uri="{FF2B5EF4-FFF2-40B4-BE49-F238E27FC236}">
                    <a16:creationId xmlns:a16="http://schemas.microsoft.com/office/drawing/2014/main" id="{A686F421-BAC2-B5F5-9CE2-6932DDB57AF1}"/>
                  </a:ext>
                </a:extLst>
              </p:cNvPr>
              <p:cNvSpPr txBox="1"/>
              <p:nvPr/>
            </p:nvSpPr>
            <p:spPr>
              <a:xfrm>
                <a:off x="6036509" y="2289154"/>
                <a:ext cx="2720425" cy="34849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CO" sz="1200" i="1" smtClean="0">
                          <a:latin typeface="Cambria Math" panose="02040503050406030204" pitchFamily="18" charset="0"/>
                        </a:rPr>
                        <m:t>𝛽</m:t>
                      </m:r>
                      <m:r>
                        <a:rPr lang="es-ES" sz="1200" b="0" i="1" smtClean="0">
                          <a:latin typeface="Cambria Math" panose="02040503050406030204" pitchFamily="18" charset="0"/>
                        </a:rPr>
                        <m:t>=</m:t>
                      </m:r>
                      <m:r>
                        <a:rPr lang="es-ES" sz="1200" b="0" i="1" smtClean="0">
                          <a:latin typeface="Cambria Math" panose="02040503050406030204" pitchFamily="18" charset="0"/>
                        </a:rPr>
                        <m:t>𝜃</m:t>
                      </m:r>
                      <m:r>
                        <a:rPr lang="es-ES" sz="1200" b="0" i="1" smtClean="0">
                          <a:latin typeface="Cambria Math" panose="02040503050406030204" pitchFamily="18" charset="0"/>
                        </a:rPr>
                        <m:t>−</m:t>
                      </m:r>
                      <m:f>
                        <m:fPr>
                          <m:ctrlPr>
                            <a:rPr lang="es-ES" sz="1200" b="0" i="1" smtClean="0">
                              <a:latin typeface="Cambria Math" panose="02040503050406030204" pitchFamily="18" charset="0"/>
                            </a:rPr>
                          </m:ctrlPr>
                        </m:fPr>
                        <m:num>
                          <m:sSub>
                            <m:sSubPr>
                              <m:ctrlPr>
                                <a:rPr lang="es-ES" sz="1200" b="0" i="1" smtClean="0">
                                  <a:latin typeface="Cambria Math" panose="02040503050406030204" pitchFamily="18" charset="0"/>
                                </a:rPr>
                              </m:ctrlPr>
                            </m:sSubPr>
                            <m:e>
                              <m:r>
                                <a:rPr lang="es-ES" sz="1200" i="1">
                                  <a:latin typeface="Cambria Math" panose="02040503050406030204" pitchFamily="18" charset="0"/>
                                </a:rPr>
                                <m:t>𝜃</m:t>
                              </m:r>
                            </m:e>
                            <m:sub>
                              <m:r>
                                <a:rPr lang="es-ES" sz="1200" b="0" i="1" smtClean="0">
                                  <a:latin typeface="Cambria Math" panose="02040503050406030204" pitchFamily="18" charset="0"/>
                                </a:rPr>
                                <m:t>𝐸</m:t>
                              </m:r>
                            </m:sub>
                          </m:sSub>
                        </m:num>
                        <m:den>
                          <m:r>
                            <a:rPr lang="es-ES" sz="1200" i="1">
                              <a:latin typeface="Cambria Math" panose="02040503050406030204" pitchFamily="18" charset="0"/>
                            </a:rPr>
                            <m:t>𝜃</m:t>
                          </m:r>
                        </m:den>
                      </m:f>
                      <m:r>
                        <a:rPr lang="es-ES" sz="1200" b="0" i="1" smtClean="0">
                          <a:latin typeface="Cambria Math" panose="02040503050406030204" pitchFamily="18" charset="0"/>
                        </a:rPr>
                        <m:t>                                                (</m:t>
                      </m:r>
                      <m:r>
                        <a:rPr lang="es-CO" sz="1200" b="0" i="1" smtClean="0">
                          <a:latin typeface="Cambria Math" panose="02040503050406030204" pitchFamily="18" charset="0"/>
                        </a:rPr>
                        <m:t>3</m:t>
                      </m:r>
                      <m:r>
                        <a:rPr lang="es-ES" sz="1200" b="0" i="1" smtClean="0">
                          <a:latin typeface="Cambria Math" panose="02040503050406030204" pitchFamily="18" charset="0"/>
                        </a:rPr>
                        <m:t>8)</m:t>
                      </m:r>
                    </m:oMath>
                  </m:oMathPara>
                </a14:m>
                <a:endParaRPr lang="es-CO" sz="1200" dirty="0"/>
              </a:p>
            </p:txBody>
          </p:sp>
        </mc:Choice>
        <mc:Fallback xmlns="">
          <p:sp>
            <p:nvSpPr>
              <p:cNvPr id="18" name="CuadroTexto 17">
                <a:extLst>
                  <a:ext uri="{FF2B5EF4-FFF2-40B4-BE49-F238E27FC236}">
                    <a16:creationId xmlns:a16="http://schemas.microsoft.com/office/drawing/2014/main" id="{A686F421-BAC2-B5F5-9CE2-6932DDB57AF1}"/>
                  </a:ext>
                </a:extLst>
              </p:cNvPr>
              <p:cNvSpPr txBox="1">
                <a:spLocks noRot="1" noChangeAspect="1" noMove="1" noResize="1" noEditPoints="1" noAdjustHandles="1" noChangeArrowheads="1" noChangeShapeType="1" noTextEdit="1"/>
              </p:cNvSpPr>
              <p:nvPr/>
            </p:nvSpPr>
            <p:spPr>
              <a:xfrm>
                <a:off x="6036509" y="2289154"/>
                <a:ext cx="2720425" cy="348493"/>
              </a:xfrm>
              <a:prstGeom prst="rect">
                <a:avLst/>
              </a:prstGeom>
              <a:blipFill>
                <a:blip r:embed="rId8"/>
                <a:stretch>
                  <a:fillRect l="-1342" t="-1754" r="-1342" b="-15789"/>
                </a:stretch>
              </a:blipFill>
            </p:spPr>
            <p:txBody>
              <a:bodyPr/>
              <a:lstStyle/>
              <a:p>
                <a:r>
                  <a:rPr lang="es-CO">
                    <a:noFill/>
                  </a:rPr>
                  <a:t> </a:t>
                </a:r>
              </a:p>
            </p:txBody>
          </p:sp>
        </mc:Fallback>
      </mc:AlternateContent>
      <p:sp>
        <p:nvSpPr>
          <p:cNvPr id="27" name="Google Shape;69;p15">
            <a:extLst>
              <a:ext uri="{FF2B5EF4-FFF2-40B4-BE49-F238E27FC236}">
                <a16:creationId xmlns:a16="http://schemas.microsoft.com/office/drawing/2014/main" id="{9E753E5F-DF22-6808-F7E8-09940EB0D797}"/>
              </a:ext>
            </a:extLst>
          </p:cNvPr>
          <p:cNvSpPr txBox="1">
            <a:spLocks noGrp="1"/>
          </p:cNvSpPr>
          <p:nvPr>
            <p:ph type="title"/>
          </p:nvPr>
        </p:nvSpPr>
        <p:spPr>
          <a:xfrm>
            <a:off x="311700" y="184942"/>
            <a:ext cx="4667494" cy="572700"/>
          </a:xfrm>
          <a:prstGeom prst="rect">
            <a:avLst/>
          </a:prstGeom>
        </p:spPr>
        <p:txBody>
          <a:bodyPr spcFirstLastPara="1" wrap="square" lIns="91425" tIns="91425" rIns="91425" bIns="91425" anchor="t" anchorCtr="0">
            <a:normAutofit fontScale="90000"/>
          </a:bodyPr>
          <a:lstStyle/>
          <a:p>
            <a:r>
              <a:rPr lang="es-ES" dirty="0">
                <a:latin typeface="Times New Roman" panose="02020603050405020304" pitchFamily="18" charset="0"/>
                <a:cs typeface="Times New Roman" panose="02020603050405020304" pitchFamily="18" charset="0"/>
              </a:rPr>
              <a:t>8. Modelo: </a:t>
            </a:r>
            <a:r>
              <a:rPr lang="es-ES" sz="2800" dirty="0">
                <a:latin typeface="Times New Roman" panose="02020603050405020304" pitchFamily="18" charset="0"/>
                <a:cs typeface="Times New Roman" panose="02020603050405020304" pitchFamily="18" charset="0"/>
              </a:rPr>
              <a:t>Masa puntual</a:t>
            </a:r>
            <a:br>
              <a:rPr lang="es-ES" dirty="0">
                <a:latin typeface="Times New Roman" panose="02020603050405020304" pitchFamily="18" charset="0"/>
                <a:cs typeface="Times New Roman" panose="02020603050405020304" pitchFamily="18" charset="0"/>
              </a:rPr>
            </a:br>
            <a:br>
              <a:rPr lang="es-ES" dirty="0">
                <a:latin typeface="Times New Roman" panose="02020603050405020304" pitchFamily="18" charset="0"/>
                <a:cs typeface="Times New Roman" panose="02020603050405020304" pitchFamily="18" charset="0"/>
              </a:rPr>
            </a:br>
            <a:endParaRPr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8" name="CuadroTexto 27">
                <a:extLst>
                  <a:ext uri="{FF2B5EF4-FFF2-40B4-BE49-F238E27FC236}">
                    <a16:creationId xmlns:a16="http://schemas.microsoft.com/office/drawing/2014/main" id="{40B85B26-360C-221E-5B7D-3A1F93C2DA77}"/>
                  </a:ext>
                </a:extLst>
              </p:cNvPr>
              <p:cNvSpPr txBox="1"/>
              <p:nvPr/>
            </p:nvSpPr>
            <p:spPr>
              <a:xfrm>
                <a:off x="5994511" y="3210683"/>
                <a:ext cx="2829749" cy="41498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CO" sz="1200" i="1" smtClean="0">
                              <a:latin typeface="Cambria Math" panose="02040503050406030204" pitchFamily="18" charset="0"/>
                            </a:rPr>
                          </m:ctrlPr>
                        </m:sSubPr>
                        <m:e>
                          <m:r>
                            <a:rPr lang="es-CO" sz="1200" i="1" smtClean="0">
                              <a:latin typeface="Cambria Math" panose="02040503050406030204" pitchFamily="18" charset="0"/>
                            </a:rPr>
                            <m:t>𝜆</m:t>
                          </m:r>
                        </m:e>
                        <m:sub>
                          <m:r>
                            <a:rPr lang="es-ES" sz="1200" b="0" i="1" smtClean="0">
                              <a:latin typeface="Cambria Math" panose="02040503050406030204" pitchFamily="18" charset="0"/>
                            </a:rPr>
                            <m:t>𝑡𝑎𝑛</m:t>
                          </m:r>
                        </m:sub>
                      </m:sSub>
                      <m:r>
                        <a:rPr lang="es-ES" sz="1200" b="0" i="1" smtClean="0">
                          <a:latin typeface="Cambria Math" panose="02040503050406030204" pitchFamily="18" charset="0"/>
                        </a:rPr>
                        <m:t>= </m:t>
                      </m:r>
                      <m:d>
                        <m:dPr>
                          <m:ctrlPr>
                            <a:rPr lang="es-ES" sz="1200" b="0" i="1" smtClean="0">
                              <a:latin typeface="Cambria Math" panose="02040503050406030204" pitchFamily="18" charset="0"/>
                            </a:rPr>
                          </m:ctrlPr>
                        </m:dPr>
                        <m:e>
                          <m:r>
                            <a:rPr lang="es-ES" sz="1200" i="1">
                              <a:latin typeface="Cambria Math" panose="02040503050406030204" pitchFamily="18" charset="0"/>
                            </a:rPr>
                            <m:t>1−</m:t>
                          </m:r>
                          <m:f>
                            <m:fPr>
                              <m:ctrlPr>
                                <a:rPr lang="es-ES" sz="1200" i="1">
                                  <a:latin typeface="Cambria Math" panose="02040503050406030204" pitchFamily="18" charset="0"/>
                                </a:rPr>
                              </m:ctrlPr>
                            </m:fPr>
                            <m:num>
                              <m:r>
                                <a:rPr lang="es-ES" sz="1200" i="1">
                                  <a:latin typeface="Cambria Math" panose="02040503050406030204" pitchFamily="18" charset="0"/>
                                </a:rPr>
                                <m:t>1</m:t>
                              </m:r>
                            </m:num>
                            <m:den>
                              <m:r>
                                <a:rPr lang="es-ES" sz="1200" i="1">
                                  <a:latin typeface="Cambria Math" panose="02040503050406030204" pitchFamily="18" charset="0"/>
                                </a:rPr>
                                <m:t>𝑥</m:t>
                              </m:r>
                            </m:den>
                          </m:f>
                        </m:e>
                      </m:d>
                      <m:r>
                        <a:rPr lang="es-CO" sz="1200" b="0" i="1" smtClean="0">
                          <a:latin typeface="Cambria Math" panose="02040503050406030204" pitchFamily="18" charset="0"/>
                        </a:rPr>
                        <m:t>                                         (3</m:t>
                      </m:r>
                      <m:r>
                        <a:rPr lang="es-ES" sz="1200" b="0" i="1" smtClean="0">
                          <a:latin typeface="Cambria Math" panose="02040503050406030204" pitchFamily="18" charset="0"/>
                        </a:rPr>
                        <m:t>9</m:t>
                      </m:r>
                      <m:r>
                        <a:rPr lang="es-CO" sz="1200" b="0" i="1" smtClean="0">
                          <a:latin typeface="Cambria Math" panose="02040503050406030204" pitchFamily="18" charset="0"/>
                        </a:rPr>
                        <m:t>)</m:t>
                      </m:r>
                      <m:r>
                        <a:rPr lang="es-ES" sz="1200" b="0" i="1" smtClean="0">
                          <a:latin typeface="Cambria Math" panose="02040503050406030204" pitchFamily="18" charset="0"/>
                        </a:rPr>
                        <m:t> </m:t>
                      </m:r>
                    </m:oMath>
                  </m:oMathPara>
                </a14:m>
                <a:endParaRPr lang="es-CO" dirty="0"/>
              </a:p>
            </p:txBody>
          </p:sp>
        </mc:Choice>
        <mc:Fallback xmlns="">
          <p:sp>
            <p:nvSpPr>
              <p:cNvPr id="28" name="CuadroTexto 27">
                <a:extLst>
                  <a:ext uri="{FF2B5EF4-FFF2-40B4-BE49-F238E27FC236}">
                    <a16:creationId xmlns:a16="http://schemas.microsoft.com/office/drawing/2014/main" id="{40B85B26-360C-221E-5B7D-3A1F93C2DA77}"/>
                  </a:ext>
                </a:extLst>
              </p:cNvPr>
              <p:cNvSpPr txBox="1">
                <a:spLocks noRot="1" noChangeAspect="1" noMove="1" noResize="1" noEditPoints="1" noAdjustHandles="1" noChangeArrowheads="1" noChangeShapeType="1" noTextEdit="1"/>
              </p:cNvSpPr>
              <p:nvPr/>
            </p:nvSpPr>
            <p:spPr>
              <a:xfrm>
                <a:off x="5994511" y="3210683"/>
                <a:ext cx="2829749" cy="414985"/>
              </a:xfrm>
              <a:prstGeom prst="rect">
                <a:avLst/>
              </a:prstGeom>
              <a:blipFill>
                <a:blip r:embed="rId9"/>
                <a:stretch>
                  <a:fillRect l="-645" r="-215"/>
                </a:stretch>
              </a:blipFill>
            </p:spPr>
            <p:txBody>
              <a:bodyPr/>
              <a:lstStyle/>
              <a:p>
                <a:r>
                  <a:rPr lang="es-CO">
                    <a:noFill/>
                  </a:rPr>
                  <a:t> </a:t>
                </a:r>
              </a:p>
            </p:txBody>
          </p:sp>
        </mc:Fallback>
      </mc:AlternateContent>
      <mc:AlternateContent xmlns:mc="http://schemas.openxmlformats.org/markup-compatibility/2006" xmlns:a14="http://schemas.microsoft.com/office/drawing/2010/main">
        <mc:Choice Requires="a14">
          <p:sp>
            <p:nvSpPr>
              <p:cNvPr id="29" name="CuadroTexto 28">
                <a:extLst>
                  <a:ext uri="{FF2B5EF4-FFF2-40B4-BE49-F238E27FC236}">
                    <a16:creationId xmlns:a16="http://schemas.microsoft.com/office/drawing/2014/main" id="{B1092EDA-B28E-5950-DA24-2240825AE164}"/>
                  </a:ext>
                </a:extLst>
              </p:cNvPr>
              <p:cNvSpPr txBox="1"/>
              <p:nvPr/>
            </p:nvSpPr>
            <p:spPr>
              <a:xfrm>
                <a:off x="5994511" y="3825067"/>
                <a:ext cx="2805768" cy="41498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CO" sz="1200" i="1" smtClean="0">
                              <a:latin typeface="Cambria Math" panose="02040503050406030204" pitchFamily="18" charset="0"/>
                            </a:rPr>
                          </m:ctrlPr>
                        </m:sSubPr>
                        <m:e>
                          <m:r>
                            <a:rPr lang="es-CO" sz="1200" i="1" smtClean="0">
                              <a:latin typeface="Cambria Math" panose="02040503050406030204" pitchFamily="18" charset="0"/>
                            </a:rPr>
                            <m:t>𝜆</m:t>
                          </m:r>
                        </m:e>
                        <m:sub>
                          <m:r>
                            <a:rPr lang="es-ES" sz="1200" b="0" i="1" smtClean="0">
                              <a:latin typeface="Cambria Math" panose="02040503050406030204" pitchFamily="18" charset="0"/>
                            </a:rPr>
                            <m:t>𝑟𝑎𝑑</m:t>
                          </m:r>
                        </m:sub>
                      </m:sSub>
                      <m:r>
                        <a:rPr lang="es-ES" sz="1200" b="0" i="1" smtClean="0">
                          <a:latin typeface="Cambria Math" panose="02040503050406030204" pitchFamily="18" charset="0"/>
                        </a:rPr>
                        <m:t>= </m:t>
                      </m:r>
                      <m:d>
                        <m:dPr>
                          <m:ctrlPr>
                            <a:rPr lang="es-ES" sz="1200" b="0" i="1" smtClean="0">
                              <a:latin typeface="Cambria Math" panose="02040503050406030204" pitchFamily="18" charset="0"/>
                            </a:rPr>
                          </m:ctrlPr>
                        </m:dPr>
                        <m:e>
                          <m:r>
                            <a:rPr lang="es-ES" sz="1200" i="1">
                              <a:latin typeface="Cambria Math" panose="02040503050406030204" pitchFamily="18" charset="0"/>
                            </a:rPr>
                            <m:t>1</m:t>
                          </m:r>
                          <m:r>
                            <a:rPr lang="es-ES" sz="1200" b="0" i="1" smtClean="0">
                              <a:latin typeface="Cambria Math" panose="02040503050406030204" pitchFamily="18" charset="0"/>
                            </a:rPr>
                            <m:t>+</m:t>
                          </m:r>
                          <m:f>
                            <m:fPr>
                              <m:ctrlPr>
                                <a:rPr lang="es-ES" sz="1200" i="1">
                                  <a:latin typeface="Cambria Math" panose="02040503050406030204" pitchFamily="18" charset="0"/>
                                </a:rPr>
                              </m:ctrlPr>
                            </m:fPr>
                            <m:num>
                              <m:r>
                                <a:rPr lang="es-ES" sz="1200" i="1">
                                  <a:latin typeface="Cambria Math" panose="02040503050406030204" pitchFamily="18" charset="0"/>
                                </a:rPr>
                                <m:t>1</m:t>
                              </m:r>
                            </m:num>
                            <m:den>
                              <m:r>
                                <a:rPr lang="es-ES" sz="1200" i="1">
                                  <a:latin typeface="Cambria Math" panose="02040503050406030204" pitchFamily="18" charset="0"/>
                                </a:rPr>
                                <m:t>𝑥</m:t>
                              </m:r>
                            </m:den>
                          </m:f>
                        </m:e>
                      </m:d>
                      <m:r>
                        <a:rPr lang="es-ES" sz="1200" b="0" i="1" smtClean="0">
                          <a:latin typeface="Cambria Math" panose="02040503050406030204" pitchFamily="18" charset="0"/>
                        </a:rPr>
                        <m:t> </m:t>
                      </m:r>
                      <m:r>
                        <a:rPr lang="es-CO" sz="1200" b="0" i="1" smtClean="0">
                          <a:latin typeface="Cambria Math" panose="02040503050406030204" pitchFamily="18" charset="0"/>
                        </a:rPr>
                        <m:t>                                        (</m:t>
                      </m:r>
                      <m:r>
                        <a:rPr lang="es-ES" sz="1200" b="0" i="1" smtClean="0">
                          <a:latin typeface="Cambria Math" panose="02040503050406030204" pitchFamily="18" charset="0"/>
                        </a:rPr>
                        <m:t>40</m:t>
                      </m:r>
                      <m:r>
                        <a:rPr lang="es-CO" sz="1200" b="0" i="1" smtClean="0">
                          <a:latin typeface="Cambria Math" panose="02040503050406030204" pitchFamily="18" charset="0"/>
                        </a:rPr>
                        <m:t>)</m:t>
                      </m:r>
                    </m:oMath>
                  </m:oMathPara>
                </a14:m>
                <a:endParaRPr lang="es-CO" dirty="0"/>
              </a:p>
            </p:txBody>
          </p:sp>
        </mc:Choice>
        <mc:Fallback xmlns="">
          <p:sp>
            <p:nvSpPr>
              <p:cNvPr id="29" name="CuadroTexto 28">
                <a:extLst>
                  <a:ext uri="{FF2B5EF4-FFF2-40B4-BE49-F238E27FC236}">
                    <a16:creationId xmlns:a16="http://schemas.microsoft.com/office/drawing/2014/main" id="{B1092EDA-B28E-5950-DA24-2240825AE164}"/>
                  </a:ext>
                </a:extLst>
              </p:cNvPr>
              <p:cNvSpPr txBox="1">
                <a:spLocks noRot="1" noChangeAspect="1" noMove="1" noResize="1" noEditPoints="1" noAdjustHandles="1" noChangeArrowheads="1" noChangeShapeType="1" noTextEdit="1"/>
              </p:cNvSpPr>
              <p:nvPr/>
            </p:nvSpPr>
            <p:spPr>
              <a:xfrm>
                <a:off x="5994511" y="3825067"/>
                <a:ext cx="2805768" cy="414985"/>
              </a:xfrm>
              <a:prstGeom prst="rect">
                <a:avLst/>
              </a:prstGeom>
              <a:blipFill>
                <a:blip r:embed="rId10"/>
                <a:stretch>
                  <a:fillRect l="-651" r="-1302"/>
                </a:stretch>
              </a:blipFill>
            </p:spPr>
            <p:txBody>
              <a:bodyPr/>
              <a:lstStyle/>
              <a:p>
                <a:r>
                  <a:rPr lang="es-CO">
                    <a:noFill/>
                  </a:rPr>
                  <a:t> </a:t>
                </a:r>
              </a:p>
            </p:txBody>
          </p:sp>
        </mc:Fallback>
      </mc:AlternateContent>
      <p:sp>
        <p:nvSpPr>
          <p:cNvPr id="30" name="Google Shape;70;p15">
            <a:extLst>
              <a:ext uri="{FF2B5EF4-FFF2-40B4-BE49-F238E27FC236}">
                <a16:creationId xmlns:a16="http://schemas.microsoft.com/office/drawing/2014/main" id="{4129A9FE-1651-6A40-8CBA-4EF5B00AD423}"/>
              </a:ext>
            </a:extLst>
          </p:cNvPr>
          <p:cNvSpPr txBox="1">
            <a:spLocks/>
          </p:cNvSpPr>
          <p:nvPr/>
        </p:nvSpPr>
        <p:spPr>
          <a:xfrm>
            <a:off x="4471262" y="2801959"/>
            <a:ext cx="2700686" cy="48246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285750" indent="-285750">
              <a:spcAft>
                <a:spcPts val="1200"/>
              </a:spcAft>
            </a:pPr>
            <a:r>
              <a:rPr lang="es-ES" sz="1200" dirty="0">
                <a:solidFill>
                  <a:schemeClr val="tx1">
                    <a:lumMod val="65000"/>
                    <a:lumOff val="35000"/>
                  </a:schemeClr>
                </a:solidFill>
                <a:latin typeface="Times New Roman" panose="02020603050405020304" pitchFamily="18" charset="0"/>
                <a:cs typeface="Times New Roman" panose="02020603050405020304" pitchFamily="18" charset="0"/>
              </a:rPr>
              <a:t>Líneas criticas.</a:t>
            </a:r>
            <a:endParaRPr lang="es-ES" sz="14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2805860"/>
      </p:ext>
    </p:extLst>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48351445-DDE4-97AF-9B33-5EABA330BF46}"/>
              </a:ext>
            </a:extLst>
          </p:cNvPr>
          <p:cNvPicPr>
            <a:picLocks noChangeAspect="1"/>
          </p:cNvPicPr>
          <p:nvPr/>
        </p:nvPicPr>
        <p:blipFill>
          <a:blip r:embed="rId2"/>
          <a:stretch>
            <a:fillRect/>
          </a:stretch>
        </p:blipFill>
        <p:spPr>
          <a:xfrm>
            <a:off x="0" y="0"/>
            <a:ext cx="9144000" cy="5143500"/>
          </a:xfrm>
          <a:prstGeom prst="rect">
            <a:avLst/>
          </a:prstGeom>
        </p:spPr>
      </p:pic>
      <p:sp>
        <p:nvSpPr>
          <p:cNvPr id="8" name="Elipse 7">
            <a:extLst>
              <a:ext uri="{FF2B5EF4-FFF2-40B4-BE49-F238E27FC236}">
                <a16:creationId xmlns:a16="http://schemas.microsoft.com/office/drawing/2014/main" id="{0C3BF417-CC46-B2A3-C8A2-75EA2A397215}"/>
              </a:ext>
            </a:extLst>
          </p:cNvPr>
          <p:cNvSpPr/>
          <p:nvPr/>
        </p:nvSpPr>
        <p:spPr>
          <a:xfrm>
            <a:off x="8470110" y="199357"/>
            <a:ext cx="497053" cy="473777"/>
          </a:xfrm>
          <a:prstGeom prst="ellipse">
            <a:avLst/>
          </a:prstGeom>
          <a:solidFill>
            <a:srgbClr val="D20000"/>
          </a:solidFill>
          <a:ln>
            <a:solidFill>
              <a:srgbClr val="D2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9" name="Google Shape;69;p15">
            <a:extLst>
              <a:ext uri="{FF2B5EF4-FFF2-40B4-BE49-F238E27FC236}">
                <a16:creationId xmlns:a16="http://schemas.microsoft.com/office/drawing/2014/main" id="{4306F22F-6085-1E9B-8607-D5B6DCB2A617}"/>
              </a:ext>
            </a:extLst>
          </p:cNvPr>
          <p:cNvSpPr txBox="1">
            <a:spLocks/>
          </p:cNvSpPr>
          <p:nvPr/>
        </p:nvSpPr>
        <p:spPr>
          <a:xfrm>
            <a:off x="8495640" y="234403"/>
            <a:ext cx="561556" cy="473777"/>
          </a:xfrm>
          <a:prstGeom prst="rect">
            <a:avLst/>
          </a:prstGeom>
          <a:noFill/>
          <a:ln>
            <a:noFill/>
          </a:ln>
        </p:spPr>
        <p:txBody>
          <a:bodyPr spcFirstLastPara="1" wrap="square" lIns="91425" tIns="91425" rIns="91425" bIns="91425" anchor="t" anchorCtr="0">
            <a:normAutofit fontScale="900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s-ES" sz="2400" b="1" dirty="0">
                <a:solidFill>
                  <a:schemeClr val="bg1">
                    <a:lumMod val="95000"/>
                  </a:schemeClr>
                </a:solidFill>
                <a:latin typeface="Times New Roman" panose="02020603050405020304" pitchFamily="18" charset="0"/>
                <a:cs typeface="Times New Roman" panose="02020603050405020304" pitchFamily="18" charset="0"/>
              </a:rPr>
              <a:t>21</a:t>
            </a:r>
          </a:p>
        </p:txBody>
      </p:sp>
      <p:pic>
        <p:nvPicPr>
          <p:cNvPr id="31" name="Imagen 30">
            <a:extLst>
              <a:ext uri="{FF2B5EF4-FFF2-40B4-BE49-F238E27FC236}">
                <a16:creationId xmlns:a16="http://schemas.microsoft.com/office/drawing/2014/main" id="{D029E3D2-859F-7CB1-4733-7B26DF0A7658}"/>
              </a:ext>
            </a:extLst>
          </p:cNvPr>
          <p:cNvPicPr>
            <a:picLocks noChangeAspect="1"/>
          </p:cNvPicPr>
          <p:nvPr/>
        </p:nvPicPr>
        <p:blipFill>
          <a:blip r:embed="rId3"/>
          <a:stretch>
            <a:fillRect/>
          </a:stretch>
        </p:blipFill>
        <p:spPr>
          <a:xfrm>
            <a:off x="968115" y="942584"/>
            <a:ext cx="3170587" cy="2562039"/>
          </a:xfrm>
          <a:prstGeom prst="rect">
            <a:avLst/>
          </a:prstGeom>
        </p:spPr>
      </p:pic>
      <p:sp>
        <p:nvSpPr>
          <p:cNvPr id="35" name="Marcador de texto 2">
            <a:extLst>
              <a:ext uri="{FF2B5EF4-FFF2-40B4-BE49-F238E27FC236}">
                <a16:creationId xmlns:a16="http://schemas.microsoft.com/office/drawing/2014/main" id="{46A914E8-A83B-7A6C-44D7-21115B03B7D3}"/>
              </a:ext>
            </a:extLst>
          </p:cNvPr>
          <p:cNvSpPr txBox="1">
            <a:spLocks/>
          </p:cNvSpPr>
          <p:nvPr/>
        </p:nvSpPr>
        <p:spPr>
          <a:xfrm>
            <a:off x="968114" y="3443712"/>
            <a:ext cx="3170587" cy="111954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114300" indent="0" algn="just">
              <a:buFont typeface="Arial"/>
              <a:buNone/>
            </a:pPr>
            <a:r>
              <a:rPr lang="es-ES" sz="1000" b="1" dirty="0">
                <a:solidFill>
                  <a:schemeClr val="tx1">
                    <a:lumMod val="65000"/>
                    <a:lumOff val="35000"/>
                  </a:schemeClr>
                </a:solidFill>
                <a:latin typeface="Times New Roman" panose="02020603050405020304" pitchFamily="18" charset="0"/>
                <a:cs typeface="Times New Roman" panose="02020603050405020304" pitchFamily="18" charset="0"/>
              </a:rPr>
              <a:t>Figura 16</a:t>
            </a:r>
            <a:r>
              <a:rPr lang="es-ES" sz="1000" dirty="0">
                <a:solidFill>
                  <a:schemeClr val="tx1">
                    <a:lumMod val="65000"/>
                    <a:lumOff val="35000"/>
                  </a:schemeClr>
                </a:solidFill>
                <a:latin typeface="Times New Roman" panose="02020603050405020304" pitchFamily="18" charset="0"/>
                <a:cs typeface="Times New Roman" panose="02020603050405020304" pitchFamily="18" charset="0"/>
              </a:rPr>
              <a:t>. </a:t>
            </a:r>
            <a:r>
              <a:rPr lang="es-ES" sz="1000" dirty="0">
                <a:latin typeface="Times New Roman" panose="02020603050405020304" pitchFamily="18" charset="0"/>
                <a:cs typeface="Times New Roman" panose="02020603050405020304" pitchFamily="18" charset="0"/>
              </a:rPr>
              <a:t>Número de imágenes del sistema de lente gravitacional PG 1115+080 en el modelo de masa puntual.</a:t>
            </a:r>
            <a:endParaRPr lang="es-CO" sz="1000" dirty="0">
              <a:latin typeface="Times New Roman" panose="02020603050405020304" pitchFamily="18" charset="0"/>
              <a:cs typeface="Times New Roman" panose="02020603050405020304" pitchFamily="18" charset="0"/>
            </a:endParaRPr>
          </a:p>
        </p:txBody>
      </p:sp>
      <p:sp>
        <p:nvSpPr>
          <p:cNvPr id="6" name="Google Shape;69;p15">
            <a:extLst>
              <a:ext uri="{FF2B5EF4-FFF2-40B4-BE49-F238E27FC236}">
                <a16:creationId xmlns:a16="http://schemas.microsoft.com/office/drawing/2014/main" id="{5218C983-5A05-2785-1902-B3D4B41B2F08}"/>
              </a:ext>
            </a:extLst>
          </p:cNvPr>
          <p:cNvSpPr txBox="1">
            <a:spLocks noGrp="1"/>
          </p:cNvSpPr>
          <p:nvPr>
            <p:ph type="title"/>
          </p:nvPr>
        </p:nvSpPr>
        <p:spPr>
          <a:xfrm>
            <a:off x="311700" y="184942"/>
            <a:ext cx="4667494" cy="572700"/>
          </a:xfrm>
          <a:prstGeom prst="rect">
            <a:avLst/>
          </a:prstGeom>
        </p:spPr>
        <p:txBody>
          <a:bodyPr spcFirstLastPara="1" wrap="square" lIns="91425" tIns="91425" rIns="91425" bIns="91425" anchor="t" anchorCtr="0">
            <a:normAutofit fontScale="90000"/>
          </a:bodyPr>
          <a:lstStyle/>
          <a:p>
            <a:r>
              <a:rPr lang="es-ES" dirty="0">
                <a:latin typeface="Times New Roman" panose="02020603050405020304" pitchFamily="18" charset="0"/>
                <a:cs typeface="Times New Roman" panose="02020603050405020304" pitchFamily="18" charset="0"/>
              </a:rPr>
              <a:t>8. Modelo: </a:t>
            </a:r>
            <a:r>
              <a:rPr lang="es-ES" sz="2800" dirty="0">
                <a:latin typeface="Times New Roman" panose="02020603050405020304" pitchFamily="18" charset="0"/>
                <a:cs typeface="Times New Roman" panose="02020603050405020304" pitchFamily="18" charset="0"/>
              </a:rPr>
              <a:t>Masa puntual</a:t>
            </a:r>
            <a:br>
              <a:rPr lang="es-ES" dirty="0">
                <a:latin typeface="Times New Roman" panose="02020603050405020304" pitchFamily="18" charset="0"/>
                <a:cs typeface="Times New Roman" panose="02020603050405020304" pitchFamily="18" charset="0"/>
              </a:rPr>
            </a:br>
            <a:br>
              <a:rPr lang="es-ES" dirty="0">
                <a:latin typeface="Times New Roman" panose="02020603050405020304" pitchFamily="18" charset="0"/>
                <a:cs typeface="Times New Roman" panose="02020603050405020304" pitchFamily="18" charset="0"/>
              </a:rPr>
            </a:br>
            <a:endParaRPr dirty="0">
              <a:latin typeface="Times New Roman" panose="02020603050405020304" pitchFamily="18" charset="0"/>
              <a:cs typeface="Times New Roman" panose="02020603050405020304" pitchFamily="18" charset="0"/>
            </a:endParaRPr>
          </a:p>
        </p:txBody>
      </p:sp>
      <p:pic>
        <p:nvPicPr>
          <p:cNvPr id="7" name="Imagen 6">
            <a:extLst>
              <a:ext uri="{FF2B5EF4-FFF2-40B4-BE49-F238E27FC236}">
                <a16:creationId xmlns:a16="http://schemas.microsoft.com/office/drawing/2014/main" id="{174336BE-4DCA-9C50-6282-DB1B7F7360EC}"/>
              </a:ext>
            </a:extLst>
          </p:cNvPr>
          <p:cNvPicPr>
            <a:picLocks noChangeAspect="1"/>
          </p:cNvPicPr>
          <p:nvPr/>
        </p:nvPicPr>
        <p:blipFill>
          <a:blip r:embed="rId4"/>
          <a:stretch>
            <a:fillRect/>
          </a:stretch>
        </p:blipFill>
        <p:spPr>
          <a:xfrm>
            <a:off x="4888082" y="1067573"/>
            <a:ext cx="3036171" cy="2376139"/>
          </a:xfrm>
          <a:prstGeom prst="rect">
            <a:avLst/>
          </a:prstGeom>
        </p:spPr>
      </p:pic>
      <p:sp>
        <p:nvSpPr>
          <p:cNvPr id="10" name="Marcador de texto 2">
            <a:extLst>
              <a:ext uri="{FF2B5EF4-FFF2-40B4-BE49-F238E27FC236}">
                <a16:creationId xmlns:a16="http://schemas.microsoft.com/office/drawing/2014/main" id="{782A7DEF-CA91-DEA8-FBF0-BB95EA6CAFAF}"/>
              </a:ext>
            </a:extLst>
          </p:cNvPr>
          <p:cNvSpPr txBox="1">
            <a:spLocks/>
          </p:cNvSpPr>
          <p:nvPr/>
        </p:nvSpPr>
        <p:spPr>
          <a:xfrm>
            <a:off x="4820873" y="3419834"/>
            <a:ext cx="3170587" cy="93480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114300" indent="0" algn="just">
              <a:buFont typeface="Arial"/>
              <a:buNone/>
            </a:pPr>
            <a:r>
              <a:rPr lang="es-ES" sz="1000" b="1" dirty="0">
                <a:solidFill>
                  <a:schemeClr val="tx1">
                    <a:lumMod val="65000"/>
                    <a:lumOff val="35000"/>
                  </a:schemeClr>
                </a:solidFill>
                <a:latin typeface="Times New Roman" panose="02020603050405020304" pitchFamily="18" charset="0"/>
                <a:cs typeface="Times New Roman" panose="02020603050405020304" pitchFamily="18" charset="0"/>
              </a:rPr>
              <a:t>Figura 17</a:t>
            </a:r>
            <a:r>
              <a:rPr lang="es-ES" sz="1000" dirty="0">
                <a:solidFill>
                  <a:schemeClr val="tx1">
                    <a:lumMod val="65000"/>
                    <a:lumOff val="35000"/>
                  </a:schemeClr>
                </a:solidFill>
                <a:latin typeface="Times New Roman" panose="02020603050405020304" pitchFamily="18" charset="0"/>
                <a:cs typeface="Times New Roman" panose="02020603050405020304" pitchFamily="18" charset="0"/>
              </a:rPr>
              <a:t>. Magnitud de la m</a:t>
            </a:r>
            <a:r>
              <a:rPr lang="es-ES" sz="1000" dirty="0">
                <a:latin typeface="Times New Roman" panose="02020603050405020304" pitchFamily="18" charset="0"/>
                <a:cs typeface="Times New Roman" panose="02020603050405020304" pitchFamily="18" charset="0"/>
              </a:rPr>
              <a:t>agnificación de una imagen en el modelo de lente puntual. Esta se encuentra función de la posición de las imágenes en notación adimensional.</a:t>
            </a:r>
            <a:endParaRPr lang="es-CO" sz="1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92625880"/>
      </p:ext>
    </p:extLst>
  </p:cSld>
  <p:clrMapOvr>
    <a:masterClrMapping/>
  </p:clrMapOvr>
  <p:transition spd="slow">
    <p:push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48351445-DDE4-97AF-9B33-5EABA330BF46}"/>
              </a:ext>
            </a:extLst>
          </p:cNvPr>
          <p:cNvPicPr>
            <a:picLocks noChangeAspect="1"/>
          </p:cNvPicPr>
          <p:nvPr/>
        </p:nvPicPr>
        <p:blipFill>
          <a:blip r:embed="rId2"/>
          <a:stretch>
            <a:fillRect/>
          </a:stretch>
        </p:blipFill>
        <p:spPr>
          <a:xfrm>
            <a:off x="0" y="0"/>
            <a:ext cx="9144000" cy="5143500"/>
          </a:xfrm>
          <a:prstGeom prst="rect">
            <a:avLst/>
          </a:prstGeom>
        </p:spPr>
      </p:pic>
      <p:sp>
        <p:nvSpPr>
          <p:cNvPr id="8" name="Elipse 7">
            <a:extLst>
              <a:ext uri="{FF2B5EF4-FFF2-40B4-BE49-F238E27FC236}">
                <a16:creationId xmlns:a16="http://schemas.microsoft.com/office/drawing/2014/main" id="{0C3BF417-CC46-B2A3-C8A2-75EA2A397215}"/>
              </a:ext>
            </a:extLst>
          </p:cNvPr>
          <p:cNvSpPr/>
          <p:nvPr/>
        </p:nvSpPr>
        <p:spPr>
          <a:xfrm>
            <a:off x="8470110" y="199357"/>
            <a:ext cx="497053" cy="473777"/>
          </a:xfrm>
          <a:prstGeom prst="ellipse">
            <a:avLst/>
          </a:prstGeom>
          <a:solidFill>
            <a:srgbClr val="D20000"/>
          </a:solidFill>
          <a:ln>
            <a:solidFill>
              <a:srgbClr val="D2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9" name="Google Shape;69;p15">
            <a:extLst>
              <a:ext uri="{FF2B5EF4-FFF2-40B4-BE49-F238E27FC236}">
                <a16:creationId xmlns:a16="http://schemas.microsoft.com/office/drawing/2014/main" id="{4306F22F-6085-1E9B-8607-D5B6DCB2A617}"/>
              </a:ext>
            </a:extLst>
          </p:cNvPr>
          <p:cNvSpPr txBox="1">
            <a:spLocks/>
          </p:cNvSpPr>
          <p:nvPr/>
        </p:nvSpPr>
        <p:spPr>
          <a:xfrm>
            <a:off x="8495640" y="234403"/>
            <a:ext cx="561556" cy="473777"/>
          </a:xfrm>
          <a:prstGeom prst="rect">
            <a:avLst/>
          </a:prstGeom>
          <a:noFill/>
          <a:ln>
            <a:noFill/>
          </a:ln>
        </p:spPr>
        <p:txBody>
          <a:bodyPr spcFirstLastPara="1" wrap="square" lIns="91425" tIns="91425" rIns="91425" bIns="91425" anchor="t" anchorCtr="0">
            <a:normAutofit fontScale="900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s-ES" sz="2400" b="1" dirty="0">
                <a:solidFill>
                  <a:schemeClr val="bg1">
                    <a:lumMod val="95000"/>
                  </a:schemeClr>
                </a:solidFill>
                <a:latin typeface="Times New Roman" panose="02020603050405020304" pitchFamily="18" charset="0"/>
                <a:cs typeface="Times New Roman" panose="02020603050405020304" pitchFamily="18" charset="0"/>
              </a:rPr>
              <a:t>22</a:t>
            </a:r>
          </a:p>
        </p:txBody>
      </p:sp>
      <p:sp>
        <p:nvSpPr>
          <p:cNvPr id="27" name="Marcador de texto 2">
            <a:extLst>
              <a:ext uri="{FF2B5EF4-FFF2-40B4-BE49-F238E27FC236}">
                <a16:creationId xmlns:a16="http://schemas.microsoft.com/office/drawing/2014/main" id="{A05A1B34-C75C-A00E-9B89-6CDFB23297F3}"/>
              </a:ext>
            </a:extLst>
          </p:cNvPr>
          <p:cNvSpPr>
            <a:spLocks noGrp="1"/>
          </p:cNvSpPr>
          <p:nvPr>
            <p:ph type="body" idx="1"/>
          </p:nvPr>
        </p:nvSpPr>
        <p:spPr>
          <a:xfrm>
            <a:off x="5124343" y="3508049"/>
            <a:ext cx="3158483" cy="1119544"/>
          </a:xfrm>
        </p:spPr>
        <p:txBody>
          <a:bodyPr>
            <a:noAutofit/>
          </a:bodyPr>
          <a:lstStyle/>
          <a:p>
            <a:pPr marL="114300" indent="0" algn="just">
              <a:buNone/>
            </a:pPr>
            <a:r>
              <a:rPr lang="es-ES" sz="1000" b="1" dirty="0">
                <a:solidFill>
                  <a:schemeClr val="tx1">
                    <a:lumMod val="65000"/>
                    <a:lumOff val="35000"/>
                  </a:schemeClr>
                </a:solidFill>
                <a:latin typeface="Times New Roman" panose="02020603050405020304" pitchFamily="18" charset="0"/>
                <a:cs typeface="Times New Roman" panose="02020603050405020304" pitchFamily="18" charset="0"/>
              </a:rPr>
              <a:t>Figura 18</a:t>
            </a:r>
            <a:r>
              <a:rPr lang="es-ES" sz="1000" dirty="0">
                <a:solidFill>
                  <a:schemeClr val="tx1">
                    <a:lumMod val="65000"/>
                    <a:lumOff val="35000"/>
                  </a:schemeClr>
                </a:solidFill>
                <a:latin typeface="Times New Roman" panose="02020603050405020304" pitchFamily="18" charset="0"/>
                <a:cs typeface="Times New Roman" panose="02020603050405020304" pitchFamily="18" charset="0"/>
              </a:rPr>
              <a:t>. </a:t>
            </a:r>
            <a:r>
              <a:rPr lang="es-ES" sz="1000" dirty="0">
                <a:latin typeface="Times New Roman" panose="02020603050405020304" pitchFamily="18" charset="0"/>
                <a:cs typeface="Times New Roman" panose="02020603050405020304" pitchFamily="18" charset="0"/>
              </a:rPr>
              <a:t>Formación de imágenes del sistema de lente gravitacional PG 1115+080, mediante el análisis de los isocontornos de la superficie tiempo de atraso para una masa puntual.</a:t>
            </a:r>
            <a:endParaRPr lang="es-CO" sz="1000" dirty="0">
              <a:latin typeface="Times New Roman" panose="02020603050405020304" pitchFamily="18"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32" name="CuadroTexto 31">
                <a:extLst>
                  <a:ext uri="{FF2B5EF4-FFF2-40B4-BE49-F238E27FC236}">
                    <a16:creationId xmlns:a16="http://schemas.microsoft.com/office/drawing/2014/main" id="{1705596A-F747-ED12-449A-F4F40D67B4A5}"/>
                  </a:ext>
                </a:extLst>
              </p:cNvPr>
              <p:cNvSpPr txBox="1"/>
              <p:nvPr/>
            </p:nvSpPr>
            <p:spPr>
              <a:xfrm>
                <a:off x="1147658" y="1294712"/>
                <a:ext cx="2986087" cy="28841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s-CO" sz="1200" i="1" smtClean="0">
                          <a:latin typeface="Cambria Math" panose="02040503050406030204" pitchFamily="18" charset="0"/>
                        </a:rPr>
                        <m:t>𝑀</m:t>
                      </m:r>
                      <m:r>
                        <a:rPr lang="es-CO" sz="1200" i="0">
                          <a:latin typeface="Cambria Math" panose="02040503050406030204" pitchFamily="18" charset="0"/>
                        </a:rPr>
                        <m:t>=2.091×</m:t>
                      </m:r>
                      <m:sSup>
                        <m:sSupPr>
                          <m:ctrlPr>
                            <a:rPr lang="es-CO" sz="1200" i="1">
                              <a:solidFill>
                                <a:srgbClr val="836967"/>
                              </a:solidFill>
                              <a:latin typeface="Cambria Math" panose="02040503050406030204" pitchFamily="18" charset="0"/>
                            </a:rPr>
                          </m:ctrlPr>
                        </m:sSupPr>
                        <m:e>
                          <m:r>
                            <a:rPr lang="es-CO" sz="1200" i="0">
                              <a:latin typeface="Cambria Math" panose="02040503050406030204" pitchFamily="18" charset="0"/>
                            </a:rPr>
                            <m:t>10</m:t>
                          </m:r>
                        </m:e>
                        <m:sup>
                          <m:r>
                            <a:rPr lang="es-CO" sz="1200" i="0">
                              <a:latin typeface="Cambria Math" panose="02040503050406030204" pitchFamily="18" charset="0"/>
                            </a:rPr>
                            <m:t>11</m:t>
                          </m:r>
                        </m:sup>
                      </m:sSup>
                      <m:r>
                        <a:rPr lang="es-CO" sz="1200" i="0">
                          <a:latin typeface="Cambria Math" panose="02040503050406030204" pitchFamily="18" charset="0"/>
                        </a:rPr>
                        <m:t> </m:t>
                      </m:r>
                      <m:sSub>
                        <m:sSubPr>
                          <m:ctrlPr>
                            <a:rPr lang="es-CO" sz="1200" i="1">
                              <a:solidFill>
                                <a:srgbClr val="836967"/>
                              </a:solidFill>
                              <a:latin typeface="Cambria Math" panose="02040503050406030204" pitchFamily="18" charset="0"/>
                            </a:rPr>
                          </m:ctrlPr>
                        </m:sSubPr>
                        <m:e>
                          <m:r>
                            <a:rPr lang="es-CO" sz="1200" i="1">
                              <a:latin typeface="Cambria Math" panose="02040503050406030204" pitchFamily="18" charset="0"/>
                            </a:rPr>
                            <m:t>𝑀</m:t>
                          </m:r>
                        </m:e>
                        <m:sub>
                          <m:r>
                            <a:rPr lang="es-CO" sz="1200" i="0">
                              <a:latin typeface="Cambria Math" panose="02040503050406030204" pitchFamily="18" charset="0"/>
                            </a:rPr>
                            <m:t>⊙</m:t>
                          </m:r>
                        </m:sub>
                      </m:sSub>
                      <m:r>
                        <a:rPr lang="es-CO" sz="1200" b="0" i="0" smtClean="0">
                          <a:latin typeface="Cambria Math" panose="02040503050406030204" pitchFamily="18" charset="0"/>
                        </a:rPr>
                        <m:t>          (</m:t>
                      </m:r>
                      <m:r>
                        <a:rPr lang="es-ES" sz="1200" b="0" i="0" smtClean="0">
                          <a:latin typeface="Cambria Math" panose="02040503050406030204" pitchFamily="18" charset="0"/>
                        </a:rPr>
                        <m:t>41</m:t>
                      </m:r>
                      <m:r>
                        <a:rPr lang="es-CO" sz="1200" b="0" i="0" smtClean="0">
                          <a:latin typeface="Cambria Math" panose="02040503050406030204" pitchFamily="18" charset="0"/>
                        </a:rPr>
                        <m:t>)</m:t>
                      </m:r>
                      <m:r>
                        <a:rPr lang="es-CO" sz="1200" i="0">
                          <a:latin typeface="Cambria Math" panose="02040503050406030204" pitchFamily="18" charset="0"/>
                        </a:rPr>
                        <m:t> </m:t>
                      </m:r>
                    </m:oMath>
                  </m:oMathPara>
                </a14:m>
                <a:endParaRPr lang="es-CO" sz="1200" dirty="0"/>
              </a:p>
            </p:txBody>
          </p:sp>
        </mc:Choice>
        <mc:Fallback>
          <p:sp>
            <p:nvSpPr>
              <p:cNvPr id="32" name="CuadroTexto 31">
                <a:extLst>
                  <a:ext uri="{FF2B5EF4-FFF2-40B4-BE49-F238E27FC236}">
                    <a16:creationId xmlns:a16="http://schemas.microsoft.com/office/drawing/2014/main" id="{1705596A-F747-ED12-449A-F4F40D67B4A5}"/>
                  </a:ext>
                </a:extLst>
              </p:cNvPr>
              <p:cNvSpPr txBox="1">
                <a:spLocks noRot="1" noChangeAspect="1" noMove="1" noResize="1" noEditPoints="1" noAdjustHandles="1" noChangeArrowheads="1" noChangeShapeType="1" noTextEdit="1"/>
              </p:cNvSpPr>
              <p:nvPr/>
            </p:nvSpPr>
            <p:spPr>
              <a:xfrm>
                <a:off x="1147658" y="1294712"/>
                <a:ext cx="2986087" cy="288412"/>
              </a:xfrm>
              <a:prstGeom prst="rect">
                <a:avLst/>
              </a:prstGeom>
              <a:blipFill>
                <a:blip r:embed="rId3"/>
                <a:stretch>
                  <a:fillRect b="-4167"/>
                </a:stretch>
              </a:blipFill>
            </p:spPr>
            <p:txBody>
              <a:bodyPr/>
              <a:lstStyle/>
              <a:p>
                <a:r>
                  <a:rPr lang="es-CO">
                    <a:noFill/>
                  </a:rPr>
                  <a:t> </a:t>
                </a:r>
              </a:p>
            </p:txBody>
          </p:sp>
        </mc:Fallback>
      </mc:AlternateContent>
      <p:sp>
        <p:nvSpPr>
          <p:cNvPr id="34" name="CuadroTexto 33">
            <a:extLst>
              <a:ext uri="{FF2B5EF4-FFF2-40B4-BE49-F238E27FC236}">
                <a16:creationId xmlns:a16="http://schemas.microsoft.com/office/drawing/2014/main" id="{D4BE6D8A-0081-6DB7-2771-1830FA75905D}"/>
              </a:ext>
            </a:extLst>
          </p:cNvPr>
          <p:cNvSpPr txBox="1"/>
          <p:nvPr/>
        </p:nvSpPr>
        <p:spPr>
          <a:xfrm>
            <a:off x="848230" y="3918411"/>
            <a:ext cx="3897089" cy="246221"/>
          </a:xfrm>
          <a:prstGeom prst="rect">
            <a:avLst/>
          </a:prstGeom>
          <a:noFill/>
        </p:spPr>
        <p:txBody>
          <a:bodyPr wrap="square">
            <a:spAutoFit/>
          </a:bodyPr>
          <a:lstStyle/>
          <a:p>
            <a:r>
              <a:rPr lang="es-ES" sz="1000" dirty="0">
                <a:solidFill>
                  <a:schemeClr val="accent1">
                    <a:lumMod val="75000"/>
                  </a:schemeClr>
                </a:solidFill>
                <a:latin typeface="Times New Roman" panose="02020603050405020304" pitchFamily="18" charset="0"/>
                <a:cs typeface="Times New Roman" panose="02020603050405020304" pitchFamily="18" charset="0"/>
              </a:rPr>
              <a:t>[</a:t>
            </a:r>
            <a:r>
              <a:rPr lang="es-CO" sz="1000" dirty="0">
                <a:solidFill>
                  <a:schemeClr val="accent1">
                    <a:lumMod val="75000"/>
                  </a:schemeClr>
                </a:solidFill>
                <a:latin typeface="Times New Roman" panose="02020603050405020304" pitchFamily="18" charset="0"/>
                <a:cs typeface="Times New Roman" panose="02020603050405020304" pitchFamily="18" charset="0"/>
              </a:rPr>
              <a:t>Yoshida &amp; Omote, 1988; </a:t>
            </a:r>
            <a:r>
              <a:rPr lang="es-CO" sz="1000" dirty="0" err="1">
                <a:solidFill>
                  <a:schemeClr val="accent1">
                    <a:lumMod val="75000"/>
                  </a:schemeClr>
                </a:solidFill>
                <a:latin typeface="Times New Roman" panose="02020603050405020304" pitchFamily="18" charset="0"/>
                <a:cs typeface="Times New Roman" panose="02020603050405020304" pitchFamily="18" charset="0"/>
              </a:rPr>
              <a:t>Schechter</a:t>
            </a:r>
            <a:r>
              <a:rPr lang="es-CO" sz="1000" dirty="0">
                <a:solidFill>
                  <a:schemeClr val="accent1">
                    <a:lumMod val="75000"/>
                  </a:schemeClr>
                </a:solidFill>
                <a:latin typeface="Times New Roman" panose="02020603050405020304" pitchFamily="18" charset="0"/>
                <a:cs typeface="Times New Roman" panose="02020603050405020304" pitchFamily="18" charset="0"/>
              </a:rPr>
              <a:t> et al., 1997; Impey et al., 1998</a:t>
            </a:r>
            <a:r>
              <a:rPr lang="es-ES" sz="1000" dirty="0">
                <a:solidFill>
                  <a:schemeClr val="accent1">
                    <a:lumMod val="75000"/>
                  </a:schemeClr>
                </a:solidFill>
                <a:latin typeface="Times New Roman" panose="02020603050405020304" pitchFamily="18" charset="0"/>
                <a:cs typeface="Times New Roman" panose="02020603050405020304" pitchFamily="18" charset="0"/>
              </a:rPr>
              <a:t>]. </a:t>
            </a:r>
            <a:endParaRPr lang="es-CO" sz="1000"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6" name="Google Shape;69;p15">
            <a:extLst>
              <a:ext uri="{FF2B5EF4-FFF2-40B4-BE49-F238E27FC236}">
                <a16:creationId xmlns:a16="http://schemas.microsoft.com/office/drawing/2014/main" id="{5218C983-5A05-2785-1902-B3D4B41B2F08}"/>
              </a:ext>
            </a:extLst>
          </p:cNvPr>
          <p:cNvSpPr txBox="1">
            <a:spLocks noGrp="1"/>
          </p:cNvSpPr>
          <p:nvPr>
            <p:ph type="title"/>
          </p:nvPr>
        </p:nvSpPr>
        <p:spPr>
          <a:xfrm>
            <a:off x="311700" y="184942"/>
            <a:ext cx="4667494" cy="572700"/>
          </a:xfrm>
          <a:prstGeom prst="rect">
            <a:avLst/>
          </a:prstGeom>
        </p:spPr>
        <p:txBody>
          <a:bodyPr spcFirstLastPara="1" wrap="square" lIns="91425" tIns="91425" rIns="91425" bIns="91425" anchor="t" anchorCtr="0">
            <a:normAutofit fontScale="90000"/>
          </a:bodyPr>
          <a:lstStyle/>
          <a:p>
            <a:r>
              <a:rPr lang="es-ES" dirty="0">
                <a:latin typeface="Times New Roman" panose="02020603050405020304" pitchFamily="18" charset="0"/>
                <a:cs typeface="Times New Roman" panose="02020603050405020304" pitchFamily="18" charset="0"/>
              </a:rPr>
              <a:t>8. Modelo: </a:t>
            </a:r>
            <a:r>
              <a:rPr lang="es-ES" sz="2800" dirty="0">
                <a:latin typeface="Times New Roman" panose="02020603050405020304" pitchFamily="18" charset="0"/>
                <a:cs typeface="Times New Roman" panose="02020603050405020304" pitchFamily="18" charset="0"/>
              </a:rPr>
              <a:t>Masa puntual</a:t>
            </a:r>
            <a:br>
              <a:rPr lang="es-ES" dirty="0">
                <a:latin typeface="Times New Roman" panose="02020603050405020304" pitchFamily="18" charset="0"/>
                <a:cs typeface="Times New Roman" panose="02020603050405020304" pitchFamily="18" charset="0"/>
              </a:rPr>
            </a:br>
            <a:br>
              <a:rPr lang="es-ES" dirty="0">
                <a:latin typeface="Times New Roman" panose="02020603050405020304" pitchFamily="18" charset="0"/>
                <a:cs typeface="Times New Roman" panose="02020603050405020304" pitchFamily="18" charset="0"/>
              </a:rPr>
            </a:br>
            <a:endParaRPr dirty="0">
              <a:latin typeface="Times New Roman" panose="02020603050405020304" pitchFamily="18" charset="0"/>
              <a:cs typeface="Times New Roman" panose="02020603050405020304" pitchFamily="18" charset="0"/>
            </a:endParaRPr>
          </a:p>
        </p:txBody>
      </p:sp>
      <p:sp>
        <p:nvSpPr>
          <p:cNvPr id="3" name="Google Shape;70;p15">
            <a:extLst>
              <a:ext uri="{FF2B5EF4-FFF2-40B4-BE49-F238E27FC236}">
                <a16:creationId xmlns:a16="http://schemas.microsoft.com/office/drawing/2014/main" id="{6F5B0FBC-2B59-554B-77CC-973A12CD91E1}"/>
              </a:ext>
            </a:extLst>
          </p:cNvPr>
          <p:cNvSpPr txBox="1">
            <a:spLocks/>
          </p:cNvSpPr>
          <p:nvPr/>
        </p:nvSpPr>
        <p:spPr>
          <a:xfrm>
            <a:off x="533807" y="853137"/>
            <a:ext cx="2700686" cy="48246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285750" indent="-285750">
              <a:spcAft>
                <a:spcPts val="1200"/>
              </a:spcAft>
            </a:pPr>
            <a:r>
              <a:rPr lang="es-ES" sz="1200" dirty="0">
                <a:solidFill>
                  <a:schemeClr val="tx1">
                    <a:lumMod val="65000"/>
                    <a:lumOff val="35000"/>
                  </a:schemeClr>
                </a:solidFill>
                <a:latin typeface="Times New Roman" panose="02020603050405020304" pitchFamily="18" charset="0"/>
                <a:cs typeface="Times New Roman" panose="02020603050405020304" pitchFamily="18" charset="0"/>
              </a:rPr>
              <a:t>Modelado.</a:t>
            </a:r>
            <a:endParaRPr lang="es-ES" sz="1400" dirty="0">
              <a:solidFill>
                <a:schemeClr val="tx1"/>
              </a:solidFill>
              <a:latin typeface="Times New Roman" panose="02020603050405020304" pitchFamily="18"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4" name="CuadroTexto 3">
                <a:extLst>
                  <a:ext uri="{FF2B5EF4-FFF2-40B4-BE49-F238E27FC236}">
                    <a16:creationId xmlns:a16="http://schemas.microsoft.com/office/drawing/2014/main" id="{D2FC581B-2F13-98F4-D28E-CB135C021AD7}"/>
                  </a:ext>
                </a:extLst>
              </p:cNvPr>
              <p:cNvSpPr txBox="1"/>
              <p:nvPr/>
            </p:nvSpPr>
            <p:spPr>
              <a:xfrm>
                <a:off x="354701" y="1632264"/>
                <a:ext cx="4572000" cy="27699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s-MX" sz="1200" i="1" smtClean="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s-MX" sz="1200" i="1" smtClean="0">
                              <a:effectLst/>
                              <a:latin typeface="Cambria Math" panose="02040503050406030204" pitchFamily="18" charset="0"/>
                              <a:ea typeface="Cambria Math" panose="02040503050406030204" pitchFamily="18" charset="0"/>
                              <a:cs typeface="Times New Roman" panose="02020603050405020304" pitchFamily="18" charset="0"/>
                            </a:rPr>
                            <m:t>𝜃</m:t>
                          </m:r>
                        </m:e>
                        <m:sub>
                          <m:r>
                            <a:rPr lang="es-ES" sz="1200" b="0" i="1" smtClean="0">
                              <a:effectLst/>
                              <a:latin typeface="Cambria Math" panose="02040503050406030204" pitchFamily="18" charset="0"/>
                              <a:ea typeface="Cambria Math" panose="02040503050406030204" pitchFamily="18" charset="0"/>
                              <a:cs typeface="Times New Roman" panose="02020603050405020304" pitchFamily="18" charset="0"/>
                            </a:rPr>
                            <m:t>𝐸</m:t>
                          </m:r>
                        </m:sub>
                      </m:sSub>
                      <m:r>
                        <a:rPr lang="es-ES" sz="1200" b="0" i="1" smtClean="0">
                          <a:effectLst/>
                          <a:latin typeface="Cambria Math" panose="02040503050406030204" pitchFamily="18" charset="0"/>
                          <a:ea typeface="Cambria Math" panose="02040503050406030204" pitchFamily="18" charset="0"/>
                          <a:cs typeface="Times New Roman" panose="02020603050405020304" pitchFamily="18" charset="0"/>
                        </a:rPr>
                        <m:t>=</m:t>
                      </m:r>
                      <m:r>
                        <a:rPr lang="es-CO" sz="1200" i="1">
                          <a:latin typeface="Cambria Math" panose="02040503050406030204" pitchFamily="18" charset="0"/>
                          <a:ea typeface="Cambria Math" panose="02040503050406030204" pitchFamily="18" charset="0"/>
                        </a:rPr>
                        <m:t>1.135"</m:t>
                      </m:r>
                      <m:r>
                        <a:rPr lang="es-ES" sz="1200" b="0" i="0" smtClean="0">
                          <a:latin typeface="Cambria Math" panose="02040503050406030204" pitchFamily="18" charset="0"/>
                          <a:ea typeface="Cambria Math" panose="02040503050406030204" pitchFamily="18" charset="0"/>
                        </a:rPr>
                        <m:t>                              </m:t>
                      </m:r>
                      <m:r>
                        <a:rPr lang="es-ES" sz="1200" b="0" i="0" smtClean="0">
                          <a:effectLst/>
                          <a:latin typeface="Cambria Math" panose="02040503050406030204" pitchFamily="18" charset="0"/>
                          <a:ea typeface="Cambria Math" panose="02040503050406030204" pitchFamily="18" charset="0"/>
                          <a:cs typeface="Times New Roman" panose="02020603050405020304" pitchFamily="18" charset="0"/>
                        </a:rPr>
                        <m:t>(</m:t>
                      </m:r>
                      <m:r>
                        <a:rPr lang="es-ES" sz="1200" b="0" i="0" smtClean="0">
                          <a:effectLst/>
                          <a:latin typeface="Cambria Math" panose="02040503050406030204" pitchFamily="18" charset="0"/>
                          <a:ea typeface="Cambria Math" panose="02040503050406030204" pitchFamily="18" charset="0"/>
                          <a:cs typeface="Times New Roman" panose="02020603050405020304" pitchFamily="18" charset="0"/>
                        </a:rPr>
                        <m:t>42</m:t>
                      </m:r>
                      <m:r>
                        <a:rPr lang="es-ES" sz="1200" b="0" i="0" smtClean="0">
                          <a:effectLst/>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es-CO" sz="1200" dirty="0">
                  <a:latin typeface="Cambria Math" panose="02040503050406030204" pitchFamily="18" charset="0"/>
                  <a:ea typeface="Cambria Math" panose="02040503050406030204" pitchFamily="18" charset="0"/>
                </a:endParaRPr>
              </a:p>
            </p:txBody>
          </p:sp>
        </mc:Choice>
        <mc:Fallback>
          <p:sp>
            <p:nvSpPr>
              <p:cNvPr id="4" name="CuadroTexto 3">
                <a:extLst>
                  <a:ext uri="{FF2B5EF4-FFF2-40B4-BE49-F238E27FC236}">
                    <a16:creationId xmlns:a16="http://schemas.microsoft.com/office/drawing/2014/main" id="{D2FC581B-2F13-98F4-D28E-CB135C021AD7}"/>
                  </a:ext>
                </a:extLst>
              </p:cNvPr>
              <p:cNvSpPr txBox="1">
                <a:spLocks noRot="1" noChangeAspect="1" noMove="1" noResize="1" noEditPoints="1" noAdjustHandles="1" noChangeArrowheads="1" noChangeShapeType="1" noTextEdit="1"/>
              </p:cNvSpPr>
              <p:nvPr/>
            </p:nvSpPr>
            <p:spPr>
              <a:xfrm>
                <a:off x="354701" y="1632264"/>
                <a:ext cx="4572000" cy="276999"/>
              </a:xfrm>
              <a:prstGeom prst="rect">
                <a:avLst/>
              </a:prstGeom>
              <a:blipFill>
                <a:blip r:embed="rId4"/>
                <a:stretch>
                  <a:fillRect b="-11111"/>
                </a:stretch>
              </a:blipFill>
            </p:spPr>
            <p:txBody>
              <a:bodyPr/>
              <a:lstStyle/>
              <a:p>
                <a:r>
                  <a:rPr lang="es-CO">
                    <a:noFill/>
                  </a:rPr>
                  <a:t> </a:t>
                </a:r>
              </a:p>
            </p:txBody>
          </p:sp>
        </mc:Fallback>
      </mc:AlternateContent>
      <p:pic>
        <p:nvPicPr>
          <p:cNvPr id="7" name="Imagen 6">
            <a:extLst>
              <a:ext uri="{FF2B5EF4-FFF2-40B4-BE49-F238E27FC236}">
                <a16:creationId xmlns:a16="http://schemas.microsoft.com/office/drawing/2014/main" id="{5890FCEB-260F-5F05-D142-EEF1FB455393}"/>
              </a:ext>
            </a:extLst>
          </p:cNvPr>
          <p:cNvPicPr>
            <a:picLocks noChangeAspect="1"/>
          </p:cNvPicPr>
          <p:nvPr/>
        </p:nvPicPr>
        <p:blipFill>
          <a:blip r:embed="rId5"/>
          <a:stretch>
            <a:fillRect/>
          </a:stretch>
        </p:blipFill>
        <p:spPr>
          <a:xfrm>
            <a:off x="1028307" y="2024699"/>
            <a:ext cx="3337988" cy="970670"/>
          </a:xfrm>
          <a:prstGeom prst="rect">
            <a:avLst/>
          </a:prstGeom>
        </p:spPr>
      </p:pic>
      <p:sp>
        <p:nvSpPr>
          <p:cNvPr id="12" name="Marcador de texto 2">
            <a:extLst>
              <a:ext uri="{FF2B5EF4-FFF2-40B4-BE49-F238E27FC236}">
                <a16:creationId xmlns:a16="http://schemas.microsoft.com/office/drawing/2014/main" id="{E66294A8-E6A4-F8E0-7B50-9166C83D7723}"/>
              </a:ext>
            </a:extLst>
          </p:cNvPr>
          <p:cNvSpPr txBox="1">
            <a:spLocks/>
          </p:cNvSpPr>
          <p:nvPr/>
        </p:nvSpPr>
        <p:spPr>
          <a:xfrm>
            <a:off x="932110" y="2877898"/>
            <a:ext cx="3434185" cy="71437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114300" indent="0" algn="just">
              <a:buFont typeface="Arial"/>
              <a:buNone/>
            </a:pPr>
            <a:r>
              <a:rPr lang="es-ES" sz="1000" b="1" dirty="0">
                <a:solidFill>
                  <a:schemeClr val="tx1">
                    <a:lumMod val="65000"/>
                    <a:lumOff val="35000"/>
                  </a:schemeClr>
                </a:solidFill>
                <a:latin typeface="Times New Roman" panose="02020603050405020304" pitchFamily="18" charset="0"/>
                <a:cs typeface="Times New Roman" panose="02020603050405020304" pitchFamily="18" charset="0"/>
              </a:rPr>
              <a:t>Tabla 4</a:t>
            </a:r>
            <a:r>
              <a:rPr lang="es-ES" sz="1000" dirty="0">
                <a:solidFill>
                  <a:schemeClr val="tx1">
                    <a:lumMod val="65000"/>
                    <a:lumOff val="35000"/>
                  </a:schemeClr>
                </a:solidFill>
                <a:latin typeface="Times New Roman" panose="02020603050405020304" pitchFamily="18" charset="0"/>
                <a:cs typeface="Times New Roman" panose="02020603050405020304" pitchFamily="18" charset="0"/>
              </a:rPr>
              <a:t>. </a:t>
            </a:r>
            <a:r>
              <a:rPr lang="es-ES" sz="1000" dirty="0">
                <a:latin typeface="Times New Roman" panose="02020603050405020304" pitchFamily="18" charset="0"/>
                <a:cs typeface="Times New Roman" panose="02020603050405020304" pitchFamily="18" charset="0"/>
              </a:rPr>
              <a:t>Comparación de las masas y ángulos de Einstein para el sistema PG 1115+080. La DRP corresponde a la diferencia relativa porcentual respecto al valor usado en este trabajo.</a:t>
            </a:r>
            <a:endParaRPr lang="es-CO" sz="1000" dirty="0">
              <a:latin typeface="Times New Roman" panose="02020603050405020304" pitchFamily="18" charset="0"/>
              <a:cs typeface="Times New Roman" panose="02020603050405020304" pitchFamily="18" charset="0"/>
            </a:endParaRPr>
          </a:p>
        </p:txBody>
      </p:sp>
      <p:pic>
        <p:nvPicPr>
          <p:cNvPr id="14" name="Imagen 13">
            <a:extLst>
              <a:ext uri="{FF2B5EF4-FFF2-40B4-BE49-F238E27FC236}">
                <a16:creationId xmlns:a16="http://schemas.microsoft.com/office/drawing/2014/main" id="{F24AA5F4-3DF8-EC42-DA9A-333C373E1DB3}"/>
              </a:ext>
            </a:extLst>
          </p:cNvPr>
          <p:cNvPicPr>
            <a:picLocks noChangeAspect="1"/>
          </p:cNvPicPr>
          <p:nvPr/>
        </p:nvPicPr>
        <p:blipFill>
          <a:blip r:embed="rId6"/>
          <a:stretch>
            <a:fillRect/>
          </a:stretch>
        </p:blipFill>
        <p:spPr>
          <a:xfrm>
            <a:off x="5032997" y="830844"/>
            <a:ext cx="3249829" cy="2699010"/>
          </a:xfrm>
          <a:prstGeom prst="rect">
            <a:avLst/>
          </a:prstGeom>
        </p:spPr>
      </p:pic>
    </p:spTree>
    <p:extLst>
      <p:ext uri="{BB962C8B-B14F-4D97-AF65-F5344CB8AC3E}">
        <p14:creationId xmlns:p14="http://schemas.microsoft.com/office/powerpoint/2010/main" val="3045362827"/>
      </p:ext>
    </p:extLst>
  </p:cSld>
  <p:clrMapOvr>
    <a:masterClrMapping/>
  </p:clrMapOvr>
  <p:transition spd="slow">
    <p:push dir="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Imagen 29">
            <a:extLst>
              <a:ext uri="{FF2B5EF4-FFF2-40B4-BE49-F238E27FC236}">
                <a16:creationId xmlns:a16="http://schemas.microsoft.com/office/drawing/2014/main" id="{8BDA223C-70F0-1907-922C-C5C34D298F61}"/>
              </a:ext>
            </a:extLst>
          </p:cNvPr>
          <p:cNvPicPr>
            <a:picLocks noChangeAspect="1"/>
          </p:cNvPicPr>
          <p:nvPr/>
        </p:nvPicPr>
        <p:blipFill>
          <a:blip r:embed="rId3"/>
          <a:stretch>
            <a:fillRect/>
          </a:stretch>
        </p:blipFill>
        <p:spPr>
          <a:xfrm>
            <a:off x="0" y="7144"/>
            <a:ext cx="9144000" cy="5143500"/>
          </a:xfrm>
          <a:prstGeom prst="rect">
            <a:avLst/>
          </a:prstGeom>
        </p:spPr>
      </p:pic>
      <p:sp>
        <p:nvSpPr>
          <p:cNvPr id="2" name="Elipse 1">
            <a:extLst>
              <a:ext uri="{FF2B5EF4-FFF2-40B4-BE49-F238E27FC236}">
                <a16:creationId xmlns:a16="http://schemas.microsoft.com/office/drawing/2014/main" id="{30C8AC90-10B1-F562-9D36-2CAF974B6DCA}"/>
              </a:ext>
            </a:extLst>
          </p:cNvPr>
          <p:cNvSpPr/>
          <p:nvPr/>
        </p:nvSpPr>
        <p:spPr>
          <a:xfrm>
            <a:off x="8349423" y="281732"/>
            <a:ext cx="447677" cy="454040"/>
          </a:xfrm>
          <a:prstGeom prst="ellipse">
            <a:avLst/>
          </a:prstGeom>
          <a:solidFill>
            <a:srgbClr val="D20000"/>
          </a:solidFill>
          <a:ln>
            <a:solidFill>
              <a:srgbClr val="D2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 name="Google Shape;69;p15">
            <a:extLst>
              <a:ext uri="{FF2B5EF4-FFF2-40B4-BE49-F238E27FC236}">
                <a16:creationId xmlns:a16="http://schemas.microsoft.com/office/drawing/2014/main" id="{D179BFD7-52B0-0831-5561-0223F0F27BA2}"/>
              </a:ext>
            </a:extLst>
          </p:cNvPr>
          <p:cNvSpPr txBox="1">
            <a:spLocks/>
          </p:cNvSpPr>
          <p:nvPr/>
        </p:nvSpPr>
        <p:spPr>
          <a:xfrm>
            <a:off x="8349423" y="259890"/>
            <a:ext cx="649819" cy="493513"/>
          </a:xfrm>
          <a:prstGeom prst="rect">
            <a:avLst/>
          </a:prstGeom>
          <a:noFill/>
          <a:ln>
            <a:noFill/>
          </a:ln>
        </p:spPr>
        <p:txBody>
          <a:bodyPr spcFirstLastPara="1" wrap="square" lIns="91425" tIns="91425" rIns="91425" bIns="91425" anchor="t" anchorCtr="0">
            <a:normAutofit fontScale="90000"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s-ES" sz="2400" b="1" dirty="0">
                <a:solidFill>
                  <a:schemeClr val="bg1">
                    <a:lumMod val="95000"/>
                  </a:schemeClr>
                </a:solidFill>
                <a:latin typeface="Times New Roman" panose="02020603050405020304" pitchFamily="18" charset="0"/>
                <a:cs typeface="Times New Roman" panose="02020603050405020304" pitchFamily="18" charset="0"/>
              </a:rPr>
              <a:t>23</a:t>
            </a:r>
          </a:p>
        </p:txBody>
      </p:sp>
      <mc:AlternateContent xmlns:mc="http://schemas.openxmlformats.org/markup-compatibility/2006">
        <mc:Choice xmlns:a14="http://schemas.microsoft.com/office/drawing/2010/main" Requires="a14">
          <p:sp>
            <p:nvSpPr>
              <p:cNvPr id="4" name="CuadroTexto 3">
                <a:extLst>
                  <a:ext uri="{FF2B5EF4-FFF2-40B4-BE49-F238E27FC236}">
                    <a16:creationId xmlns:a16="http://schemas.microsoft.com/office/drawing/2014/main" id="{66D91A29-0A62-658D-4F1F-0CAF7742A417}"/>
                  </a:ext>
                </a:extLst>
              </p:cNvPr>
              <p:cNvSpPr txBox="1"/>
              <p:nvPr/>
            </p:nvSpPr>
            <p:spPr>
              <a:xfrm>
                <a:off x="1777777" y="1108177"/>
                <a:ext cx="2323778" cy="40491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s-MX" sz="1200" smtClean="0">
                          <a:latin typeface="Cambria Math" panose="02040503050406030204" pitchFamily="18" charset="0"/>
                          <a:ea typeface="Cambria Math" panose="02040503050406030204" pitchFamily="18" charset="0"/>
                        </a:rPr>
                        <m:t>ρ</m:t>
                      </m:r>
                      <m:d>
                        <m:dPr>
                          <m:ctrlPr>
                            <a:rPr lang="es-CO" sz="1200" i="1">
                              <a:latin typeface="Cambria Math" panose="02040503050406030204" pitchFamily="18" charset="0"/>
                              <a:ea typeface="Cambria Math" panose="02040503050406030204" pitchFamily="18" charset="0"/>
                            </a:rPr>
                          </m:ctrlPr>
                        </m:dPr>
                        <m:e>
                          <m:acc>
                            <m:accPr>
                              <m:chr m:val="⃗"/>
                              <m:ctrlPr>
                                <a:rPr lang="es-CO" sz="1200" i="1">
                                  <a:latin typeface="Cambria Math" panose="02040503050406030204" pitchFamily="18" charset="0"/>
                                  <a:ea typeface="Cambria Math" panose="02040503050406030204" pitchFamily="18" charset="0"/>
                                </a:rPr>
                              </m:ctrlPr>
                            </m:accPr>
                            <m:e>
                              <m:r>
                                <a:rPr lang="es-MX" sz="1200" i="1">
                                  <a:latin typeface="Cambria Math" panose="02040503050406030204" pitchFamily="18" charset="0"/>
                                  <a:ea typeface="Cambria Math" panose="02040503050406030204" pitchFamily="18" charset="0"/>
                                </a:rPr>
                                <m:t>𝑟</m:t>
                              </m:r>
                            </m:e>
                          </m:acc>
                          <m:r>
                            <a:rPr lang="es-MX" sz="1200" i="1">
                              <a:latin typeface="Cambria Math" panose="02040503050406030204" pitchFamily="18" charset="0"/>
                              <a:ea typeface="Cambria Math" panose="02040503050406030204" pitchFamily="18" charset="0"/>
                            </a:rPr>
                            <m:t> </m:t>
                          </m:r>
                        </m:e>
                      </m:d>
                      <m:r>
                        <a:rPr lang="es-MX" sz="1200" i="1">
                          <a:latin typeface="Cambria Math" panose="02040503050406030204" pitchFamily="18" charset="0"/>
                          <a:ea typeface="Cambria Math" panose="02040503050406030204" pitchFamily="18" charset="0"/>
                        </a:rPr>
                        <m:t>=</m:t>
                      </m:r>
                      <m:f>
                        <m:fPr>
                          <m:ctrlPr>
                            <a:rPr lang="es-CO" sz="1200" i="1">
                              <a:latin typeface="Cambria Math" panose="02040503050406030204" pitchFamily="18" charset="0"/>
                              <a:ea typeface="Cambria Math" panose="02040503050406030204" pitchFamily="18" charset="0"/>
                            </a:rPr>
                          </m:ctrlPr>
                        </m:fPr>
                        <m:num>
                          <m:sSubSup>
                            <m:sSubSupPr>
                              <m:ctrlPr>
                                <a:rPr lang="es-CO" sz="1200" i="1">
                                  <a:latin typeface="Cambria Math" panose="02040503050406030204" pitchFamily="18" charset="0"/>
                                  <a:ea typeface="Cambria Math" panose="02040503050406030204" pitchFamily="18" charset="0"/>
                                </a:rPr>
                              </m:ctrlPr>
                            </m:sSubSupPr>
                            <m:e>
                              <m:r>
                                <m:rPr>
                                  <m:sty m:val="p"/>
                                </m:rPr>
                                <a:rPr lang="es-MX" sz="1200">
                                  <a:latin typeface="Cambria Math" panose="02040503050406030204" pitchFamily="18" charset="0"/>
                                  <a:ea typeface="Cambria Math" panose="02040503050406030204" pitchFamily="18" charset="0"/>
                                </a:rPr>
                                <m:t>σ</m:t>
                              </m:r>
                            </m:e>
                            <m:sub>
                              <m:r>
                                <m:rPr>
                                  <m:nor/>
                                </m:rPr>
                                <a:rPr lang="es-MX" sz="1200">
                                  <a:latin typeface="Cambria Math" panose="02040503050406030204" pitchFamily="18" charset="0"/>
                                  <a:ea typeface="Cambria Math" panose="02040503050406030204" pitchFamily="18" charset="0"/>
                                </a:rPr>
                                <m:t>v</m:t>
                              </m:r>
                            </m:sub>
                            <m:sup>
                              <m:r>
                                <a:rPr lang="es-MX" sz="1200" i="1">
                                  <a:latin typeface="Cambria Math" panose="02040503050406030204" pitchFamily="18" charset="0"/>
                                  <a:ea typeface="Cambria Math" panose="02040503050406030204" pitchFamily="18" charset="0"/>
                                </a:rPr>
                                <m:t>2</m:t>
                              </m:r>
                            </m:sup>
                          </m:sSubSup>
                        </m:num>
                        <m:den>
                          <m:r>
                            <a:rPr lang="es-MX" sz="1200" i="1">
                              <a:latin typeface="Cambria Math" panose="02040503050406030204" pitchFamily="18" charset="0"/>
                              <a:ea typeface="Cambria Math" panose="02040503050406030204" pitchFamily="18" charset="0"/>
                            </a:rPr>
                            <m:t>2</m:t>
                          </m:r>
                          <m:r>
                            <m:rPr>
                              <m:sty m:val="p"/>
                            </m:rPr>
                            <a:rPr lang="es-MX" sz="1200">
                              <a:latin typeface="Cambria Math" panose="02040503050406030204" pitchFamily="18" charset="0"/>
                              <a:ea typeface="Cambria Math" panose="02040503050406030204" pitchFamily="18" charset="0"/>
                            </a:rPr>
                            <m:t>π</m:t>
                          </m:r>
                          <m:r>
                            <m:rPr>
                              <m:nor/>
                            </m:rPr>
                            <a:rPr lang="es-MX" sz="1200">
                              <a:latin typeface="Cambria Math" panose="02040503050406030204" pitchFamily="18" charset="0"/>
                              <a:ea typeface="Cambria Math" panose="02040503050406030204" pitchFamily="18" charset="0"/>
                            </a:rPr>
                            <m:t>G</m:t>
                          </m:r>
                          <m:r>
                            <a:rPr lang="es-MX" sz="1200" i="1">
                              <a:latin typeface="Cambria Math" panose="02040503050406030204" pitchFamily="18" charset="0"/>
                              <a:ea typeface="Cambria Math" panose="02040503050406030204" pitchFamily="18" charset="0"/>
                            </a:rPr>
                            <m:t>|</m:t>
                          </m:r>
                          <m:acc>
                            <m:accPr>
                              <m:chr m:val="⃗"/>
                              <m:ctrlPr>
                                <a:rPr lang="es-CO" sz="1200" i="1">
                                  <a:latin typeface="Cambria Math" panose="02040503050406030204" pitchFamily="18" charset="0"/>
                                  <a:ea typeface="Cambria Math" panose="02040503050406030204" pitchFamily="18" charset="0"/>
                                </a:rPr>
                              </m:ctrlPr>
                            </m:accPr>
                            <m:e>
                              <m:r>
                                <a:rPr lang="es-MX" sz="1200" i="1">
                                  <a:latin typeface="Cambria Math" panose="02040503050406030204" pitchFamily="18" charset="0"/>
                                  <a:ea typeface="Cambria Math" panose="02040503050406030204" pitchFamily="18" charset="0"/>
                                </a:rPr>
                                <m:t>𝑟</m:t>
                              </m:r>
                            </m:e>
                          </m:acc>
                          <m:r>
                            <a:rPr lang="es-MX" sz="1200" i="1">
                              <a:latin typeface="Cambria Math" panose="02040503050406030204" pitchFamily="18" charset="0"/>
                              <a:ea typeface="Cambria Math" panose="02040503050406030204" pitchFamily="18" charset="0"/>
                            </a:rPr>
                            <m:t> </m:t>
                          </m:r>
                          <m:sSup>
                            <m:sSupPr>
                              <m:ctrlPr>
                                <a:rPr lang="es-CO" sz="1200" i="1">
                                  <a:latin typeface="Cambria Math" panose="02040503050406030204" pitchFamily="18" charset="0"/>
                                  <a:ea typeface="Cambria Math" panose="02040503050406030204" pitchFamily="18" charset="0"/>
                                </a:rPr>
                              </m:ctrlPr>
                            </m:sSupPr>
                            <m:e>
                              <m:d>
                                <m:dPr>
                                  <m:begChr m:val=""/>
                                  <m:endChr m:val="|"/>
                                  <m:ctrlPr>
                                    <a:rPr lang="es-CO" sz="1200" i="1">
                                      <a:latin typeface="Cambria Math" panose="02040503050406030204" pitchFamily="18" charset="0"/>
                                      <a:ea typeface="Cambria Math" panose="02040503050406030204" pitchFamily="18" charset="0"/>
                                    </a:rPr>
                                  </m:ctrlPr>
                                </m:dPr>
                                <m:e>
                                  <m:r>
                                    <a:rPr lang="es-MX" sz="1200" i="1">
                                      <a:latin typeface="Cambria Math" panose="02040503050406030204" pitchFamily="18" charset="0"/>
                                      <a:ea typeface="Cambria Math" panose="02040503050406030204" pitchFamily="18" charset="0"/>
                                    </a:rPr>
                                    <m:t>​</m:t>
                                  </m:r>
                                </m:e>
                              </m:d>
                            </m:e>
                            <m:sup>
                              <m:r>
                                <a:rPr lang="es-MX" sz="1200" i="1">
                                  <a:latin typeface="Cambria Math" panose="02040503050406030204" pitchFamily="18" charset="0"/>
                                  <a:ea typeface="Cambria Math" panose="02040503050406030204" pitchFamily="18" charset="0"/>
                                </a:rPr>
                                <m:t>2</m:t>
                              </m:r>
                            </m:sup>
                          </m:sSup>
                        </m:den>
                      </m:f>
                      <m:r>
                        <a:rPr lang="es-CO" sz="1200" b="0" i="1" smtClean="0">
                          <a:latin typeface="Cambria Math" panose="02040503050406030204" pitchFamily="18" charset="0"/>
                          <a:ea typeface="Cambria Math" panose="02040503050406030204" pitchFamily="18" charset="0"/>
                        </a:rPr>
                        <m:t>                         </m:t>
                      </m:r>
                      <m:r>
                        <a:rPr lang="es-ES" sz="1200" b="0" i="1" smtClean="0">
                          <a:latin typeface="Cambria Math" panose="02040503050406030204" pitchFamily="18" charset="0"/>
                          <a:ea typeface="Cambria Math" panose="02040503050406030204" pitchFamily="18" charset="0"/>
                        </a:rPr>
                        <m:t>  </m:t>
                      </m:r>
                      <m:r>
                        <a:rPr lang="es-CO" sz="1200" b="0" i="1" smtClean="0">
                          <a:latin typeface="Cambria Math" panose="02040503050406030204" pitchFamily="18" charset="0"/>
                          <a:ea typeface="Cambria Math" panose="02040503050406030204" pitchFamily="18" charset="0"/>
                        </a:rPr>
                        <m:t>(</m:t>
                      </m:r>
                      <m:r>
                        <a:rPr lang="es-ES" sz="1200" b="0" i="1" smtClean="0">
                          <a:latin typeface="Cambria Math" panose="02040503050406030204" pitchFamily="18" charset="0"/>
                          <a:ea typeface="Cambria Math" panose="02040503050406030204" pitchFamily="18" charset="0"/>
                        </a:rPr>
                        <m:t>4</m:t>
                      </m:r>
                      <m:r>
                        <a:rPr lang="es-ES" sz="1200" b="0" i="1" smtClean="0">
                          <a:latin typeface="Cambria Math" panose="02040503050406030204" pitchFamily="18" charset="0"/>
                          <a:ea typeface="Cambria Math" panose="02040503050406030204" pitchFamily="18" charset="0"/>
                        </a:rPr>
                        <m:t>3</m:t>
                      </m:r>
                      <m:r>
                        <a:rPr lang="es-CO" sz="1200" b="0" i="1" smtClean="0">
                          <a:latin typeface="Cambria Math" panose="02040503050406030204" pitchFamily="18" charset="0"/>
                          <a:ea typeface="Cambria Math" panose="02040503050406030204" pitchFamily="18" charset="0"/>
                        </a:rPr>
                        <m:t>)</m:t>
                      </m:r>
                    </m:oMath>
                  </m:oMathPara>
                </a14:m>
                <a:endParaRPr lang="es-CO" dirty="0">
                  <a:latin typeface="Cambria Math" panose="02040503050406030204" pitchFamily="18" charset="0"/>
                  <a:ea typeface="Cambria Math" panose="02040503050406030204" pitchFamily="18" charset="0"/>
                </a:endParaRPr>
              </a:p>
            </p:txBody>
          </p:sp>
        </mc:Choice>
        <mc:Fallback>
          <p:sp>
            <p:nvSpPr>
              <p:cNvPr id="4" name="CuadroTexto 3">
                <a:extLst>
                  <a:ext uri="{FF2B5EF4-FFF2-40B4-BE49-F238E27FC236}">
                    <a16:creationId xmlns:a16="http://schemas.microsoft.com/office/drawing/2014/main" id="{66D91A29-0A62-658D-4F1F-0CAF7742A417}"/>
                  </a:ext>
                </a:extLst>
              </p:cNvPr>
              <p:cNvSpPr txBox="1">
                <a:spLocks noRot="1" noChangeAspect="1" noMove="1" noResize="1" noEditPoints="1" noAdjustHandles="1" noChangeArrowheads="1" noChangeShapeType="1" noTextEdit="1"/>
              </p:cNvSpPr>
              <p:nvPr/>
            </p:nvSpPr>
            <p:spPr>
              <a:xfrm>
                <a:off x="1777777" y="1108177"/>
                <a:ext cx="2323778" cy="404919"/>
              </a:xfrm>
              <a:prstGeom prst="rect">
                <a:avLst/>
              </a:prstGeom>
              <a:blipFill>
                <a:blip r:embed="rId4"/>
                <a:stretch>
                  <a:fillRect l="-1312" t="-22727" r="-1837" b="-122727"/>
                </a:stretch>
              </a:blipFill>
            </p:spPr>
            <p:txBody>
              <a:bodyPr/>
              <a:lstStyle/>
              <a:p>
                <a:r>
                  <a:rPr lang="es-CO">
                    <a:noFill/>
                  </a:rPr>
                  <a:t> </a:t>
                </a:r>
              </a:p>
            </p:txBody>
          </p:sp>
        </mc:Fallback>
      </mc:AlternateContent>
      <mc:AlternateContent xmlns:mc="http://schemas.openxmlformats.org/markup-compatibility/2006">
        <mc:Choice xmlns:a14="http://schemas.microsoft.com/office/drawing/2010/main" Requires="a14">
          <p:sp>
            <p:nvSpPr>
              <p:cNvPr id="5" name="CuadroTexto 4">
                <a:extLst>
                  <a:ext uri="{FF2B5EF4-FFF2-40B4-BE49-F238E27FC236}">
                    <a16:creationId xmlns:a16="http://schemas.microsoft.com/office/drawing/2014/main" id="{8E178FBF-F248-5758-E89C-886640297150}"/>
                  </a:ext>
                </a:extLst>
              </p:cNvPr>
              <p:cNvSpPr txBox="1"/>
              <p:nvPr/>
            </p:nvSpPr>
            <p:spPr>
              <a:xfrm>
                <a:off x="1727732" y="1903802"/>
                <a:ext cx="2348976" cy="40523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s-CO" sz="1200" i="1" smtClean="0">
                              <a:latin typeface="Cambria Math" panose="02040503050406030204" pitchFamily="18" charset="0"/>
                              <a:ea typeface="Cambria Math" panose="02040503050406030204" pitchFamily="18" charset="0"/>
                            </a:rPr>
                          </m:ctrlPr>
                        </m:accPr>
                        <m:e>
                          <m:r>
                            <m:rPr>
                              <m:sty m:val="p"/>
                            </m:rPr>
                            <a:rPr lang="es-MX" sz="1200">
                              <a:latin typeface="Cambria Math" panose="02040503050406030204" pitchFamily="18" charset="0"/>
                              <a:ea typeface="Cambria Math" panose="02040503050406030204" pitchFamily="18" charset="0"/>
                            </a:rPr>
                            <m:t>α</m:t>
                          </m:r>
                        </m:e>
                      </m:acc>
                      <m:d>
                        <m:dPr>
                          <m:ctrlPr>
                            <a:rPr lang="es-CO" sz="1200" i="1">
                              <a:latin typeface="Cambria Math" panose="02040503050406030204" pitchFamily="18" charset="0"/>
                              <a:ea typeface="Cambria Math" panose="02040503050406030204" pitchFamily="18" charset="0"/>
                            </a:rPr>
                          </m:ctrlPr>
                        </m:dPr>
                        <m:e>
                          <m:acc>
                            <m:accPr>
                              <m:chr m:val="⃗"/>
                              <m:ctrlPr>
                                <a:rPr lang="es-CO" sz="1200" i="1">
                                  <a:latin typeface="Cambria Math" panose="02040503050406030204" pitchFamily="18" charset="0"/>
                                  <a:ea typeface="Cambria Math" panose="02040503050406030204" pitchFamily="18" charset="0"/>
                                </a:rPr>
                              </m:ctrlPr>
                            </m:accPr>
                            <m:e>
                              <m:r>
                                <a:rPr lang="es-MX" sz="1200">
                                  <a:latin typeface="Cambria Math" panose="02040503050406030204" pitchFamily="18" charset="0"/>
                                  <a:ea typeface="Cambria Math" panose="02040503050406030204" pitchFamily="18" charset="0"/>
                                </a:rPr>
                                <m:t>𝜃</m:t>
                              </m:r>
                            </m:e>
                          </m:acc>
                          <m:r>
                            <a:rPr lang="es-MX" sz="1200" i="1">
                              <a:latin typeface="Cambria Math" panose="02040503050406030204" pitchFamily="18" charset="0"/>
                              <a:ea typeface="Cambria Math" panose="02040503050406030204" pitchFamily="18" charset="0"/>
                            </a:rPr>
                            <m:t> </m:t>
                          </m:r>
                        </m:e>
                      </m:d>
                      <m:r>
                        <a:rPr lang="es-MX" sz="1200" i="1">
                          <a:latin typeface="Cambria Math" panose="02040503050406030204" pitchFamily="18" charset="0"/>
                          <a:ea typeface="Cambria Math" panose="02040503050406030204" pitchFamily="18" charset="0"/>
                        </a:rPr>
                        <m:t>=</m:t>
                      </m:r>
                      <m:f>
                        <m:fPr>
                          <m:ctrlPr>
                            <a:rPr lang="es-CO" sz="1200" i="1">
                              <a:latin typeface="Cambria Math" panose="02040503050406030204" pitchFamily="18" charset="0"/>
                              <a:ea typeface="Cambria Math" panose="02040503050406030204" pitchFamily="18" charset="0"/>
                            </a:rPr>
                          </m:ctrlPr>
                        </m:fPr>
                        <m:num>
                          <m:r>
                            <a:rPr lang="es-MX" sz="1200" i="1">
                              <a:latin typeface="Cambria Math" panose="02040503050406030204" pitchFamily="18" charset="0"/>
                              <a:ea typeface="Cambria Math" panose="02040503050406030204" pitchFamily="18" charset="0"/>
                            </a:rPr>
                            <m:t>4</m:t>
                          </m:r>
                          <m:r>
                            <m:rPr>
                              <m:sty m:val="p"/>
                            </m:rPr>
                            <a:rPr lang="es-MX" sz="1200">
                              <a:latin typeface="Cambria Math" panose="02040503050406030204" pitchFamily="18" charset="0"/>
                              <a:ea typeface="Cambria Math" panose="02040503050406030204" pitchFamily="18" charset="0"/>
                            </a:rPr>
                            <m:t>π</m:t>
                          </m:r>
                          <m:sSubSup>
                            <m:sSubSupPr>
                              <m:ctrlPr>
                                <a:rPr lang="es-CO" sz="1200" i="1">
                                  <a:latin typeface="Cambria Math" panose="02040503050406030204" pitchFamily="18" charset="0"/>
                                  <a:ea typeface="Cambria Math" panose="02040503050406030204" pitchFamily="18" charset="0"/>
                                </a:rPr>
                              </m:ctrlPr>
                            </m:sSubSupPr>
                            <m:e>
                              <m:r>
                                <m:rPr>
                                  <m:sty m:val="p"/>
                                </m:rPr>
                                <a:rPr lang="es-MX" sz="1200">
                                  <a:latin typeface="Cambria Math" panose="02040503050406030204" pitchFamily="18" charset="0"/>
                                  <a:ea typeface="Cambria Math" panose="02040503050406030204" pitchFamily="18" charset="0"/>
                                </a:rPr>
                                <m:t>σ</m:t>
                              </m:r>
                            </m:e>
                            <m:sub>
                              <m:r>
                                <m:rPr>
                                  <m:nor/>
                                </m:rPr>
                                <a:rPr lang="es-MX" sz="1200">
                                  <a:latin typeface="Cambria Math" panose="02040503050406030204" pitchFamily="18" charset="0"/>
                                  <a:ea typeface="Cambria Math" panose="02040503050406030204" pitchFamily="18" charset="0"/>
                                </a:rPr>
                                <m:t>v</m:t>
                              </m:r>
                            </m:sub>
                            <m:sup>
                              <m:r>
                                <a:rPr lang="es-MX" sz="1200" i="1">
                                  <a:latin typeface="Cambria Math" panose="02040503050406030204" pitchFamily="18" charset="0"/>
                                  <a:ea typeface="Cambria Math" panose="02040503050406030204" pitchFamily="18" charset="0"/>
                                </a:rPr>
                                <m:t>2</m:t>
                              </m:r>
                            </m:sup>
                          </m:sSubSup>
                        </m:num>
                        <m:den>
                          <m:sSup>
                            <m:sSupPr>
                              <m:ctrlPr>
                                <a:rPr lang="es-CO" sz="1200" i="1">
                                  <a:latin typeface="Cambria Math" panose="02040503050406030204" pitchFamily="18" charset="0"/>
                                  <a:ea typeface="Cambria Math" panose="02040503050406030204" pitchFamily="18" charset="0"/>
                                </a:rPr>
                              </m:ctrlPr>
                            </m:sSupPr>
                            <m:e>
                              <m:r>
                                <a:rPr lang="es-MX" sz="1200" i="1">
                                  <a:latin typeface="Cambria Math" panose="02040503050406030204" pitchFamily="18" charset="0"/>
                                  <a:ea typeface="Cambria Math" panose="02040503050406030204" pitchFamily="18" charset="0"/>
                                </a:rPr>
                                <m:t>𝑐</m:t>
                              </m:r>
                            </m:e>
                            <m:sup>
                              <m:r>
                                <a:rPr lang="es-MX" sz="1200" i="1">
                                  <a:latin typeface="Cambria Math" panose="02040503050406030204" pitchFamily="18" charset="0"/>
                                  <a:ea typeface="Cambria Math" panose="02040503050406030204" pitchFamily="18" charset="0"/>
                                </a:rPr>
                                <m:t>2</m:t>
                              </m:r>
                            </m:sup>
                          </m:sSup>
                        </m:den>
                      </m:f>
                      <m:f>
                        <m:fPr>
                          <m:ctrlPr>
                            <a:rPr lang="es-CO" sz="1200" i="1">
                              <a:latin typeface="Cambria Math" panose="02040503050406030204" pitchFamily="18" charset="0"/>
                              <a:ea typeface="Cambria Math" panose="02040503050406030204" pitchFamily="18" charset="0"/>
                            </a:rPr>
                          </m:ctrlPr>
                        </m:fPr>
                        <m:num>
                          <m:sSub>
                            <m:sSubPr>
                              <m:ctrlPr>
                                <a:rPr lang="es-CO" sz="1200" i="1">
                                  <a:latin typeface="Cambria Math" panose="02040503050406030204" pitchFamily="18" charset="0"/>
                                  <a:ea typeface="Cambria Math" panose="02040503050406030204" pitchFamily="18" charset="0"/>
                                </a:rPr>
                              </m:ctrlPr>
                            </m:sSubPr>
                            <m:e>
                              <m:r>
                                <a:rPr lang="es-MX" sz="1200" i="1">
                                  <a:latin typeface="Cambria Math" panose="02040503050406030204" pitchFamily="18" charset="0"/>
                                  <a:ea typeface="Cambria Math" panose="02040503050406030204" pitchFamily="18" charset="0"/>
                                </a:rPr>
                                <m:t>𝐷</m:t>
                              </m:r>
                            </m:e>
                            <m:sub>
                              <m:r>
                                <a:rPr lang="es-MX" sz="1200" i="1">
                                  <a:latin typeface="Cambria Math" panose="02040503050406030204" pitchFamily="18" charset="0"/>
                                  <a:ea typeface="Cambria Math" panose="02040503050406030204" pitchFamily="18" charset="0"/>
                                </a:rPr>
                                <m:t>𝐿𝑆</m:t>
                              </m:r>
                            </m:sub>
                          </m:sSub>
                        </m:num>
                        <m:den>
                          <m:sSub>
                            <m:sSubPr>
                              <m:ctrlPr>
                                <a:rPr lang="es-CO" sz="1200" i="1">
                                  <a:latin typeface="Cambria Math" panose="02040503050406030204" pitchFamily="18" charset="0"/>
                                  <a:ea typeface="Cambria Math" panose="02040503050406030204" pitchFamily="18" charset="0"/>
                                </a:rPr>
                              </m:ctrlPr>
                            </m:sSubPr>
                            <m:e>
                              <m:r>
                                <a:rPr lang="es-MX" sz="1200" i="1">
                                  <a:latin typeface="Cambria Math" panose="02040503050406030204" pitchFamily="18" charset="0"/>
                                  <a:ea typeface="Cambria Math" panose="02040503050406030204" pitchFamily="18" charset="0"/>
                                </a:rPr>
                                <m:t>𝐷</m:t>
                              </m:r>
                            </m:e>
                            <m:sub>
                              <m:r>
                                <a:rPr lang="es-MX" sz="1200" i="1">
                                  <a:latin typeface="Cambria Math" panose="02040503050406030204" pitchFamily="18" charset="0"/>
                                  <a:ea typeface="Cambria Math" panose="02040503050406030204" pitchFamily="18" charset="0"/>
                                </a:rPr>
                                <m:t>𝑂𝑆</m:t>
                              </m:r>
                            </m:sub>
                          </m:sSub>
                        </m:den>
                      </m:f>
                      <m:sSub>
                        <m:sSubPr>
                          <m:ctrlPr>
                            <a:rPr lang="es-MX" sz="1200" i="1" smtClean="0">
                              <a:latin typeface="Cambria Math" panose="02040503050406030204" pitchFamily="18" charset="0"/>
                              <a:ea typeface="Cambria Math" panose="02040503050406030204" pitchFamily="18" charset="0"/>
                            </a:rPr>
                          </m:ctrlPr>
                        </m:sSubPr>
                        <m:e>
                          <m:acc>
                            <m:accPr>
                              <m:chr m:val="̂"/>
                              <m:ctrlPr>
                                <a:rPr lang="es-MX" sz="1200" i="1" smtClean="0">
                                  <a:latin typeface="Cambria Math" panose="02040503050406030204" pitchFamily="18" charset="0"/>
                                  <a:ea typeface="Cambria Math" panose="02040503050406030204" pitchFamily="18" charset="0"/>
                                </a:rPr>
                              </m:ctrlPr>
                            </m:accPr>
                            <m:e>
                              <m:r>
                                <a:rPr lang="es-CO" sz="1200" b="0" i="1" smtClean="0">
                                  <a:latin typeface="Cambria Math" panose="02040503050406030204" pitchFamily="18" charset="0"/>
                                  <a:ea typeface="Cambria Math" panose="02040503050406030204" pitchFamily="18" charset="0"/>
                                </a:rPr>
                                <m:t>𝑒</m:t>
                              </m:r>
                            </m:e>
                          </m:acc>
                        </m:e>
                        <m:sub>
                          <m:r>
                            <a:rPr lang="es-MX" sz="1200" i="1" smtClean="0">
                              <a:latin typeface="Cambria Math" panose="02040503050406030204" pitchFamily="18" charset="0"/>
                              <a:ea typeface="Cambria Math" panose="02040503050406030204" pitchFamily="18" charset="0"/>
                            </a:rPr>
                            <m:t>𝜃</m:t>
                          </m:r>
                        </m:sub>
                      </m:sSub>
                      <m:r>
                        <a:rPr lang="es-CO" sz="1200" b="0" i="1" smtClean="0">
                          <a:latin typeface="Cambria Math" panose="02040503050406030204" pitchFamily="18" charset="0"/>
                          <a:ea typeface="Cambria Math" panose="02040503050406030204" pitchFamily="18" charset="0"/>
                        </a:rPr>
                        <m:t>                    (4</m:t>
                      </m:r>
                      <m:r>
                        <a:rPr lang="es-ES" sz="1200" b="0" i="1" smtClean="0">
                          <a:latin typeface="Cambria Math" panose="02040503050406030204" pitchFamily="18" charset="0"/>
                          <a:ea typeface="Cambria Math" panose="02040503050406030204" pitchFamily="18" charset="0"/>
                        </a:rPr>
                        <m:t>4</m:t>
                      </m:r>
                      <m:r>
                        <a:rPr lang="es-CO" sz="1200" b="0" i="1" smtClean="0">
                          <a:latin typeface="Cambria Math" panose="02040503050406030204" pitchFamily="18" charset="0"/>
                          <a:ea typeface="Cambria Math" panose="02040503050406030204" pitchFamily="18" charset="0"/>
                        </a:rPr>
                        <m:t>)</m:t>
                      </m:r>
                    </m:oMath>
                  </m:oMathPara>
                </a14:m>
                <a:endParaRPr lang="es-CO" dirty="0">
                  <a:latin typeface="Cambria Math" panose="02040503050406030204" pitchFamily="18" charset="0"/>
                  <a:ea typeface="Cambria Math" panose="02040503050406030204" pitchFamily="18" charset="0"/>
                </a:endParaRPr>
              </a:p>
            </p:txBody>
          </p:sp>
        </mc:Choice>
        <mc:Fallback>
          <p:sp>
            <p:nvSpPr>
              <p:cNvPr id="5" name="CuadroTexto 4">
                <a:extLst>
                  <a:ext uri="{FF2B5EF4-FFF2-40B4-BE49-F238E27FC236}">
                    <a16:creationId xmlns:a16="http://schemas.microsoft.com/office/drawing/2014/main" id="{8E178FBF-F248-5758-E89C-886640297150}"/>
                  </a:ext>
                </a:extLst>
              </p:cNvPr>
              <p:cNvSpPr txBox="1">
                <a:spLocks noRot="1" noChangeAspect="1" noMove="1" noResize="1" noEditPoints="1" noAdjustHandles="1" noChangeArrowheads="1" noChangeShapeType="1" noTextEdit="1"/>
              </p:cNvSpPr>
              <p:nvPr/>
            </p:nvSpPr>
            <p:spPr>
              <a:xfrm>
                <a:off x="1727732" y="1903802"/>
                <a:ext cx="2348976" cy="405239"/>
              </a:xfrm>
              <a:prstGeom prst="rect">
                <a:avLst/>
              </a:prstGeom>
              <a:blipFill>
                <a:blip r:embed="rId5"/>
                <a:stretch>
                  <a:fillRect l="-259" r="-2073" b="-8955"/>
                </a:stretch>
              </a:blipFill>
            </p:spPr>
            <p:txBody>
              <a:bodyPr/>
              <a:lstStyle/>
              <a:p>
                <a:r>
                  <a:rPr lang="es-CO">
                    <a:noFill/>
                  </a:rPr>
                  <a:t> </a:t>
                </a:r>
              </a:p>
            </p:txBody>
          </p:sp>
        </mc:Fallback>
      </mc:AlternateContent>
      <mc:AlternateContent xmlns:mc="http://schemas.openxmlformats.org/markup-compatibility/2006">
        <mc:Choice xmlns:a14="http://schemas.microsoft.com/office/drawing/2010/main" Requires="a14">
          <p:sp>
            <p:nvSpPr>
              <p:cNvPr id="8" name="CuadroTexto 7">
                <a:extLst>
                  <a:ext uri="{FF2B5EF4-FFF2-40B4-BE49-F238E27FC236}">
                    <a16:creationId xmlns:a16="http://schemas.microsoft.com/office/drawing/2014/main" id="{547D2553-2810-23E1-2FA1-E4BF4D332538}"/>
                  </a:ext>
                </a:extLst>
              </p:cNvPr>
              <p:cNvSpPr txBox="1"/>
              <p:nvPr/>
            </p:nvSpPr>
            <p:spPr>
              <a:xfrm>
                <a:off x="1727732" y="2715696"/>
                <a:ext cx="2346476" cy="40523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CO" sz="1200" i="1" smtClean="0">
                              <a:latin typeface="Cambria Math" panose="02040503050406030204" pitchFamily="18" charset="0"/>
                              <a:ea typeface="Cambria Math" panose="02040503050406030204" pitchFamily="18" charset="0"/>
                            </a:rPr>
                          </m:ctrlPr>
                        </m:sSubPr>
                        <m:e>
                          <m:r>
                            <a:rPr lang="es-MX" sz="1200">
                              <a:latin typeface="Cambria Math" panose="02040503050406030204" pitchFamily="18" charset="0"/>
                              <a:ea typeface="Cambria Math" panose="02040503050406030204" pitchFamily="18" charset="0"/>
                            </a:rPr>
                            <m:t>𝜃</m:t>
                          </m:r>
                        </m:e>
                        <m:sub>
                          <m:r>
                            <a:rPr lang="es-ES" sz="1200" i="1">
                              <a:latin typeface="Cambria Math" panose="02040503050406030204" pitchFamily="18" charset="0"/>
                              <a:ea typeface="Calibri" panose="020F0502020204030204" pitchFamily="34" charset="0"/>
                              <a:cs typeface="Times New Roman" panose="02020603050405020304" pitchFamily="18" charset="0"/>
                            </a:rPr>
                            <m:t>𝐸</m:t>
                          </m:r>
                          <m:r>
                            <a:rPr lang="es-MX" sz="1200" i="1">
                              <a:latin typeface="Cambria Math" panose="02040503050406030204" pitchFamily="18" charset="0"/>
                              <a:ea typeface="Cambria Math" panose="02040503050406030204" pitchFamily="18" charset="0"/>
                            </a:rPr>
                            <m:t>−</m:t>
                          </m:r>
                          <m:r>
                            <m:rPr>
                              <m:nor/>
                            </m:rPr>
                            <a:rPr lang="es-MX" sz="1200">
                              <a:latin typeface="Cambria Math" panose="02040503050406030204" pitchFamily="18" charset="0"/>
                              <a:ea typeface="Cambria Math" panose="02040503050406030204" pitchFamily="18" charset="0"/>
                            </a:rPr>
                            <m:t>sis</m:t>
                          </m:r>
                        </m:sub>
                      </m:sSub>
                      <m:r>
                        <a:rPr lang="es-MX" sz="1200">
                          <a:latin typeface="Cambria Math" panose="02040503050406030204" pitchFamily="18" charset="0"/>
                          <a:ea typeface="Cambria Math" panose="02040503050406030204" pitchFamily="18" charset="0"/>
                        </a:rPr>
                        <m:t>≡</m:t>
                      </m:r>
                      <m:f>
                        <m:fPr>
                          <m:ctrlPr>
                            <a:rPr lang="es-CO" sz="1200" i="1">
                              <a:latin typeface="Cambria Math" panose="02040503050406030204" pitchFamily="18" charset="0"/>
                              <a:ea typeface="Cambria Math" panose="02040503050406030204" pitchFamily="18" charset="0"/>
                            </a:rPr>
                          </m:ctrlPr>
                        </m:fPr>
                        <m:num>
                          <m:r>
                            <a:rPr lang="es-MX" sz="1200" i="1">
                              <a:latin typeface="Cambria Math" panose="02040503050406030204" pitchFamily="18" charset="0"/>
                              <a:ea typeface="Cambria Math" panose="02040503050406030204" pitchFamily="18" charset="0"/>
                            </a:rPr>
                            <m:t>4</m:t>
                          </m:r>
                          <m:r>
                            <m:rPr>
                              <m:sty m:val="p"/>
                            </m:rPr>
                            <a:rPr lang="es-MX" sz="1200">
                              <a:latin typeface="Cambria Math" panose="02040503050406030204" pitchFamily="18" charset="0"/>
                              <a:ea typeface="Cambria Math" panose="02040503050406030204" pitchFamily="18" charset="0"/>
                            </a:rPr>
                            <m:t>π</m:t>
                          </m:r>
                          <m:sSubSup>
                            <m:sSubSupPr>
                              <m:ctrlPr>
                                <a:rPr lang="es-CO" sz="1200" i="1">
                                  <a:latin typeface="Cambria Math" panose="02040503050406030204" pitchFamily="18" charset="0"/>
                                  <a:ea typeface="Cambria Math" panose="02040503050406030204" pitchFamily="18" charset="0"/>
                                </a:rPr>
                              </m:ctrlPr>
                            </m:sSubSupPr>
                            <m:e>
                              <m:r>
                                <m:rPr>
                                  <m:sty m:val="p"/>
                                </m:rPr>
                                <a:rPr lang="es-MX" sz="1200">
                                  <a:latin typeface="Cambria Math" panose="02040503050406030204" pitchFamily="18" charset="0"/>
                                  <a:ea typeface="Cambria Math" panose="02040503050406030204" pitchFamily="18" charset="0"/>
                                </a:rPr>
                                <m:t>σ</m:t>
                              </m:r>
                            </m:e>
                            <m:sub>
                              <m:r>
                                <m:rPr>
                                  <m:nor/>
                                </m:rPr>
                                <a:rPr lang="es-MX" sz="1200">
                                  <a:latin typeface="Cambria Math" panose="02040503050406030204" pitchFamily="18" charset="0"/>
                                  <a:ea typeface="Cambria Math" panose="02040503050406030204" pitchFamily="18" charset="0"/>
                                </a:rPr>
                                <m:t>v</m:t>
                              </m:r>
                            </m:sub>
                            <m:sup>
                              <m:r>
                                <a:rPr lang="es-MX" sz="1200" i="1">
                                  <a:latin typeface="Cambria Math" panose="02040503050406030204" pitchFamily="18" charset="0"/>
                                  <a:ea typeface="Cambria Math" panose="02040503050406030204" pitchFamily="18" charset="0"/>
                                </a:rPr>
                                <m:t>2</m:t>
                              </m:r>
                            </m:sup>
                          </m:sSubSup>
                        </m:num>
                        <m:den>
                          <m:sSup>
                            <m:sSupPr>
                              <m:ctrlPr>
                                <a:rPr lang="es-CO" sz="1200" i="1">
                                  <a:latin typeface="Cambria Math" panose="02040503050406030204" pitchFamily="18" charset="0"/>
                                  <a:ea typeface="Cambria Math" panose="02040503050406030204" pitchFamily="18" charset="0"/>
                                </a:rPr>
                              </m:ctrlPr>
                            </m:sSupPr>
                            <m:e>
                              <m:r>
                                <a:rPr lang="es-MX" sz="1200" i="1">
                                  <a:latin typeface="Cambria Math" panose="02040503050406030204" pitchFamily="18" charset="0"/>
                                  <a:ea typeface="Cambria Math" panose="02040503050406030204" pitchFamily="18" charset="0"/>
                                </a:rPr>
                                <m:t>𝑐</m:t>
                              </m:r>
                            </m:e>
                            <m:sup>
                              <m:r>
                                <a:rPr lang="es-MX" sz="1200" i="1">
                                  <a:latin typeface="Cambria Math" panose="02040503050406030204" pitchFamily="18" charset="0"/>
                                  <a:ea typeface="Cambria Math" panose="02040503050406030204" pitchFamily="18" charset="0"/>
                                </a:rPr>
                                <m:t>2</m:t>
                              </m:r>
                            </m:sup>
                          </m:sSup>
                        </m:den>
                      </m:f>
                      <m:f>
                        <m:fPr>
                          <m:ctrlPr>
                            <a:rPr lang="es-CO" sz="1200" i="1">
                              <a:latin typeface="Cambria Math" panose="02040503050406030204" pitchFamily="18" charset="0"/>
                              <a:ea typeface="Cambria Math" panose="02040503050406030204" pitchFamily="18" charset="0"/>
                            </a:rPr>
                          </m:ctrlPr>
                        </m:fPr>
                        <m:num>
                          <m:sSub>
                            <m:sSubPr>
                              <m:ctrlPr>
                                <a:rPr lang="es-CO" sz="1200" i="1">
                                  <a:latin typeface="Cambria Math" panose="02040503050406030204" pitchFamily="18" charset="0"/>
                                  <a:ea typeface="Cambria Math" panose="02040503050406030204" pitchFamily="18" charset="0"/>
                                </a:rPr>
                              </m:ctrlPr>
                            </m:sSubPr>
                            <m:e>
                              <m:r>
                                <a:rPr lang="es-MX" sz="1200" i="1">
                                  <a:latin typeface="Cambria Math" panose="02040503050406030204" pitchFamily="18" charset="0"/>
                                  <a:ea typeface="Cambria Math" panose="02040503050406030204" pitchFamily="18" charset="0"/>
                                </a:rPr>
                                <m:t>𝐷</m:t>
                              </m:r>
                            </m:e>
                            <m:sub>
                              <m:r>
                                <a:rPr lang="es-MX" sz="1200" i="1">
                                  <a:latin typeface="Cambria Math" panose="02040503050406030204" pitchFamily="18" charset="0"/>
                                  <a:ea typeface="Cambria Math" panose="02040503050406030204" pitchFamily="18" charset="0"/>
                                </a:rPr>
                                <m:t>𝐿𝑆</m:t>
                              </m:r>
                            </m:sub>
                          </m:sSub>
                        </m:num>
                        <m:den>
                          <m:sSub>
                            <m:sSubPr>
                              <m:ctrlPr>
                                <a:rPr lang="es-CO" sz="1200" i="1">
                                  <a:latin typeface="Cambria Math" panose="02040503050406030204" pitchFamily="18" charset="0"/>
                                  <a:ea typeface="Cambria Math" panose="02040503050406030204" pitchFamily="18" charset="0"/>
                                </a:rPr>
                              </m:ctrlPr>
                            </m:sSubPr>
                            <m:e>
                              <m:r>
                                <a:rPr lang="es-MX" sz="1200" i="1">
                                  <a:latin typeface="Cambria Math" panose="02040503050406030204" pitchFamily="18" charset="0"/>
                                  <a:ea typeface="Cambria Math" panose="02040503050406030204" pitchFamily="18" charset="0"/>
                                </a:rPr>
                                <m:t>𝐷</m:t>
                              </m:r>
                            </m:e>
                            <m:sub>
                              <m:r>
                                <a:rPr lang="es-MX" sz="1200" i="1">
                                  <a:latin typeface="Cambria Math" panose="02040503050406030204" pitchFamily="18" charset="0"/>
                                  <a:ea typeface="Cambria Math" panose="02040503050406030204" pitchFamily="18" charset="0"/>
                                </a:rPr>
                                <m:t>𝑂𝑆</m:t>
                              </m:r>
                            </m:sub>
                          </m:sSub>
                        </m:den>
                      </m:f>
                      <m:r>
                        <a:rPr lang="es-CO" sz="1200" b="0" i="1" smtClean="0">
                          <a:latin typeface="Cambria Math" panose="02040503050406030204" pitchFamily="18" charset="0"/>
                          <a:ea typeface="Cambria Math" panose="02040503050406030204" pitchFamily="18" charset="0"/>
                        </a:rPr>
                        <m:t>                      (4</m:t>
                      </m:r>
                      <m:r>
                        <a:rPr lang="es-ES" sz="1200" b="0" i="1" smtClean="0">
                          <a:latin typeface="Cambria Math" panose="02040503050406030204" pitchFamily="18" charset="0"/>
                          <a:ea typeface="Cambria Math" panose="02040503050406030204" pitchFamily="18" charset="0"/>
                        </a:rPr>
                        <m:t>5</m:t>
                      </m:r>
                      <m:r>
                        <a:rPr lang="es-CO" sz="1200" b="0" i="1" smtClean="0">
                          <a:latin typeface="Cambria Math" panose="02040503050406030204" pitchFamily="18" charset="0"/>
                          <a:ea typeface="Cambria Math" panose="02040503050406030204" pitchFamily="18" charset="0"/>
                        </a:rPr>
                        <m:t>)</m:t>
                      </m:r>
                    </m:oMath>
                  </m:oMathPara>
                </a14:m>
                <a:endParaRPr lang="es-CO" dirty="0">
                  <a:latin typeface="Cambria Math" panose="02040503050406030204" pitchFamily="18" charset="0"/>
                  <a:ea typeface="Cambria Math" panose="02040503050406030204" pitchFamily="18" charset="0"/>
                </a:endParaRPr>
              </a:p>
            </p:txBody>
          </p:sp>
        </mc:Choice>
        <mc:Fallback>
          <p:sp>
            <p:nvSpPr>
              <p:cNvPr id="8" name="CuadroTexto 7">
                <a:extLst>
                  <a:ext uri="{FF2B5EF4-FFF2-40B4-BE49-F238E27FC236}">
                    <a16:creationId xmlns:a16="http://schemas.microsoft.com/office/drawing/2014/main" id="{547D2553-2810-23E1-2FA1-E4BF4D332538}"/>
                  </a:ext>
                </a:extLst>
              </p:cNvPr>
              <p:cNvSpPr txBox="1">
                <a:spLocks noRot="1" noChangeAspect="1" noMove="1" noResize="1" noEditPoints="1" noAdjustHandles="1" noChangeArrowheads="1" noChangeShapeType="1" noTextEdit="1"/>
              </p:cNvSpPr>
              <p:nvPr/>
            </p:nvSpPr>
            <p:spPr>
              <a:xfrm>
                <a:off x="1727732" y="2715696"/>
                <a:ext cx="2346476" cy="405239"/>
              </a:xfrm>
              <a:prstGeom prst="rect">
                <a:avLst/>
              </a:prstGeom>
              <a:blipFill>
                <a:blip r:embed="rId6"/>
                <a:stretch>
                  <a:fillRect l="-1039" r="-2078" b="-8955"/>
                </a:stretch>
              </a:blipFill>
            </p:spPr>
            <p:txBody>
              <a:bodyPr/>
              <a:lstStyle/>
              <a:p>
                <a:r>
                  <a:rPr lang="es-CO">
                    <a:noFill/>
                  </a:rPr>
                  <a:t> </a:t>
                </a:r>
              </a:p>
            </p:txBody>
          </p:sp>
        </mc:Fallback>
      </mc:AlternateContent>
      <mc:AlternateContent xmlns:mc="http://schemas.openxmlformats.org/markup-compatibility/2006">
        <mc:Choice xmlns:a14="http://schemas.microsoft.com/office/drawing/2010/main" Requires="a14">
          <p:sp>
            <p:nvSpPr>
              <p:cNvPr id="14" name="CuadroTexto 13">
                <a:extLst>
                  <a:ext uri="{FF2B5EF4-FFF2-40B4-BE49-F238E27FC236}">
                    <a16:creationId xmlns:a16="http://schemas.microsoft.com/office/drawing/2014/main" id="{BB114694-9F23-A278-66BC-ABDDACCEF93B}"/>
                  </a:ext>
                </a:extLst>
              </p:cNvPr>
              <p:cNvSpPr txBox="1"/>
              <p:nvPr/>
            </p:nvSpPr>
            <p:spPr>
              <a:xfrm>
                <a:off x="1836415" y="3625687"/>
                <a:ext cx="2255489" cy="19165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s-MX" sz="1200" smtClean="0">
                          <a:latin typeface="Cambria Math" panose="02040503050406030204" pitchFamily="18" charset="0"/>
                          <a:ea typeface="Cambria Math" panose="02040503050406030204" pitchFamily="18" charset="0"/>
                        </a:rPr>
                        <m:t>Ψ</m:t>
                      </m:r>
                      <m:d>
                        <m:dPr>
                          <m:ctrlPr>
                            <a:rPr lang="es-CO" sz="1200" i="1">
                              <a:latin typeface="Cambria Math" panose="02040503050406030204" pitchFamily="18" charset="0"/>
                              <a:ea typeface="Cambria Math" panose="02040503050406030204" pitchFamily="18" charset="0"/>
                            </a:rPr>
                          </m:ctrlPr>
                        </m:dPr>
                        <m:e>
                          <m:r>
                            <m:rPr>
                              <m:sty m:val="p"/>
                            </m:rPr>
                            <a:rPr lang="es-MX" sz="1200">
                              <a:latin typeface="Cambria Math" panose="02040503050406030204" pitchFamily="18" charset="0"/>
                              <a:ea typeface="Cambria Math" panose="02040503050406030204" pitchFamily="18" charset="0"/>
                            </a:rPr>
                            <m:t>θ</m:t>
                          </m:r>
                        </m:e>
                      </m:d>
                      <m:r>
                        <a:rPr lang="es-MX" sz="1200" i="1">
                          <a:latin typeface="Cambria Math" panose="02040503050406030204" pitchFamily="18" charset="0"/>
                          <a:ea typeface="Cambria Math" panose="02040503050406030204" pitchFamily="18" charset="0"/>
                        </a:rPr>
                        <m:t>=</m:t>
                      </m:r>
                      <m:sSub>
                        <m:sSubPr>
                          <m:ctrlPr>
                            <a:rPr lang="es-CO" sz="1200" i="1">
                              <a:latin typeface="Cambria Math" panose="02040503050406030204" pitchFamily="18" charset="0"/>
                              <a:ea typeface="Cambria Math" panose="02040503050406030204" pitchFamily="18" charset="0"/>
                            </a:rPr>
                          </m:ctrlPr>
                        </m:sSubPr>
                        <m:e>
                          <m:r>
                            <m:rPr>
                              <m:sty m:val="p"/>
                            </m:rPr>
                            <a:rPr lang="es-MX" sz="1200">
                              <a:latin typeface="Cambria Math" panose="02040503050406030204" pitchFamily="18" charset="0"/>
                              <a:ea typeface="Cambria Math" panose="02040503050406030204" pitchFamily="18" charset="0"/>
                            </a:rPr>
                            <m:t>θ</m:t>
                          </m:r>
                        </m:e>
                        <m:sub>
                          <m:r>
                            <a:rPr lang="es-ES" sz="1200" i="1">
                              <a:latin typeface="Cambria Math" panose="02040503050406030204" pitchFamily="18" charset="0"/>
                              <a:ea typeface="Calibri" panose="020F0502020204030204" pitchFamily="34" charset="0"/>
                              <a:cs typeface="Times New Roman" panose="02020603050405020304" pitchFamily="18" charset="0"/>
                            </a:rPr>
                            <m:t>𝐸</m:t>
                          </m:r>
                          <m:r>
                            <m:rPr>
                              <m:nor/>
                            </m:rPr>
                            <a:rPr lang="es-MX" sz="1200" i="1">
                              <a:latin typeface="Cambria Math" panose="02040503050406030204" pitchFamily="18" charset="0"/>
                              <a:ea typeface="Cambria Math" panose="02040503050406030204" pitchFamily="18" charset="0"/>
                            </a:rPr>
                            <m:t>−</m:t>
                          </m:r>
                          <m:r>
                            <m:rPr>
                              <m:nor/>
                            </m:rPr>
                            <a:rPr lang="es-MX" sz="1200">
                              <a:latin typeface="Cambria Math" panose="02040503050406030204" pitchFamily="18" charset="0"/>
                              <a:ea typeface="Cambria Math" panose="02040503050406030204" pitchFamily="18" charset="0"/>
                            </a:rPr>
                            <m:t>sis</m:t>
                          </m:r>
                        </m:sub>
                      </m:sSub>
                      <m:r>
                        <a:rPr lang="es-ES" sz="1200" b="0" i="0" smtClean="0">
                          <a:latin typeface="Cambria Math" panose="02040503050406030204" pitchFamily="18" charset="0"/>
                          <a:ea typeface="Cambria Math" panose="02040503050406030204" pitchFamily="18" charset="0"/>
                        </a:rPr>
                        <m:t> </m:t>
                      </m:r>
                      <m:r>
                        <m:rPr>
                          <m:sty m:val="p"/>
                        </m:rPr>
                        <a:rPr lang="es-MX" sz="1200">
                          <a:latin typeface="Cambria Math" panose="02040503050406030204" pitchFamily="18" charset="0"/>
                        </a:rPr>
                        <m:t>θ</m:t>
                      </m:r>
                      <m:r>
                        <a:rPr lang="es-CO" sz="1200" b="0" i="0" smtClean="0">
                          <a:latin typeface="Cambria Math" panose="02040503050406030204" pitchFamily="18" charset="0"/>
                        </a:rPr>
                        <m:t>                        (4</m:t>
                      </m:r>
                      <m:r>
                        <a:rPr lang="es-ES" sz="1200" b="0" i="0" smtClean="0">
                          <a:latin typeface="Cambria Math" panose="02040503050406030204" pitchFamily="18" charset="0"/>
                        </a:rPr>
                        <m:t>6</m:t>
                      </m:r>
                      <m:r>
                        <a:rPr lang="es-CO" sz="1200" b="0" i="0" smtClean="0">
                          <a:latin typeface="Cambria Math" panose="02040503050406030204" pitchFamily="18" charset="0"/>
                        </a:rPr>
                        <m:t>)</m:t>
                      </m:r>
                    </m:oMath>
                  </m:oMathPara>
                </a14:m>
                <a:endParaRPr lang="es-CO" sz="1200" dirty="0"/>
              </a:p>
            </p:txBody>
          </p:sp>
        </mc:Choice>
        <mc:Fallback>
          <p:sp>
            <p:nvSpPr>
              <p:cNvPr id="14" name="CuadroTexto 13">
                <a:extLst>
                  <a:ext uri="{FF2B5EF4-FFF2-40B4-BE49-F238E27FC236}">
                    <a16:creationId xmlns:a16="http://schemas.microsoft.com/office/drawing/2014/main" id="{BB114694-9F23-A278-66BC-ABDDACCEF93B}"/>
                  </a:ext>
                </a:extLst>
              </p:cNvPr>
              <p:cNvSpPr txBox="1">
                <a:spLocks noRot="1" noChangeAspect="1" noMove="1" noResize="1" noEditPoints="1" noAdjustHandles="1" noChangeArrowheads="1" noChangeShapeType="1" noTextEdit="1"/>
              </p:cNvSpPr>
              <p:nvPr/>
            </p:nvSpPr>
            <p:spPr>
              <a:xfrm>
                <a:off x="1836415" y="3625687"/>
                <a:ext cx="2255489" cy="191656"/>
              </a:xfrm>
              <a:prstGeom prst="rect">
                <a:avLst/>
              </a:prstGeom>
              <a:blipFill>
                <a:blip r:embed="rId7"/>
                <a:stretch>
                  <a:fillRect l="-1081" t="-3226" r="-2162" b="-35484"/>
                </a:stretch>
              </a:blipFill>
            </p:spPr>
            <p:txBody>
              <a:bodyPr/>
              <a:lstStyle/>
              <a:p>
                <a:r>
                  <a:rPr lang="es-CO">
                    <a:noFill/>
                  </a:rPr>
                  <a:t> </a:t>
                </a:r>
              </a:p>
            </p:txBody>
          </p:sp>
        </mc:Fallback>
      </mc:AlternateContent>
      <p:sp>
        <p:nvSpPr>
          <p:cNvPr id="12" name="Google Shape;69;p15">
            <a:extLst>
              <a:ext uri="{FF2B5EF4-FFF2-40B4-BE49-F238E27FC236}">
                <a16:creationId xmlns:a16="http://schemas.microsoft.com/office/drawing/2014/main" id="{58A066C9-6113-2491-1783-ED7C0950FF1E}"/>
              </a:ext>
            </a:extLst>
          </p:cNvPr>
          <p:cNvSpPr txBox="1">
            <a:spLocks noGrp="1"/>
          </p:cNvSpPr>
          <p:nvPr>
            <p:ph type="title"/>
          </p:nvPr>
        </p:nvSpPr>
        <p:spPr>
          <a:xfrm>
            <a:off x="311700" y="184942"/>
            <a:ext cx="4667494" cy="482058"/>
          </a:xfrm>
          <a:prstGeom prst="rect">
            <a:avLst/>
          </a:prstGeom>
        </p:spPr>
        <p:txBody>
          <a:bodyPr spcFirstLastPara="1" wrap="square" lIns="91425" tIns="91425" rIns="91425" bIns="91425" anchor="t" anchorCtr="0">
            <a:normAutofit fontScale="90000"/>
          </a:bodyPr>
          <a:lstStyle/>
          <a:p>
            <a:r>
              <a:rPr lang="es-ES" dirty="0">
                <a:latin typeface="Times New Roman" panose="02020603050405020304" pitchFamily="18" charset="0"/>
                <a:cs typeface="Times New Roman" panose="02020603050405020304" pitchFamily="18" charset="0"/>
              </a:rPr>
              <a:t>8. Modelo:</a:t>
            </a:r>
            <a:r>
              <a:rPr lang="es-ES" sz="2800" dirty="0">
                <a:latin typeface="Times New Roman" panose="02020603050405020304" pitchFamily="18" charset="0"/>
                <a:cs typeface="Times New Roman" panose="02020603050405020304" pitchFamily="18" charset="0"/>
              </a:rPr>
              <a:t> SIS</a:t>
            </a:r>
            <a:br>
              <a:rPr lang="es-ES" dirty="0">
                <a:latin typeface="Times New Roman" panose="02020603050405020304" pitchFamily="18" charset="0"/>
                <a:cs typeface="Times New Roman" panose="02020603050405020304" pitchFamily="18" charset="0"/>
              </a:rPr>
            </a:br>
            <a:br>
              <a:rPr lang="es-ES" dirty="0">
                <a:latin typeface="Times New Roman" panose="02020603050405020304" pitchFamily="18" charset="0"/>
                <a:cs typeface="Times New Roman" panose="02020603050405020304" pitchFamily="18" charset="0"/>
              </a:rPr>
            </a:br>
            <a:endParaRPr dirty="0">
              <a:latin typeface="Times New Roman" panose="02020603050405020304" pitchFamily="18" charset="0"/>
              <a:cs typeface="Times New Roman" panose="02020603050405020304" pitchFamily="18" charset="0"/>
            </a:endParaRPr>
          </a:p>
        </p:txBody>
      </p:sp>
      <p:sp>
        <p:nvSpPr>
          <p:cNvPr id="13" name="Google Shape;70;p15">
            <a:extLst>
              <a:ext uri="{FF2B5EF4-FFF2-40B4-BE49-F238E27FC236}">
                <a16:creationId xmlns:a16="http://schemas.microsoft.com/office/drawing/2014/main" id="{2FC0DD3A-C71E-7779-E388-0A0F675FA408}"/>
              </a:ext>
            </a:extLst>
          </p:cNvPr>
          <p:cNvSpPr txBox="1">
            <a:spLocks/>
          </p:cNvSpPr>
          <p:nvPr/>
        </p:nvSpPr>
        <p:spPr>
          <a:xfrm>
            <a:off x="443112" y="821161"/>
            <a:ext cx="2700686" cy="48246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285750" indent="-285750">
              <a:spcAft>
                <a:spcPts val="1200"/>
              </a:spcAft>
            </a:pPr>
            <a:r>
              <a:rPr lang="es-ES" sz="1200" dirty="0">
                <a:solidFill>
                  <a:schemeClr val="tx1">
                    <a:lumMod val="65000"/>
                    <a:lumOff val="35000"/>
                  </a:schemeClr>
                </a:solidFill>
                <a:latin typeface="Times New Roman" panose="02020603050405020304" pitchFamily="18" charset="0"/>
                <a:cs typeface="Times New Roman" panose="02020603050405020304" pitchFamily="18" charset="0"/>
              </a:rPr>
              <a:t>Densidad</a:t>
            </a:r>
            <a:r>
              <a:rPr lang="es-ES" sz="1400" dirty="0">
                <a:solidFill>
                  <a:schemeClr val="tx1">
                    <a:lumMod val="65000"/>
                    <a:lumOff val="35000"/>
                  </a:schemeClr>
                </a:solidFill>
                <a:latin typeface="Times New Roman" panose="02020603050405020304" pitchFamily="18" charset="0"/>
                <a:cs typeface="Times New Roman" panose="02020603050405020304" pitchFamily="18" charset="0"/>
              </a:rPr>
              <a:t>.</a:t>
            </a:r>
            <a:endParaRPr lang="es-ES" sz="1400" dirty="0">
              <a:solidFill>
                <a:schemeClr val="tx1"/>
              </a:solidFill>
              <a:latin typeface="Times New Roman" panose="02020603050405020304" pitchFamily="18" charset="0"/>
              <a:cs typeface="Times New Roman" panose="02020603050405020304" pitchFamily="18" charset="0"/>
            </a:endParaRPr>
          </a:p>
        </p:txBody>
      </p:sp>
      <p:sp>
        <p:nvSpPr>
          <p:cNvPr id="17" name="Google Shape;70;p15">
            <a:extLst>
              <a:ext uri="{FF2B5EF4-FFF2-40B4-BE49-F238E27FC236}">
                <a16:creationId xmlns:a16="http://schemas.microsoft.com/office/drawing/2014/main" id="{9F2F0310-3EC6-5F08-E410-66D3437E6D34}"/>
              </a:ext>
            </a:extLst>
          </p:cNvPr>
          <p:cNvSpPr txBox="1">
            <a:spLocks/>
          </p:cNvSpPr>
          <p:nvPr/>
        </p:nvSpPr>
        <p:spPr>
          <a:xfrm>
            <a:off x="443112" y="1527308"/>
            <a:ext cx="2700686" cy="48246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285750" indent="-285750">
              <a:spcAft>
                <a:spcPts val="1200"/>
              </a:spcAft>
            </a:pPr>
            <a:r>
              <a:rPr lang="es-ES" sz="1200" dirty="0">
                <a:solidFill>
                  <a:schemeClr val="tx1">
                    <a:lumMod val="65000"/>
                    <a:lumOff val="35000"/>
                  </a:schemeClr>
                </a:solidFill>
                <a:latin typeface="Times New Roman" panose="02020603050405020304" pitchFamily="18" charset="0"/>
                <a:cs typeface="Times New Roman" panose="02020603050405020304" pitchFamily="18" charset="0"/>
              </a:rPr>
              <a:t>Ángulo de deflexión reducido</a:t>
            </a:r>
            <a:r>
              <a:rPr lang="es-ES" sz="1400" dirty="0">
                <a:solidFill>
                  <a:schemeClr val="tx1">
                    <a:lumMod val="65000"/>
                    <a:lumOff val="35000"/>
                  </a:schemeClr>
                </a:solidFill>
                <a:latin typeface="Times New Roman" panose="02020603050405020304" pitchFamily="18" charset="0"/>
                <a:cs typeface="Times New Roman" panose="02020603050405020304" pitchFamily="18" charset="0"/>
              </a:rPr>
              <a:t>.</a:t>
            </a:r>
            <a:endParaRPr lang="es-ES" sz="1400" dirty="0">
              <a:solidFill>
                <a:schemeClr val="tx1"/>
              </a:solidFill>
              <a:latin typeface="Times New Roman" panose="02020603050405020304" pitchFamily="18" charset="0"/>
              <a:cs typeface="Times New Roman" panose="02020603050405020304" pitchFamily="18" charset="0"/>
            </a:endParaRPr>
          </a:p>
        </p:txBody>
      </p:sp>
      <p:sp>
        <p:nvSpPr>
          <p:cNvPr id="20" name="Google Shape;70;p15">
            <a:extLst>
              <a:ext uri="{FF2B5EF4-FFF2-40B4-BE49-F238E27FC236}">
                <a16:creationId xmlns:a16="http://schemas.microsoft.com/office/drawing/2014/main" id="{72BF950C-51A6-213B-A875-A9558C517474}"/>
              </a:ext>
            </a:extLst>
          </p:cNvPr>
          <p:cNvSpPr txBox="1">
            <a:spLocks/>
          </p:cNvSpPr>
          <p:nvPr/>
        </p:nvSpPr>
        <p:spPr>
          <a:xfrm>
            <a:off x="537753" y="2299735"/>
            <a:ext cx="2700686" cy="48246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285750" indent="-285750">
              <a:spcAft>
                <a:spcPts val="1200"/>
              </a:spcAft>
            </a:pPr>
            <a:r>
              <a:rPr lang="es-ES" sz="1200" dirty="0">
                <a:solidFill>
                  <a:schemeClr val="tx1">
                    <a:lumMod val="65000"/>
                    <a:lumOff val="35000"/>
                  </a:schemeClr>
                </a:solidFill>
                <a:latin typeface="Times New Roman" panose="02020603050405020304" pitchFamily="18" charset="0"/>
                <a:cs typeface="Times New Roman" panose="02020603050405020304" pitchFamily="18" charset="0"/>
              </a:rPr>
              <a:t>Ángulo de Einstein</a:t>
            </a:r>
            <a:r>
              <a:rPr lang="es-ES" sz="1400" dirty="0">
                <a:solidFill>
                  <a:schemeClr val="tx1">
                    <a:lumMod val="65000"/>
                    <a:lumOff val="35000"/>
                  </a:schemeClr>
                </a:solidFill>
                <a:latin typeface="Times New Roman" panose="02020603050405020304" pitchFamily="18" charset="0"/>
                <a:cs typeface="Times New Roman" panose="02020603050405020304" pitchFamily="18" charset="0"/>
              </a:rPr>
              <a:t>.</a:t>
            </a:r>
            <a:endParaRPr lang="es-ES" sz="1400" dirty="0">
              <a:solidFill>
                <a:schemeClr val="tx1"/>
              </a:solidFill>
              <a:latin typeface="Times New Roman" panose="02020603050405020304" pitchFamily="18" charset="0"/>
              <a:cs typeface="Times New Roman" panose="02020603050405020304" pitchFamily="18" charset="0"/>
            </a:endParaRPr>
          </a:p>
        </p:txBody>
      </p:sp>
      <p:sp>
        <p:nvSpPr>
          <p:cNvPr id="21" name="Google Shape;70;p15">
            <a:extLst>
              <a:ext uri="{FF2B5EF4-FFF2-40B4-BE49-F238E27FC236}">
                <a16:creationId xmlns:a16="http://schemas.microsoft.com/office/drawing/2014/main" id="{3D2A4EA6-2532-445E-BA08-67C056242304}"/>
              </a:ext>
            </a:extLst>
          </p:cNvPr>
          <p:cNvSpPr txBox="1">
            <a:spLocks/>
          </p:cNvSpPr>
          <p:nvPr/>
        </p:nvSpPr>
        <p:spPr>
          <a:xfrm>
            <a:off x="537753" y="3132080"/>
            <a:ext cx="2700686" cy="48246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285750" indent="-285750">
              <a:spcAft>
                <a:spcPts val="1200"/>
              </a:spcAft>
            </a:pPr>
            <a:r>
              <a:rPr lang="es-ES" sz="1200" dirty="0">
                <a:solidFill>
                  <a:schemeClr val="tx1">
                    <a:lumMod val="65000"/>
                    <a:lumOff val="35000"/>
                  </a:schemeClr>
                </a:solidFill>
                <a:latin typeface="Times New Roman" panose="02020603050405020304" pitchFamily="18" charset="0"/>
                <a:cs typeface="Times New Roman" panose="02020603050405020304" pitchFamily="18" charset="0"/>
              </a:rPr>
              <a:t>Potencial gravitacional</a:t>
            </a:r>
            <a:r>
              <a:rPr lang="es-ES" sz="1400" dirty="0">
                <a:solidFill>
                  <a:schemeClr val="tx1">
                    <a:lumMod val="65000"/>
                    <a:lumOff val="35000"/>
                  </a:schemeClr>
                </a:solidFill>
                <a:latin typeface="Times New Roman" panose="02020603050405020304" pitchFamily="18" charset="0"/>
                <a:cs typeface="Times New Roman" panose="02020603050405020304" pitchFamily="18" charset="0"/>
              </a:rPr>
              <a:t>.</a:t>
            </a:r>
            <a:endParaRPr lang="es-ES" sz="1400" dirty="0">
              <a:solidFill>
                <a:schemeClr val="tx1"/>
              </a:solidFill>
              <a:latin typeface="Times New Roman" panose="02020603050405020304" pitchFamily="18" charset="0"/>
              <a:cs typeface="Times New Roman" panose="02020603050405020304" pitchFamily="18" charset="0"/>
            </a:endParaRPr>
          </a:p>
        </p:txBody>
      </p:sp>
      <p:sp>
        <p:nvSpPr>
          <p:cNvPr id="23" name="Google Shape;70;p15">
            <a:extLst>
              <a:ext uri="{FF2B5EF4-FFF2-40B4-BE49-F238E27FC236}">
                <a16:creationId xmlns:a16="http://schemas.microsoft.com/office/drawing/2014/main" id="{4BC57EAC-B199-0A89-86E5-22315A1877AA}"/>
              </a:ext>
            </a:extLst>
          </p:cNvPr>
          <p:cNvSpPr txBox="1">
            <a:spLocks/>
          </p:cNvSpPr>
          <p:nvPr/>
        </p:nvSpPr>
        <p:spPr>
          <a:xfrm>
            <a:off x="4580041" y="821161"/>
            <a:ext cx="2700686" cy="48246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285750" indent="-285750">
              <a:spcAft>
                <a:spcPts val="1200"/>
              </a:spcAft>
            </a:pPr>
            <a:r>
              <a:rPr lang="es-ES" sz="1200" dirty="0">
                <a:solidFill>
                  <a:schemeClr val="tx1">
                    <a:lumMod val="65000"/>
                    <a:lumOff val="35000"/>
                  </a:schemeClr>
                </a:solidFill>
                <a:latin typeface="Times New Roman" panose="02020603050405020304" pitchFamily="18" charset="0"/>
                <a:cs typeface="Times New Roman" panose="02020603050405020304" pitchFamily="18" charset="0"/>
              </a:rPr>
              <a:t>Función tiempo de atraso</a:t>
            </a:r>
            <a:r>
              <a:rPr lang="es-ES" sz="1400" dirty="0">
                <a:solidFill>
                  <a:schemeClr val="tx1">
                    <a:lumMod val="65000"/>
                    <a:lumOff val="35000"/>
                  </a:schemeClr>
                </a:solidFill>
                <a:latin typeface="Times New Roman" panose="02020603050405020304" pitchFamily="18" charset="0"/>
                <a:cs typeface="Times New Roman" panose="02020603050405020304" pitchFamily="18" charset="0"/>
              </a:rPr>
              <a:t>.</a:t>
            </a:r>
            <a:endParaRPr lang="es-ES" sz="1400" dirty="0">
              <a:solidFill>
                <a:schemeClr val="tx1"/>
              </a:solidFill>
              <a:latin typeface="Times New Roman" panose="02020603050405020304" pitchFamily="18"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24" name="CuadroTexto 23">
                <a:extLst>
                  <a:ext uri="{FF2B5EF4-FFF2-40B4-BE49-F238E27FC236}">
                    <a16:creationId xmlns:a16="http://schemas.microsoft.com/office/drawing/2014/main" id="{4C2026EF-7A10-2F97-9ED8-660B6CF040C1}"/>
                  </a:ext>
                </a:extLst>
              </p:cNvPr>
              <p:cNvSpPr txBox="1"/>
              <p:nvPr/>
            </p:nvSpPr>
            <p:spPr>
              <a:xfrm>
                <a:off x="5004248" y="1307623"/>
                <a:ext cx="3762953" cy="41094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MX" sz="1200" i="1" smtClean="0">
                          <a:latin typeface="Cambria Math" panose="02040503050406030204" pitchFamily="18" charset="0"/>
                          <a:ea typeface="Cambria Math" panose="02040503050406030204" pitchFamily="18" charset="0"/>
                        </a:rPr>
                        <m:t>𝒯</m:t>
                      </m:r>
                      <m:r>
                        <a:rPr lang="es-MX" sz="1200" i="1" smtClean="0">
                          <a:latin typeface="Cambria Math" panose="02040503050406030204" pitchFamily="18" charset="0"/>
                          <a:ea typeface="Cambria Math" panose="02040503050406030204" pitchFamily="18" charset="0"/>
                        </a:rPr>
                        <m:t>=</m:t>
                      </m:r>
                      <m:f>
                        <m:fPr>
                          <m:ctrlPr>
                            <a:rPr lang="es-CO" sz="1200" i="1">
                              <a:latin typeface="Cambria Math" panose="02040503050406030204" pitchFamily="18" charset="0"/>
                              <a:ea typeface="Cambria Math" panose="02040503050406030204" pitchFamily="18" charset="0"/>
                            </a:rPr>
                          </m:ctrlPr>
                        </m:fPr>
                        <m:num>
                          <m:r>
                            <a:rPr lang="es-ES" sz="1200" i="1">
                              <a:solidFill>
                                <a:schemeClr val="tx1"/>
                              </a:solidFill>
                              <a:latin typeface="Cambria Math" panose="02040503050406030204" pitchFamily="18" charset="0"/>
                            </a:rPr>
                            <m:t>(1+</m:t>
                          </m:r>
                          <m:sSub>
                            <m:sSubPr>
                              <m:ctrlPr>
                                <a:rPr lang="es-CO" sz="1200" i="1">
                                  <a:latin typeface="Cambria Math" panose="02040503050406030204" pitchFamily="18" charset="0"/>
                                </a:rPr>
                              </m:ctrlPr>
                            </m:sSubPr>
                            <m:e>
                              <m:r>
                                <a:rPr lang="es-ES" sz="1200" i="1">
                                  <a:latin typeface="Cambria Math" panose="02040503050406030204" pitchFamily="18" charset="0"/>
                                </a:rPr>
                                <m:t>𝑧</m:t>
                              </m:r>
                            </m:e>
                            <m:sub>
                              <m:r>
                                <a:rPr lang="es-ES" sz="1200" i="1">
                                  <a:latin typeface="Cambria Math" panose="02040503050406030204" pitchFamily="18" charset="0"/>
                                </a:rPr>
                                <m:t>𝐿</m:t>
                              </m:r>
                            </m:sub>
                          </m:sSub>
                          <m:r>
                            <a:rPr lang="es-ES" sz="1200" i="1">
                              <a:latin typeface="Cambria Math" panose="02040503050406030204" pitchFamily="18" charset="0"/>
                            </a:rPr>
                            <m:t>)</m:t>
                          </m:r>
                        </m:num>
                        <m:den>
                          <m:r>
                            <a:rPr lang="es-MX" sz="1200" i="1">
                              <a:latin typeface="Cambria Math" panose="02040503050406030204" pitchFamily="18" charset="0"/>
                              <a:ea typeface="Cambria Math" panose="02040503050406030204" pitchFamily="18" charset="0"/>
                            </a:rPr>
                            <m:t>𝑐</m:t>
                          </m:r>
                        </m:den>
                      </m:f>
                      <m:f>
                        <m:fPr>
                          <m:ctrlPr>
                            <a:rPr lang="es-CO" sz="1200" i="1">
                              <a:latin typeface="Cambria Math" panose="02040503050406030204" pitchFamily="18" charset="0"/>
                              <a:ea typeface="Cambria Math" panose="02040503050406030204" pitchFamily="18" charset="0"/>
                            </a:rPr>
                          </m:ctrlPr>
                        </m:fPr>
                        <m:num>
                          <m:sSub>
                            <m:sSubPr>
                              <m:ctrlPr>
                                <a:rPr lang="es-CO" sz="1200" i="1">
                                  <a:latin typeface="Cambria Math" panose="02040503050406030204" pitchFamily="18" charset="0"/>
                                  <a:ea typeface="Cambria Math" panose="02040503050406030204" pitchFamily="18" charset="0"/>
                                </a:rPr>
                              </m:ctrlPr>
                            </m:sSubPr>
                            <m:e>
                              <m:r>
                                <a:rPr lang="es-MX" sz="1200" i="1">
                                  <a:latin typeface="Cambria Math" panose="02040503050406030204" pitchFamily="18" charset="0"/>
                                  <a:ea typeface="Cambria Math" panose="02040503050406030204" pitchFamily="18" charset="0"/>
                                </a:rPr>
                                <m:t>𝐷</m:t>
                              </m:r>
                            </m:e>
                            <m:sub>
                              <m:r>
                                <a:rPr lang="es-MX" sz="1200" i="1">
                                  <a:latin typeface="Cambria Math" panose="02040503050406030204" pitchFamily="18" charset="0"/>
                                  <a:ea typeface="Cambria Math" panose="02040503050406030204" pitchFamily="18" charset="0"/>
                                </a:rPr>
                                <m:t>𝑂𝑆</m:t>
                              </m:r>
                            </m:sub>
                          </m:sSub>
                          <m:sSub>
                            <m:sSubPr>
                              <m:ctrlPr>
                                <a:rPr lang="es-CO" sz="1200" i="1">
                                  <a:latin typeface="Cambria Math" panose="02040503050406030204" pitchFamily="18" charset="0"/>
                                  <a:ea typeface="Cambria Math" panose="02040503050406030204" pitchFamily="18" charset="0"/>
                                </a:rPr>
                              </m:ctrlPr>
                            </m:sSubPr>
                            <m:e>
                              <m:r>
                                <a:rPr lang="es-MX" sz="1200" i="1">
                                  <a:latin typeface="Cambria Math" panose="02040503050406030204" pitchFamily="18" charset="0"/>
                                  <a:ea typeface="Cambria Math" panose="02040503050406030204" pitchFamily="18" charset="0"/>
                                </a:rPr>
                                <m:t>𝐷</m:t>
                              </m:r>
                            </m:e>
                            <m:sub>
                              <m:r>
                                <a:rPr lang="es-MX" sz="1200" i="1">
                                  <a:latin typeface="Cambria Math" panose="02040503050406030204" pitchFamily="18" charset="0"/>
                                  <a:ea typeface="Cambria Math" panose="02040503050406030204" pitchFamily="18" charset="0"/>
                                </a:rPr>
                                <m:t>𝑂𝐿</m:t>
                              </m:r>
                            </m:sub>
                          </m:sSub>
                        </m:num>
                        <m:den>
                          <m:sSub>
                            <m:sSubPr>
                              <m:ctrlPr>
                                <a:rPr lang="es-CO" sz="1200" i="1">
                                  <a:latin typeface="Cambria Math" panose="02040503050406030204" pitchFamily="18" charset="0"/>
                                  <a:ea typeface="Cambria Math" panose="02040503050406030204" pitchFamily="18" charset="0"/>
                                </a:rPr>
                              </m:ctrlPr>
                            </m:sSubPr>
                            <m:e>
                              <m:r>
                                <a:rPr lang="es-MX" sz="1200" i="1">
                                  <a:latin typeface="Cambria Math" panose="02040503050406030204" pitchFamily="18" charset="0"/>
                                  <a:ea typeface="Cambria Math" panose="02040503050406030204" pitchFamily="18" charset="0"/>
                                </a:rPr>
                                <m:t>𝐷</m:t>
                              </m:r>
                            </m:e>
                            <m:sub>
                              <m:r>
                                <a:rPr lang="es-MX" sz="1200" i="1">
                                  <a:latin typeface="Cambria Math" panose="02040503050406030204" pitchFamily="18" charset="0"/>
                                  <a:ea typeface="Cambria Math" panose="02040503050406030204" pitchFamily="18" charset="0"/>
                                </a:rPr>
                                <m:t>𝐿𝑆</m:t>
                              </m:r>
                            </m:sub>
                          </m:sSub>
                        </m:den>
                      </m:f>
                      <m:d>
                        <m:dPr>
                          <m:begChr m:val="["/>
                          <m:endChr m:val="]"/>
                          <m:ctrlPr>
                            <a:rPr lang="es-CO" sz="1200" i="1">
                              <a:latin typeface="Cambria Math" panose="02040503050406030204" pitchFamily="18" charset="0"/>
                              <a:ea typeface="Cambria Math" panose="02040503050406030204" pitchFamily="18" charset="0"/>
                            </a:rPr>
                          </m:ctrlPr>
                        </m:dPr>
                        <m:e>
                          <m:f>
                            <m:fPr>
                              <m:ctrlPr>
                                <a:rPr lang="es-CO" sz="1200" i="1">
                                  <a:latin typeface="Cambria Math" panose="02040503050406030204" pitchFamily="18" charset="0"/>
                                  <a:ea typeface="Cambria Math" panose="02040503050406030204" pitchFamily="18" charset="0"/>
                                </a:rPr>
                              </m:ctrlPr>
                            </m:fPr>
                            <m:num>
                              <m:r>
                                <a:rPr lang="es-MX" sz="1200" i="1">
                                  <a:latin typeface="Cambria Math" panose="02040503050406030204" pitchFamily="18" charset="0"/>
                                  <a:ea typeface="Cambria Math" panose="02040503050406030204" pitchFamily="18" charset="0"/>
                                </a:rPr>
                                <m:t>1</m:t>
                              </m:r>
                            </m:num>
                            <m:den>
                              <m:r>
                                <a:rPr lang="es-MX" sz="1200" i="1">
                                  <a:latin typeface="Cambria Math" panose="02040503050406030204" pitchFamily="18" charset="0"/>
                                  <a:ea typeface="Cambria Math" panose="02040503050406030204" pitchFamily="18" charset="0"/>
                                </a:rPr>
                                <m:t>2</m:t>
                              </m:r>
                            </m:den>
                          </m:f>
                          <m:sSup>
                            <m:sSupPr>
                              <m:ctrlPr>
                                <a:rPr lang="es-CO" sz="1200" i="1">
                                  <a:latin typeface="Cambria Math" panose="02040503050406030204" pitchFamily="18" charset="0"/>
                                  <a:ea typeface="Cambria Math" panose="02040503050406030204" pitchFamily="18" charset="0"/>
                                </a:rPr>
                              </m:ctrlPr>
                            </m:sSupPr>
                            <m:e>
                              <m:d>
                                <m:dPr>
                                  <m:begChr m:val="|"/>
                                  <m:endChr m:val="|"/>
                                  <m:ctrlPr>
                                    <a:rPr lang="es-CO" sz="1200" i="1">
                                      <a:latin typeface="Cambria Math" panose="02040503050406030204" pitchFamily="18" charset="0"/>
                                      <a:ea typeface="Cambria Math" panose="02040503050406030204" pitchFamily="18" charset="0"/>
                                    </a:rPr>
                                  </m:ctrlPr>
                                </m:dPr>
                                <m:e>
                                  <m:r>
                                    <m:rPr>
                                      <m:sty m:val="p"/>
                                    </m:rPr>
                                    <a:rPr lang="es-MX" sz="1200">
                                      <a:latin typeface="Cambria Math" panose="02040503050406030204" pitchFamily="18" charset="0"/>
                                      <a:ea typeface="Cambria Math" panose="02040503050406030204" pitchFamily="18" charset="0"/>
                                    </a:rPr>
                                    <m:t>θ</m:t>
                                  </m:r>
                                  <m:r>
                                    <a:rPr lang="es-MX" sz="1200" i="1">
                                      <a:latin typeface="Cambria Math" panose="02040503050406030204" pitchFamily="18" charset="0"/>
                                      <a:ea typeface="Cambria Math" panose="02040503050406030204" pitchFamily="18" charset="0"/>
                                    </a:rPr>
                                    <m:t>−</m:t>
                                  </m:r>
                                  <m:r>
                                    <m:rPr>
                                      <m:sty m:val="p"/>
                                    </m:rPr>
                                    <a:rPr lang="es-MX" sz="1200">
                                      <a:latin typeface="Cambria Math" panose="02040503050406030204" pitchFamily="18" charset="0"/>
                                      <a:ea typeface="Cambria Math" panose="02040503050406030204" pitchFamily="18" charset="0"/>
                                    </a:rPr>
                                    <m:t>β</m:t>
                                  </m:r>
                                </m:e>
                              </m:d>
                            </m:e>
                            <m:sup>
                              <m:r>
                                <a:rPr lang="es-MX" sz="1200" i="1">
                                  <a:latin typeface="Cambria Math" panose="02040503050406030204" pitchFamily="18" charset="0"/>
                                  <a:ea typeface="Cambria Math" panose="02040503050406030204" pitchFamily="18" charset="0"/>
                                </a:rPr>
                                <m:t>2</m:t>
                              </m:r>
                            </m:sup>
                          </m:sSup>
                          <m:r>
                            <a:rPr lang="es-MX" sz="1200" i="1">
                              <a:latin typeface="Cambria Math" panose="02040503050406030204" pitchFamily="18" charset="0"/>
                              <a:ea typeface="Cambria Math" panose="02040503050406030204" pitchFamily="18" charset="0"/>
                            </a:rPr>
                            <m:t>−</m:t>
                          </m:r>
                          <m:sSub>
                            <m:sSubPr>
                              <m:ctrlPr>
                                <a:rPr lang="es-CO" sz="1200" i="1">
                                  <a:latin typeface="Cambria Math" panose="02040503050406030204" pitchFamily="18" charset="0"/>
                                  <a:ea typeface="Cambria Math" panose="02040503050406030204" pitchFamily="18" charset="0"/>
                                </a:rPr>
                              </m:ctrlPr>
                            </m:sSubPr>
                            <m:e>
                              <m:r>
                                <m:rPr>
                                  <m:sty m:val="p"/>
                                </m:rPr>
                                <a:rPr lang="es-MX" sz="1200">
                                  <a:latin typeface="Cambria Math" panose="02040503050406030204" pitchFamily="18" charset="0"/>
                                  <a:ea typeface="Cambria Math" panose="02040503050406030204" pitchFamily="18" charset="0"/>
                                </a:rPr>
                                <m:t>θ</m:t>
                              </m:r>
                            </m:e>
                            <m:sub>
                              <m:r>
                                <a:rPr lang="es-ES" sz="1200" i="1">
                                  <a:latin typeface="Cambria Math" panose="02040503050406030204" pitchFamily="18" charset="0"/>
                                  <a:ea typeface="Calibri" panose="020F0502020204030204" pitchFamily="34" charset="0"/>
                                  <a:cs typeface="Times New Roman" panose="02020603050405020304" pitchFamily="18" charset="0"/>
                                </a:rPr>
                                <m:t>𝐸</m:t>
                              </m:r>
                              <m:r>
                                <m:rPr>
                                  <m:nor/>
                                </m:rPr>
                                <a:rPr lang="es-MX" sz="1200" i="1">
                                  <a:latin typeface="Cambria Math" panose="02040503050406030204" pitchFamily="18" charset="0"/>
                                  <a:ea typeface="Cambria Math" panose="02040503050406030204" pitchFamily="18" charset="0"/>
                                </a:rPr>
                                <m:t>−</m:t>
                              </m:r>
                              <m:r>
                                <m:rPr>
                                  <m:nor/>
                                </m:rPr>
                                <a:rPr lang="es-MX" sz="1200">
                                  <a:latin typeface="Cambria Math" panose="02040503050406030204" pitchFamily="18" charset="0"/>
                                  <a:ea typeface="Cambria Math" panose="02040503050406030204" pitchFamily="18" charset="0"/>
                                </a:rPr>
                                <m:t>sis</m:t>
                              </m:r>
                            </m:sub>
                          </m:sSub>
                          <m:d>
                            <m:dPr>
                              <m:begChr m:val="|"/>
                              <m:endChr m:val="|"/>
                              <m:ctrlPr>
                                <a:rPr lang="es-CO" sz="1200" i="1">
                                  <a:latin typeface="Cambria Math" panose="02040503050406030204" pitchFamily="18" charset="0"/>
                                </a:rPr>
                              </m:ctrlPr>
                            </m:dPr>
                            <m:e>
                              <m:acc>
                                <m:accPr>
                                  <m:chr m:val="⃗"/>
                                  <m:ctrlPr>
                                    <a:rPr lang="es-CO" sz="1200" i="1" smtClean="0">
                                      <a:latin typeface="Cambria Math" panose="02040503050406030204" pitchFamily="18" charset="0"/>
                                      <a:ea typeface="Cambria Math" panose="02040503050406030204" pitchFamily="18" charset="0"/>
                                    </a:rPr>
                                  </m:ctrlPr>
                                </m:accPr>
                                <m:e>
                                  <m:r>
                                    <a:rPr lang="es-CO" sz="1200" i="1" smtClean="0">
                                      <a:latin typeface="Cambria Math" panose="02040503050406030204" pitchFamily="18" charset="0"/>
                                      <a:ea typeface="Cambria Math" panose="02040503050406030204" pitchFamily="18" charset="0"/>
                                    </a:rPr>
                                    <m:t>𝜃</m:t>
                                  </m:r>
                                </m:e>
                              </m:acc>
                            </m:e>
                          </m:d>
                        </m:e>
                      </m:d>
                      <m:r>
                        <a:rPr lang="es-ES" sz="1200" b="0" i="1" smtClean="0">
                          <a:latin typeface="Cambria Math" panose="02040503050406030204" pitchFamily="18" charset="0"/>
                          <a:ea typeface="Cambria Math" panose="02040503050406030204" pitchFamily="18" charset="0"/>
                        </a:rPr>
                        <m:t>             (</m:t>
                      </m:r>
                      <m:r>
                        <a:rPr lang="es-CO" sz="1200" b="0" i="1" smtClean="0">
                          <a:latin typeface="Cambria Math" panose="02040503050406030204" pitchFamily="18" charset="0"/>
                          <a:ea typeface="Cambria Math" panose="02040503050406030204" pitchFamily="18" charset="0"/>
                        </a:rPr>
                        <m:t>4</m:t>
                      </m:r>
                      <m:r>
                        <a:rPr lang="es-ES" sz="1200" b="0" i="1" smtClean="0">
                          <a:latin typeface="Cambria Math" panose="02040503050406030204" pitchFamily="18" charset="0"/>
                          <a:ea typeface="Cambria Math" panose="02040503050406030204" pitchFamily="18" charset="0"/>
                        </a:rPr>
                        <m:t>7</m:t>
                      </m:r>
                      <m:r>
                        <a:rPr lang="es-ES" sz="1200" b="0" i="1" smtClean="0">
                          <a:latin typeface="Cambria Math" panose="02040503050406030204" pitchFamily="18" charset="0"/>
                          <a:ea typeface="Cambria Math" panose="02040503050406030204" pitchFamily="18" charset="0"/>
                        </a:rPr>
                        <m:t>)</m:t>
                      </m:r>
                    </m:oMath>
                  </m:oMathPara>
                </a14:m>
                <a:endParaRPr lang="es-CO" sz="1200" dirty="0">
                  <a:latin typeface="Cambria Math" panose="02040503050406030204" pitchFamily="18" charset="0"/>
                  <a:ea typeface="Cambria Math" panose="02040503050406030204" pitchFamily="18" charset="0"/>
                </a:endParaRPr>
              </a:p>
            </p:txBody>
          </p:sp>
        </mc:Choice>
        <mc:Fallback>
          <p:sp>
            <p:nvSpPr>
              <p:cNvPr id="24" name="CuadroTexto 23">
                <a:extLst>
                  <a:ext uri="{FF2B5EF4-FFF2-40B4-BE49-F238E27FC236}">
                    <a16:creationId xmlns:a16="http://schemas.microsoft.com/office/drawing/2014/main" id="{4C2026EF-7A10-2F97-9ED8-660B6CF040C1}"/>
                  </a:ext>
                </a:extLst>
              </p:cNvPr>
              <p:cNvSpPr txBox="1">
                <a:spLocks noRot="1" noChangeAspect="1" noMove="1" noResize="1" noEditPoints="1" noAdjustHandles="1" noChangeArrowheads="1" noChangeShapeType="1" noTextEdit="1"/>
              </p:cNvSpPr>
              <p:nvPr/>
            </p:nvSpPr>
            <p:spPr>
              <a:xfrm>
                <a:off x="5004248" y="1307623"/>
                <a:ext cx="3762953" cy="410946"/>
              </a:xfrm>
              <a:prstGeom prst="rect">
                <a:avLst/>
              </a:prstGeom>
              <a:blipFill>
                <a:blip r:embed="rId8"/>
                <a:stretch>
                  <a:fillRect l="-486" t="-2985" r="-972" b="-4478"/>
                </a:stretch>
              </a:blipFill>
            </p:spPr>
            <p:txBody>
              <a:bodyPr/>
              <a:lstStyle/>
              <a:p>
                <a:r>
                  <a:rPr lang="es-CO">
                    <a:noFill/>
                  </a:rPr>
                  <a:t> </a:t>
                </a:r>
              </a:p>
            </p:txBody>
          </p:sp>
        </mc:Fallback>
      </mc:AlternateContent>
      <p:sp>
        <p:nvSpPr>
          <p:cNvPr id="25" name="Google Shape;70;p15">
            <a:extLst>
              <a:ext uri="{FF2B5EF4-FFF2-40B4-BE49-F238E27FC236}">
                <a16:creationId xmlns:a16="http://schemas.microsoft.com/office/drawing/2014/main" id="{B0F60782-6C62-054D-D48D-7938B6F7A6B4}"/>
              </a:ext>
            </a:extLst>
          </p:cNvPr>
          <p:cNvSpPr txBox="1">
            <a:spLocks/>
          </p:cNvSpPr>
          <p:nvPr/>
        </p:nvSpPr>
        <p:spPr>
          <a:xfrm>
            <a:off x="4580041" y="1816374"/>
            <a:ext cx="2700686" cy="48246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285750" indent="-285750">
              <a:spcAft>
                <a:spcPts val="1200"/>
              </a:spcAft>
            </a:pPr>
            <a:r>
              <a:rPr lang="es-ES" sz="1200" dirty="0">
                <a:solidFill>
                  <a:schemeClr val="tx1">
                    <a:lumMod val="65000"/>
                    <a:lumOff val="35000"/>
                  </a:schemeClr>
                </a:solidFill>
                <a:latin typeface="Times New Roman" panose="02020603050405020304" pitchFamily="18" charset="0"/>
                <a:cs typeface="Times New Roman" panose="02020603050405020304" pitchFamily="18" charset="0"/>
              </a:rPr>
              <a:t>Ecuación de la lente.</a:t>
            </a:r>
            <a:endParaRPr lang="es-ES" sz="1400" dirty="0">
              <a:solidFill>
                <a:schemeClr val="tx1"/>
              </a:solidFill>
              <a:latin typeface="Times New Roman" panose="02020603050405020304" pitchFamily="18"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26" name="CuadroTexto 25">
                <a:extLst>
                  <a:ext uri="{FF2B5EF4-FFF2-40B4-BE49-F238E27FC236}">
                    <a16:creationId xmlns:a16="http://schemas.microsoft.com/office/drawing/2014/main" id="{9101DF66-D283-1A41-4479-32701261C91C}"/>
                  </a:ext>
                </a:extLst>
              </p:cNvPr>
              <p:cNvSpPr txBox="1"/>
              <p:nvPr/>
            </p:nvSpPr>
            <p:spPr>
              <a:xfrm>
                <a:off x="6019523" y="2272789"/>
                <a:ext cx="2734658" cy="2232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CO" sz="1200" b="0" i="1" smtClean="0">
                          <a:latin typeface="Cambria Math" panose="02040503050406030204" pitchFamily="18" charset="0"/>
                        </a:rPr>
                        <m:t> </m:t>
                      </m:r>
                      <m:acc>
                        <m:accPr>
                          <m:chr m:val="⃗"/>
                          <m:ctrlPr>
                            <a:rPr lang="es-CO" sz="1200" b="0" i="1" smtClean="0">
                              <a:latin typeface="Cambria Math" panose="02040503050406030204" pitchFamily="18" charset="0"/>
                            </a:rPr>
                          </m:ctrlPr>
                        </m:accPr>
                        <m:e>
                          <m:r>
                            <a:rPr lang="es-CO" sz="1200" b="0" i="1" smtClean="0">
                              <a:latin typeface="Cambria Math" panose="02040503050406030204" pitchFamily="18" charset="0"/>
                            </a:rPr>
                            <m:t>𝛽</m:t>
                          </m:r>
                        </m:e>
                      </m:acc>
                      <m:r>
                        <a:rPr lang="es-ES" sz="1200" b="0" i="1" smtClean="0">
                          <a:latin typeface="Cambria Math" panose="02040503050406030204" pitchFamily="18" charset="0"/>
                        </a:rPr>
                        <m:t>=</m:t>
                      </m:r>
                      <m:acc>
                        <m:accPr>
                          <m:chr m:val="⃗"/>
                          <m:ctrlPr>
                            <a:rPr lang="es-ES" sz="1200" b="0" i="1" smtClean="0">
                              <a:latin typeface="Cambria Math" panose="02040503050406030204" pitchFamily="18" charset="0"/>
                            </a:rPr>
                          </m:ctrlPr>
                        </m:accPr>
                        <m:e>
                          <m:r>
                            <a:rPr lang="es-ES" sz="1200" b="0" i="1" smtClean="0">
                              <a:latin typeface="Cambria Math" panose="02040503050406030204" pitchFamily="18" charset="0"/>
                            </a:rPr>
                            <m:t>𝜃</m:t>
                          </m:r>
                        </m:e>
                      </m:acc>
                      <m:r>
                        <a:rPr lang="es-ES" sz="1200" b="0" i="1" smtClean="0">
                          <a:latin typeface="Cambria Math" panose="02040503050406030204" pitchFamily="18" charset="0"/>
                        </a:rPr>
                        <m:t>−</m:t>
                      </m:r>
                      <m:sSub>
                        <m:sSubPr>
                          <m:ctrlPr>
                            <a:rPr lang="es-CO" sz="1200" i="1">
                              <a:latin typeface="Cambria Math" panose="02040503050406030204" pitchFamily="18" charset="0"/>
                              <a:ea typeface="Cambria Math" panose="02040503050406030204" pitchFamily="18" charset="0"/>
                            </a:rPr>
                          </m:ctrlPr>
                        </m:sSubPr>
                        <m:e>
                          <m:r>
                            <a:rPr lang="es-MX" sz="1200">
                              <a:latin typeface="Cambria Math" panose="02040503050406030204" pitchFamily="18" charset="0"/>
                              <a:ea typeface="Cambria Math" panose="02040503050406030204" pitchFamily="18" charset="0"/>
                            </a:rPr>
                            <m:t>𝜃</m:t>
                          </m:r>
                        </m:e>
                        <m:sub>
                          <m:r>
                            <a:rPr lang="es-ES" sz="1200" i="1">
                              <a:latin typeface="Cambria Math" panose="02040503050406030204" pitchFamily="18" charset="0"/>
                              <a:ea typeface="Calibri" panose="020F0502020204030204" pitchFamily="34" charset="0"/>
                              <a:cs typeface="Times New Roman" panose="02020603050405020304" pitchFamily="18" charset="0"/>
                            </a:rPr>
                            <m:t>𝐸</m:t>
                          </m:r>
                          <m:r>
                            <m:rPr>
                              <m:nor/>
                            </m:rPr>
                            <a:rPr lang="es-MX" sz="1200" i="1">
                              <a:latin typeface="Cambria Math" panose="02040503050406030204" pitchFamily="18" charset="0"/>
                              <a:ea typeface="Cambria Math" panose="02040503050406030204" pitchFamily="18" charset="0"/>
                            </a:rPr>
                            <m:t>−</m:t>
                          </m:r>
                          <m:r>
                            <m:rPr>
                              <m:nor/>
                            </m:rPr>
                            <a:rPr lang="es-MX" sz="1200">
                              <a:latin typeface="Cambria Math" panose="02040503050406030204" pitchFamily="18" charset="0"/>
                              <a:ea typeface="Cambria Math" panose="02040503050406030204" pitchFamily="18" charset="0"/>
                            </a:rPr>
                            <m:t>sis</m:t>
                          </m:r>
                          <m:r>
                            <m:rPr>
                              <m:nor/>
                            </m:rPr>
                            <a:rPr lang="es-CO" sz="1200" b="0" i="0" smtClean="0">
                              <a:latin typeface="Cambria Math" panose="02040503050406030204" pitchFamily="18" charset="0"/>
                              <a:ea typeface="Cambria Math" panose="02040503050406030204" pitchFamily="18" charset="0"/>
                            </a:rPr>
                            <m:t> </m:t>
                          </m:r>
                        </m:sub>
                      </m:sSub>
                      <m:sSub>
                        <m:sSubPr>
                          <m:ctrlPr>
                            <a:rPr lang="es-MX" sz="1200" i="1">
                              <a:latin typeface="Cambria Math" panose="02040503050406030204" pitchFamily="18" charset="0"/>
                              <a:ea typeface="Cambria Math" panose="02040503050406030204" pitchFamily="18" charset="0"/>
                            </a:rPr>
                          </m:ctrlPr>
                        </m:sSubPr>
                        <m:e>
                          <m:acc>
                            <m:accPr>
                              <m:chr m:val="̂"/>
                              <m:ctrlPr>
                                <a:rPr lang="es-MX" sz="1200" i="1">
                                  <a:latin typeface="Cambria Math" panose="02040503050406030204" pitchFamily="18" charset="0"/>
                                  <a:ea typeface="Cambria Math" panose="02040503050406030204" pitchFamily="18" charset="0"/>
                                </a:rPr>
                              </m:ctrlPr>
                            </m:accPr>
                            <m:e>
                              <m:r>
                                <a:rPr lang="es-CO" sz="1200" i="1">
                                  <a:latin typeface="Cambria Math" panose="02040503050406030204" pitchFamily="18" charset="0"/>
                                  <a:ea typeface="Cambria Math" panose="02040503050406030204" pitchFamily="18" charset="0"/>
                                </a:rPr>
                                <m:t>𝑒</m:t>
                              </m:r>
                            </m:e>
                          </m:acc>
                        </m:e>
                        <m:sub>
                          <m:r>
                            <a:rPr lang="es-MX" sz="1200" i="1">
                              <a:latin typeface="Cambria Math" panose="02040503050406030204" pitchFamily="18" charset="0"/>
                              <a:ea typeface="Cambria Math" panose="02040503050406030204" pitchFamily="18" charset="0"/>
                            </a:rPr>
                            <m:t>𝜃</m:t>
                          </m:r>
                        </m:sub>
                      </m:sSub>
                      <m:r>
                        <a:rPr lang="es-CO" sz="1200" b="0" i="1" smtClean="0">
                          <a:latin typeface="Cambria Math" panose="02040503050406030204" pitchFamily="18" charset="0"/>
                          <a:ea typeface="Cambria Math" panose="02040503050406030204" pitchFamily="18" charset="0"/>
                        </a:rPr>
                        <m:t>                                  </m:t>
                      </m:r>
                      <m:r>
                        <a:rPr lang="es-ES" sz="1200" b="0" i="1" smtClean="0">
                          <a:latin typeface="Cambria Math" panose="02040503050406030204" pitchFamily="18" charset="0"/>
                        </a:rPr>
                        <m:t>(</m:t>
                      </m:r>
                      <m:r>
                        <a:rPr lang="es-CO" sz="1200" b="0" i="1" smtClean="0">
                          <a:latin typeface="Cambria Math" panose="02040503050406030204" pitchFamily="18" charset="0"/>
                        </a:rPr>
                        <m:t>4</m:t>
                      </m:r>
                      <m:r>
                        <a:rPr lang="es-ES" sz="1200" b="0" i="1" smtClean="0">
                          <a:latin typeface="Cambria Math" panose="02040503050406030204" pitchFamily="18" charset="0"/>
                        </a:rPr>
                        <m:t>8</m:t>
                      </m:r>
                      <m:r>
                        <a:rPr lang="es-ES" sz="1200" b="0" i="1" smtClean="0">
                          <a:latin typeface="Cambria Math" panose="02040503050406030204" pitchFamily="18" charset="0"/>
                        </a:rPr>
                        <m:t>)</m:t>
                      </m:r>
                    </m:oMath>
                  </m:oMathPara>
                </a14:m>
                <a:endParaRPr lang="es-CO" sz="1200" dirty="0"/>
              </a:p>
            </p:txBody>
          </p:sp>
        </mc:Choice>
        <mc:Fallback>
          <p:sp>
            <p:nvSpPr>
              <p:cNvPr id="26" name="CuadroTexto 25">
                <a:extLst>
                  <a:ext uri="{FF2B5EF4-FFF2-40B4-BE49-F238E27FC236}">
                    <a16:creationId xmlns:a16="http://schemas.microsoft.com/office/drawing/2014/main" id="{9101DF66-D283-1A41-4479-32701261C91C}"/>
                  </a:ext>
                </a:extLst>
              </p:cNvPr>
              <p:cNvSpPr txBox="1">
                <a:spLocks noRot="1" noChangeAspect="1" noMove="1" noResize="1" noEditPoints="1" noAdjustHandles="1" noChangeArrowheads="1" noChangeShapeType="1" noTextEdit="1"/>
              </p:cNvSpPr>
              <p:nvPr/>
            </p:nvSpPr>
            <p:spPr>
              <a:xfrm>
                <a:off x="6019523" y="2272789"/>
                <a:ext cx="2734658" cy="223266"/>
              </a:xfrm>
              <a:prstGeom prst="rect">
                <a:avLst/>
              </a:prstGeom>
              <a:blipFill>
                <a:blip r:embed="rId9"/>
                <a:stretch>
                  <a:fillRect t="-25000" r="-1559" b="-30556"/>
                </a:stretch>
              </a:blipFill>
            </p:spPr>
            <p:txBody>
              <a:bodyPr/>
              <a:lstStyle/>
              <a:p>
                <a:r>
                  <a:rPr lang="es-CO">
                    <a:noFill/>
                  </a:rPr>
                  <a:t> </a:t>
                </a:r>
              </a:p>
            </p:txBody>
          </p:sp>
        </mc:Fallback>
      </mc:AlternateContent>
      <p:sp>
        <p:nvSpPr>
          <p:cNvPr id="27" name="Google Shape;70;p15">
            <a:extLst>
              <a:ext uri="{FF2B5EF4-FFF2-40B4-BE49-F238E27FC236}">
                <a16:creationId xmlns:a16="http://schemas.microsoft.com/office/drawing/2014/main" id="{EC6FFBAC-5D81-B46C-4785-3F4D1B797221}"/>
              </a:ext>
            </a:extLst>
          </p:cNvPr>
          <p:cNvSpPr txBox="1">
            <a:spLocks/>
          </p:cNvSpPr>
          <p:nvPr/>
        </p:nvSpPr>
        <p:spPr>
          <a:xfrm>
            <a:off x="4580041" y="2618912"/>
            <a:ext cx="2700686" cy="48246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285750" indent="-285750">
              <a:spcAft>
                <a:spcPts val="1200"/>
              </a:spcAft>
            </a:pPr>
            <a:r>
              <a:rPr lang="es-ES" sz="1200" dirty="0">
                <a:solidFill>
                  <a:schemeClr val="tx1">
                    <a:lumMod val="65000"/>
                    <a:lumOff val="35000"/>
                  </a:schemeClr>
                </a:solidFill>
                <a:latin typeface="Times New Roman" panose="02020603050405020304" pitchFamily="18" charset="0"/>
                <a:cs typeface="Times New Roman" panose="02020603050405020304" pitchFamily="18" charset="0"/>
              </a:rPr>
              <a:t>Líneas criticas.</a:t>
            </a:r>
            <a:endParaRPr lang="es-ES" sz="1400" dirty="0">
              <a:solidFill>
                <a:schemeClr val="tx1"/>
              </a:solidFill>
              <a:latin typeface="Times New Roman" panose="02020603050405020304" pitchFamily="18"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28" name="CuadroTexto 27">
                <a:extLst>
                  <a:ext uri="{FF2B5EF4-FFF2-40B4-BE49-F238E27FC236}">
                    <a16:creationId xmlns:a16="http://schemas.microsoft.com/office/drawing/2014/main" id="{D3E988FC-4003-ECDC-DDF1-85C60AEA0579}"/>
                  </a:ext>
                </a:extLst>
              </p:cNvPr>
              <p:cNvSpPr txBox="1"/>
              <p:nvPr/>
            </p:nvSpPr>
            <p:spPr>
              <a:xfrm>
                <a:off x="6019523" y="2996851"/>
                <a:ext cx="2792431" cy="41498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CO" sz="1200" i="1" smtClean="0">
                              <a:latin typeface="Cambria Math" panose="02040503050406030204" pitchFamily="18" charset="0"/>
                            </a:rPr>
                          </m:ctrlPr>
                        </m:sSubPr>
                        <m:e>
                          <m:r>
                            <a:rPr lang="es-CO" sz="1200" i="1" smtClean="0">
                              <a:latin typeface="Cambria Math" panose="02040503050406030204" pitchFamily="18" charset="0"/>
                            </a:rPr>
                            <m:t>𝜆</m:t>
                          </m:r>
                        </m:e>
                        <m:sub>
                          <m:r>
                            <a:rPr lang="es-ES" sz="1200" b="0" i="1" smtClean="0">
                              <a:latin typeface="Cambria Math" panose="02040503050406030204" pitchFamily="18" charset="0"/>
                            </a:rPr>
                            <m:t>𝑡𝑎𝑛</m:t>
                          </m:r>
                        </m:sub>
                      </m:sSub>
                      <m:r>
                        <a:rPr lang="es-ES" sz="1200" b="0" i="1" smtClean="0">
                          <a:latin typeface="Cambria Math" panose="02040503050406030204" pitchFamily="18" charset="0"/>
                        </a:rPr>
                        <m:t>= </m:t>
                      </m:r>
                      <m:d>
                        <m:dPr>
                          <m:ctrlPr>
                            <a:rPr lang="es-ES" sz="1200" b="0" i="1" smtClean="0">
                              <a:latin typeface="Cambria Math" panose="02040503050406030204" pitchFamily="18" charset="0"/>
                            </a:rPr>
                          </m:ctrlPr>
                        </m:dPr>
                        <m:e>
                          <m:r>
                            <a:rPr lang="es-ES" sz="1200" i="1">
                              <a:latin typeface="Cambria Math" panose="02040503050406030204" pitchFamily="18" charset="0"/>
                            </a:rPr>
                            <m:t>1−</m:t>
                          </m:r>
                          <m:f>
                            <m:fPr>
                              <m:ctrlPr>
                                <a:rPr lang="es-ES" sz="1200" i="1">
                                  <a:latin typeface="Cambria Math" panose="02040503050406030204" pitchFamily="18" charset="0"/>
                                </a:rPr>
                              </m:ctrlPr>
                            </m:fPr>
                            <m:num>
                              <m:r>
                                <a:rPr lang="es-ES" sz="1200" i="1">
                                  <a:latin typeface="Cambria Math" panose="02040503050406030204" pitchFamily="18" charset="0"/>
                                </a:rPr>
                                <m:t>1</m:t>
                              </m:r>
                            </m:num>
                            <m:den>
                              <m:d>
                                <m:dPr>
                                  <m:begChr m:val="|"/>
                                  <m:endChr m:val="|"/>
                                  <m:ctrlPr>
                                    <a:rPr lang="es-CO" sz="1200" i="1">
                                      <a:latin typeface="Cambria Math" panose="02040503050406030204" pitchFamily="18" charset="0"/>
                                    </a:rPr>
                                  </m:ctrlPr>
                                </m:dPr>
                                <m:e>
                                  <m:r>
                                    <a:rPr lang="es-CO" sz="1200" b="0" i="1" smtClean="0">
                                      <a:latin typeface="Cambria Math" panose="02040503050406030204" pitchFamily="18" charset="0"/>
                                    </a:rPr>
                                    <m:t>𝑥</m:t>
                                  </m:r>
                                </m:e>
                              </m:d>
                            </m:den>
                          </m:f>
                        </m:e>
                      </m:d>
                      <m:r>
                        <a:rPr lang="es-CO" sz="1200" b="0" i="1" smtClean="0">
                          <a:latin typeface="Cambria Math" panose="02040503050406030204" pitchFamily="18" charset="0"/>
                        </a:rPr>
                        <m:t>                                     (4</m:t>
                      </m:r>
                      <m:r>
                        <a:rPr lang="es-ES" sz="1200" b="0" i="1" smtClean="0">
                          <a:latin typeface="Cambria Math" panose="02040503050406030204" pitchFamily="18" charset="0"/>
                        </a:rPr>
                        <m:t>9</m:t>
                      </m:r>
                      <m:r>
                        <a:rPr lang="es-CO" sz="1200" b="0" i="1" smtClean="0">
                          <a:latin typeface="Cambria Math" panose="02040503050406030204" pitchFamily="18" charset="0"/>
                        </a:rPr>
                        <m:t>)</m:t>
                      </m:r>
                      <m:r>
                        <a:rPr lang="es-ES" sz="1200" b="0" i="1" smtClean="0">
                          <a:latin typeface="Cambria Math" panose="02040503050406030204" pitchFamily="18" charset="0"/>
                        </a:rPr>
                        <m:t> </m:t>
                      </m:r>
                    </m:oMath>
                  </m:oMathPara>
                </a14:m>
                <a:endParaRPr lang="es-CO" dirty="0"/>
              </a:p>
            </p:txBody>
          </p:sp>
        </mc:Choice>
        <mc:Fallback>
          <p:sp>
            <p:nvSpPr>
              <p:cNvPr id="28" name="CuadroTexto 27">
                <a:extLst>
                  <a:ext uri="{FF2B5EF4-FFF2-40B4-BE49-F238E27FC236}">
                    <a16:creationId xmlns:a16="http://schemas.microsoft.com/office/drawing/2014/main" id="{D3E988FC-4003-ECDC-DDF1-85C60AEA0579}"/>
                  </a:ext>
                </a:extLst>
              </p:cNvPr>
              <p:cNvSpPr txBox="1">
                <a:spLocks noRot="1" noChangeAspect="1" noMove="1" noResize="1" noEditPoints="1" noAdjustHandles="1" noChangeArrowheads="1" noChangeShapeType="1" noTextEdit="1"/>
              </p:cNvSpPr>
              <p:nvPr/>
            </p:nvSpPr>
            <p:spPr>
              <a:xfrm>
                <a:off x="6019523" y="2996851"/>
                <a:ext cx="2792431" cy="414985"/>
              </a:xfrm>
              <a:prstGeom prst="rect">
                <a:avLst/>
              </a:prstGeom>
              <a:blipFill>
                <a:blip r:embed="rId10"/>
                <a:stretch>
                  <a:fillRect l="-654" r="-218"/>
                </a:stretch>
              </a:blipFill>
            </p:spPr>
            <p:txBody>
              <a:bodyPr/>
              <a:lstStyle/>
              <a:p>
                <a:r>
                  <a:rPr lang="es-CO">
                    <a:noFill/>
                  </a:rPr>
                  <a:t> </a:t>
                </a:r>
              </a:p>
            </p:txBody>
          </p:sp>
        </mc:Fallback>
      </mc:AlternateContent>
      <mc:AlternateContent xmlns:mc="http://schemas.openxmlformats.org/markup-compatibility/2006">
        <mc:Choice xmlns:a14="http://schemas.microsoft.com/office/drawing/2010/main" Requires="a14">
          <p:sp>
            <p:nvSpPr>
              <p:cNvPr id="29" name="CuadroTexto 28">
                <a:extLst>
                  <a:ext uri="{FF2B5EF4-FFF2-40B4-BE49-F238E27FC236}">
                    <a16:creationId xmlns:a16="http://schemas.microsoft.com/office/drawing/2014/main" id="{A511D86A-9301-403C-2A29-AEE443E4493B}"/>
                  </a:ext>
                </a:extLst>
              </p:cNvPr>
              <p:cNvSpPr txBox="1"/>
              <p:nvPr/>
            </p:nvSpPr>
            <p:spPr>
              <a:xfrm>
                <a:off x="6074666" y="3484785"/>
                <a:ext cx="2737288"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CO" sz="1200" i="1" smtClean="0">
                              <a:latin typeface="Cambria Math" panose="02040503050406030204" pitchFamily="18" charset="0"/>
                            </a:rPr>
                          </m:ctrlPr>
                        </m:sSubPr>
                        <m:e>
                          <m:r>
                            <a:rPr lang="es-CO" sz="1200" i="1" smtClean="0">
                              <a:latin typeface="Cambria Math" panose="02040503050406030204" pitchFamily="18" charset="0"/>
                            </a:rPr>
                            <m:t>𝜆</m:t>
                          </m:r>
                        </m:e>
                        <m:sub>
                          <m:r>
                            <a:rPr lang="es-ES" sz="1200" b="0" i="1" smtClean="0">
                              <a:latin typeface="Cambria Math" panose="02040503050406030204" pitchFamily="18" charset="0"/>
                            </a:rPr>
                            <m:t>𝑟𝑎𝑑</m:t>
                          </m:r>
                        </m:sub>
                      </m:sSub>
                      <m:r>
                        <a:rPr lang="es-ES" sz="1200" b="0" i="1" smtClean="0">
                          <a:latin typeface="Cambria Math" panose="02040503050406030204" pitchFamily="18" charset="0"/>
                        </a:rPr>
                        <m:t>=</m:t>
                      </m:r>
                      <m:r>
                        <a:rPr lang="es-CO" sz="1200" b="0" i="1" smtClean="0">
                          <a:latin typeface="Cambria Math" panose="02040503050406030204" pitchFamily="18" charset="0"/>
                        </a:rPr>
                        <m:t>1                                                     (</m:t>
                      </m:r>
                      <m:r>
                        <a:rPr lang="es-ES" sz="1200" b="0" i="1" smtClean="0">
                          <a:latin typeface="Cambria Math" panose="02040503050406030204" pitchFamily="18" charset="0"/>
                        </a:rPr>
                        <m:t>50</m:t>
                      </m:r>
                      <m:r>
                        <a:rPr lang="es-CO" sz="1200" b="0" i="1" smtClean="0">
                          <a:latin typeface="Cambria Math" panose="02040503050406030204" pitchFamily="18" charset="0"/>
                        </a:rPr>
                        <m:t>)</m:t>
                      </m:r>
                    </m:oMath>
                  </m:oMathPara>
                </a14:m>
                <a:endParaRPr lang="es-CO" dirty="0"/>
              </a:p>
            </p:txBody>
          </p:sp>
        </mc:Choice>
        <mc:Fallback>
          <p:sp>
            <p:nvSpPr>
              <p:cNvPr id="29" name="CuadroTexto 28">
                <a:extLst>
                  <a:ext uri="{FF2B5EF4-FFF2-40B4-BE49-F238E27FC236}">
                    <a16:creationId xmlns:a16="http://schemas.microsoft.com/office/drawing/2014/main" id="{A511D86A-9301-403C-2A29-AEE443E4493B}"/>
                  </a:ext>
                </a:extLst>
              </p:cNvPr>
              <p:cNvSpPr txBox="1">
                <a:spLocks noRot="1" noChangeAspect="1" noMove="1" noResize="1" noEditPoints="1" noAdjustHandles="1" noChangeArrowheads="1" noChangeShapeType="1" noTextEdit="1"/>
              </p:cNvSpPr>
              <p:nvPr/>
            </p:nvSpPr>
            <p:spPr>
              <a:xfrm>
                <a:off x="6074666" y="3484785"/>
                <a:ext cx="2737288" cy="184666"/>
              </a:xfrm>
              <a:prstGeom prst="rect">
                <a:avLst/>
              </a:prstGeom>
              <a:blipFill>
                <a:blip r:embed="rId11"/>
                <a:stretch>
                  <a:fillRect l="-445" t="-3333" r="-891" b="-40000"/>
                </a:stretch>
              </a:blipFill>
            </p:spPr>
            <p:txBody>
              <a:bodyPr/>
              <a:lstStyle/>
              <a:p>
                <a:r>
                  <a:rPr lang="es-CO">
                    <a:noFill/>
                  </a:rPr>
                  <a:t> </a:t>
                </a:r>
              </a:p>
            </p:txBody>
          </p:sp>
        </mc:Fallback>
      </mc:AlternateContent>
    </p:spTree>
    <p:extLst>
      <p:ext uri="{BB962C8B-B14F-4D97-AF65-F5344CB8AC3E}">
        <p14:creationId xmlns:p14="http://schemas.microsoft.com/office/powerpoint/2010/main" val="1749503876"/>
      </p:ext>
    </p:extLst>
  </p:cSld>
  <p:clrMapOvr>
    <a:masterClrMapping/>
  </p:clrMapOvr>
  <p:transition spd="slow">
    <p:push dir="u"/>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10C61978-757F-E910-AD7F-B63AB15886CC}"/>
              </a:ext>
            </a:extLst>
          </p:cNvPr>
          <p:cNvPicPr>
            <a:picLocks noChangeAspect="1"/>
          </p:cNvPicPr>
          <p:nvPr/>
        </p:nvPicPr>
        <p:blipFill>
          <a:blip r:embed="rId2"/>
          <a:stretch>
            <a:fillRect/>
          </a:stretch>
        </p:blipFill>
        <p:spPr>
          <a:xfrm>
            <a:off x="-112" y="0"/>
            <a:ext cx="9144000" cy="5143500"/>
          </a:xfrm>
          <a:prstGeom prst="rect">
            <a:avLst/>
          </a:prstGeom>
        </p:spPr>
      </p:pic>
      <p:sp>
        <p:nvSpPr>
          <p:cNvPr id="8" name="Elipse 7">
            <a:extLst>
              <a:ext uri="{FF2B5EF4-FFF2-40B4-BE49-F238E27FC236}">
                <a16:creationId xmlns:a16="http://schemas.microsoft.com/office/drawing/2014/main" id="{0C3BF417-CC46-B2A3-C8A2-75EA2A397215}"/>
              </a:ext>
            </a:extLst>
          </p:cNvPr>
          <p:cNvSpPr/>
          <p:nvPr/>
        </p:nvSpPr>
        <p:spPr>
          <a:xfrm>
            <a:off x="8425492" y="184942"/>
            <a:ext cx="497053" cy="473777"/>
          </a:xfrm>
          <a:prstGeom prst="ellipse">
            <a:avLst/>
          </a:prstGeom>
          <a:solidFill>
            <a:srgbClr val="D20000"/>
          </a:solidFill>
          <a:ln>
            <a:solidFill>
              <a:srgbClr val="D2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9" name="Google Shape;69;p15">
            <a:extLst>
              <a:ext uri="{FF2B5EF4-FFF2-40B4-BE49-F238E27FC236}">
                <a16:creationId xmlns:a16="http://schemas.microsoft.com/office/drawing/2014/main" id="{4306F22F-6085-1E9B-8607-D5B6DCB2A617}"/>
              </a:ext>
            </a:extLst>
          </p:cNvPr>
          <p:cNvSpPr txBox="1">
            <a:spLocks/>
          </p:cNvSpPr>
          <p:nvPr/>
        </p:nvSpPr>
        <p:spPr>
          <a:xfrm>
            <a:off x="8462856" y="234402"/>
            <a:ext cx="497053" cy="473777"/>
          </a:xfrm>
          <a:prstGeom prst="rect">
            <a:avLst/>
          </a:prstGeom>
          <a:noFill/>
          <a:ln>
            <a:noFill/>
          </a:ln>
        </p:spPr>
        <p:txBody>
          <a:bodyPr spcFirstLastPara="1" wrap="square" lIns="91425" tIns="91425" rIns="91425" bIns="91425" anchor="t" anchorCtr="0">
            <a:normAutofit fontScale="900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s-ES" sz="2400" b="1" dirty="0">
                <a:solidFill>
                  <a:schemeClr val="bg1">
                    <a:lumMod val="95000"/>
                  </a:schemeClr>
                </a:solidFill>
                <a:latin typeface="Times New Roman" panose="02020603050405020304" pitchFamily="18" charset="0"/>
                <a:cs typeface="Times New Roman" panose="02020603050405020304" pitchFamily="18" charset="0"/>
              </a:rPr>
              <a:t>24</a:t>
            </a:r>
          </a:p>
        </p:txBody>
      </p:sp>
      <p:sp>
        <p:nvSpPr>
          <p:cNvPr id="35" name="Marcador de texto 2">
            <a:extLst>
              <a:ext uri="{FF2B5EF4-FFF2-40B4-BE49-F238E27FC236}">
                <a16:creationId xmlns:a16="http://schemas.microsoft.com/office/drawing/2014/main" id="{46A914E8-A83B-7A6C-44D7-21115B03B7D3}"/>
              </a:ext>
            </a:extLst>
          </p:cNvPr>
          <p:cNvSpPr txBox="1">
            <a:spLocks/>
          </p:cNvSpPr>
          <p:nvPr/>
        </p:nvSpPr>
        <p:spPr>
          <a:xfrm>
            <a:off x="835819" y="3396129"/>
            <a:ext cx="3344890"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114300" indent="0" algn="just">
              <a:buFont typeface="Arial"/>
              <a:buNone/>
            </a:pPr>
            <a:r>
              <a:rPr lang="es-ES" sz="1000" b="1" dirty="0">
                <a:solidFill>
                  <a:schemeClr val="tx1">
                    <a:lumMod val="65000"/>
                    <a:lumOff val="35000"/>
                  </a:schemeClr>
                </a:solidFill>
                <a:latin typeface="Times New Roman" panose="02020603050405020304" pitchFamily="18" charset="0"/>
                <a:cs typeface="Times New Roman" panose="02020603050405020304" pitchFamily="18" charset="0"/>
              </a:rPr>
              <a:t>Figura 19</a:t>
            </a:r>
            <a:r>
              <a:rPr lang="es-ES" sz="1000" dirty="0">
                <a:solidFill>
                  <a:schemeClr val="tx1">
                    <a:lumMod val="65000"/>
                    <a:lumOff val="35000"/>
                  </a:schemeClr>
                </a:solidFill>
                <a:latin typeface="Times New Roman" panose="02020603050405020304" pitchFamily="18" charset="0"/>
                <a:cs typeface="Times New Roman" panose="02020603050405020304" pitchFamily="18" charset="0"/>
              </a:rPr>
              <a:t>. </a:t>
            </a:r>
            <a:r>
              <a:rPr lang="es-ES" sz="1000" dirty="0">
                <a:latin typeface="Times New Roman" panose="02020603050405020304" pitchFamily="18" charset="0"/>
                <a:cs typeface="Times New Roman" panose="02020603050405020304" pitchFamily="18" charset="0"/>
              </a:rPr>
              <a:t>Número de imágenes del sistema de lente gravitacional PG 1115+080 en el modelo SIS.</a:t>
            </a:r>
            <a:endParaRPr lang="es-CO" sz="1000" dirty="0">
              <a:latin typeface="Times New Roman" panose="02020603050405020304" pitchFamily="18" charset="0"/>
              <a:cs typeface="Times New Roman" panose="02020603050405020304" pitchFamily="18" charset="0"/>
            </a:endParaRPr>
          </a:p>
        </p:txBody>
      </p:sp>
      <p:pic>
        <p:nvPicPr>
          <p:cNvPr id="4" name="Imagen 3">
            <a:extLst>
              <a:ext uri="{FF2B5EF4-FFF2-40B4-BE49-F238E27FC236}">
                <a16:creationId xmlns:a16="http://schemas.microsoft.com/office/drawing/2014/main" id="{47A4CB6D-A4AD-351F-59E2-8E08A79F10D7}"/>
              </a:ext>
            </a:extLst>
          </p:cNvPr>
          <p:cNvPicPr>
            <a:picLocks noChangeAspect="1"/>
          </p:cNvPicPr>
          <p:nvPr/>
        </p:nvPicPr>
        <p:blipFill>
          <a:blip r:embed="rId3"/>
          <a:stretch>
            <a:fillRect/>
          </a:stretch>
        </p:blipFill>
        <p:spPr>
          <a:xfrm>
            <a:off x="785119" y="977594"/>
            <a:ext cx="3395589" cy="2418535"/>
          </a:xfrm>
          <a:prstGeom prst="rect">
            <a:avLst/>
          </a:prstGeom>
        </p:spPr>
      </p:pic>
      <p:sp>
        <p:nvSpPr>
          <p:cNvPr id="6" name="Google Shape;69;p15">
            <a:extLst>
              <a:ext uri="{FF2B5EF4-FFF2-40B4-BE49-F238E27FC236}">
                <a16:creationId xmlns:a16="http://schemas.microsoft.com/office/drawing/2014/main" id="{0823163D-F91D-283B-8E70-0647DB32234B}"/>
              </a:ext>
            </a:extLst>
          </p:cNvPr>
          <p:cNvSpPr txBox="1">
            <a:spLocks noGrp="1"/>
          </p:cNvSpPr>
          <p:nvPr>
            <p:ph type="title"/>
          </p:nvPr>
        </p:nvSpPr>
        <p:spPr>
          <a:xfrm>
            <a:off x="311700" y="184942"/>
            <a:ext cx="4667494" cy="482058"/>
          </a:xfrm>
          <a:prstGeom prst="rect">
            <a:avLst/>
          </a:prstGeom>
        </p:spPr>
        <p:txBody>
          <a:bodyPr spcFirstLastPara="1" wrap="square" lIns="91425" tIns="91425" rIns="91425" bIns="91425" anchor="t" anchorCtr="0">
            <a:normAutofit fontScale="90000"/>
          </a:bodyPr>
          <a:lstStyle/>
          <a:p>
            <a:r>
              <a:rPr lang="es-ES" dirty="0">
                <a:latin typeface="Times New Roman" panose="02020603050405020304" pitchFamily="18" charset="0"/>
                <a:cs typeface="Times New Roman" panose="02020603050405020304" pitchFamily="18" charset="0"/>
              </a:rPr>
              <a:t>8. Modelo:</a:t>
            </a:r>
            <a:r>
              <a:rPr lang="es-ES" sz="2800" dirty="0">
                <a:latin typeface="Times New Roman" panose="02020603050405020304" pitchFamily="18" charset="0"/>
                <a:cs typeface="Times New Roman" panose="02020603050405020304" pitchFamily="18" charset="0"/>
              </a:rPr>
              <a:t> SIS</a:t>
            </a:r>
            <a:br>
              <a:rPr lang="es-ES" dirty="0">
                <a:latin typeface="Times New Roman" panose="02020603050405020304" pitchFamily="18" charset="0"/>
                <a:cs typeface="Times New Roman" panose="02020603050405020304" pitchFamily="18" charset="0"/>
              </a:rPr>
            </a:br>
            <a:br>
              <a:rPr lang="es-ES" dirty="0">
                <a:latin typeface="Times New Roman" panose="02020603050405020304" pitchFamily="18" charset="0"/>
                <a:cs typeface="Times New Roman" panose="02020603050405020304" pitchFamily="18" charset="0"/>
              </a:rPr>
            </a:br>
            <a:endParaRPr dirty="0">
              <a:latin typeface="Times New Roman" panose="02020603050405020304" pitchFamily="18" charset="0"/>
              <a:cs typeface="Times New Roman" panose="02020603050405020304" pitchFamily="18" charset="0"/>
            </a:endParaRPr>
          </a:p>
        </p:txBody>
      </p:sp>
      <p:pic>
        <p:nvPicPr>
          <p:cNvPr id="15" name="Imagen 14">
            <a:extLst>
              <a:ext uri="{FF2B5EF4-FFF2-40B4-BE49-F238E27FC236}">
                <a16:creationId xmlns:a16="http://schemas.microsoft.com/office/drawing/2014/main" id="{A038DAC4-207F-2222-B521-BD8C9B4EC118}"/>
              </a:ext>
            </a:extLst>
          </p:cNvPr>
          <p:cNvPicPr>
            <a:picLocks noChangeAspect="1"/>
          </p:cNvPicPr>
          <p:nvPr/>
        </p:nvPicPr>
        <p:blipFill>
          <a:blip r:embed="rId4"/>
          <a:stretch>
            <a:fillRect/>
          </a:stretch>
        </p:blipFill>
        <p:spPr>
          <a:xfrm>
            <a:off x="4760967" y="976265"/>
            <a:ext cx="3200780" cy="2418535"/>
          </a:xfrm>
          <a:prstGeom prst="rect">
            <a:avLst/>
          </a:prstGeom>
        </p:spPr>
      </p:pic>
      <p:sp>
        <p:nvSpPr>
          <p:cNvPr id="16" name="Marcador de texto 2">
            <a:extLst>
              <a:ext uri="{FF2B5EF4-FFF2-40B4-BE49-F238E27FC236}">
                <a16:creationId xmlns:a16="http://schemas.microsoft.com/office/drawing/2014/main" id="{297F99A7-F634-1049-BCA2-827FA1E697C7}"/>
              </a:ext>
            </a:extLst>
          </p:cNvPr>
          <p:cNvSpPr txBox="1">
            <a:spLocks/>
          </p:cNvSpPr>
          <p:nvPr/>
        </p:nvSpPr>
        <p:spPr>
          <a:xfrm>
            <a:off x="4776064" y="3394800"/>
            <a:ext cx="3170587" cy="77243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114300" indent="0" algn="just">
              <a:buFont typeface="Arial"/>
              <a:buNone/>
            </a:pPr>
            <a:r>
              <a:rPr lang="es-ES" sz="1000" b="1" dirty="0">
                <a:solidFill>
                  <a:schemeClr val="tx1">
                    <a:lumMod val="65000"/>
                    <a:lumOff val="35000"/>
                  </a:schemeClr>
                </a:solidFill>
                <a:latin typeface="Times New Roman" panose="02020603050405020304" pitchFamily="18" charset="0"/>
                <a:cs typeface="Times New Roman" panose="02020603050405020304" pitchFamily="18" charset="0"/>
              </a:rPr>
              <a:t>Figura 20</a:t>
            </a:r>
            <a:r>
              <a:rPr lang="es-ES" sz="1000" dirty="0">
                <a:solidFill>
                  <a:schemeClr val="tx1">
                    <a:lumMod val="65000"/>
                    <a:lumOff val="35000"/>
                  </a:schemeClr>
                </a:solidFill>
                <a:latin typeface="Times New Roman" panose="02020603050405020304" pitchFamily="18" charset="0"/>
                <a:cs typeface="Times New Roman" panose="02020603050405020304" pitchFamily="18" charset="0"/>
              </a:rPr>
              <a:t>. Magnitud de la m</a:t>
            </a:r>
            <a:r>
              <a:rPr lang="es-ES" sz="1000" dirty="0">
                <a:latin typeface="Times New Roman" panose="02020603050405020304" pitchFamily="18" charset="0"/>
                <a:cs typeface="Times New Roman" panose="02020603050405020304" pitchFamily="18" charset="0"/>
              </a:rPr>
              <a:t>agnificación de una imagen en el modelo SIS. Esta se encuentra descrita en notación adimensional.</a:t>
            </a:r>
            <a:endParaRPr lang="es-CO" sz="1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57648280"/>
      </p:ext>
    </p:extLst>
  </p:cSld>
  <p:clrMapOvr>
    <a:masterClrMapping/>
  </p:clrMapOvr>
  <p:transition spd="slow">
    <p:push dir="u"/>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10C61978-757F-E910-AD7F-B63AB15886CC}"/>
              </a:ext>
            </a:extLst>
          </p:cNvPr>
          <p:cNvPicPr>
            <a:picLocks noChangeAspect="1"/>
          </p:cNvPicPr>
          <p:nvPr/>
        </p:nvPicPr>
        <p:blipFill>
          <a:blip r:embed="rId2"/>
          <a:stretch>
            <a:fillRect/>
          </a:stretch>
        </p:blipFill>
        <p:spPr>
          <a:xfrm>
            <a:off x="-112" y="0"/>
            <a:ext cx="9144000" cy="5143500"/>
          </a:xfrm>
          <a:prstGeom prst="rect">
            <a:avLst/>
          </a:prstGeom>
        </p:spPr>
      </p:pic>
      <p:sp>
        <p:nvSpPr>
          <p:cNvPr id="8" name="Elipse 7">
            <a:extLst>
              <a:ext uri="{FF2B5EF4-FFF2-40B4-BE49-F238E27FC236}">
                <a16:creationId xmlns:a16="http://schemas.microsoft.com/office/drawing/2014/main" id="{0C3BF417-CC46-B2A3-C8A2-75EA2A397215}"/>
              </a:ext>
            </a:extLst>
          </p:cNvPr>
          <p:cNvSpPr/>
          <p:nvPr/>
        </p:nvSpPr>
        <p:spPr>
          <a:xfrm>
            <a:off x="8425492" y="184942"/>
            <a:ext cx="497053" cy="473777"/>
          </a:xfrm>
          <a:prstGeom prst="ellipse">
            <a:avLst/>
          </a:prstGeom>
          <a:solidFill>
            <a:srgbClr val="D20000"/>
          </a:solidFill>
          <a:ln>
            <a:solidFill>
              <a:srgbClr val="D2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9" name="Google Shape;69;p15">
            <a:extLst>
              <a:ext uri="{FF2B5EF4-FFF2-40B4-BE49-F238E27FC236}">
                <a16:creationId xmlns:a16="http://schemas.microsoft.com/office/drawing/2014/main" id="{4306F22F-6085-1E9B-8607-D5B6DCB2A617}"/>
              </a:ext>
            </a:extLst>
          </p:cNvPr>
          <p:cNvSpPr txBox="1">
            <a:spLocks/>
          </p:cNvSpPr>
          <p:nvPr/>
        </p:nvSpPr>
        <p:spPr>
          <a:xfrm>
            <a:off x="8462856" y="234402"/>
            <a:ext cx="497053" cy="473777"/>
          </a:xfrm>
          <a:prstGeom prst="rect">
            <a:avLst/>
          </a:prstGeom>
          <a:noFill/>
          <a:ln>
            <a:noFill/>
          </a:ln>
        </p:spPr>
        <p:txBody>
          <a:bodyPr spcFirstLastPara="1" wrap="square" lIns="91425" tIns="91425" rIns="91425" bIns="91425" anchor="t" anchorCtr="0">
            <a:normAutofit fontScale="900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s-ES" sz="2400" b="1" dirty="0">
                <a:solidFill>
                  <a:schemeClr val="bg1">
                    <a:lumMod val="95000"/>
                  </a:schemeClr>
                </a:solidFill>
                <a:latin typeface="Times New Roman" panose="02020603050405020304" pitchFamily="18" charset="0"/>
                <a:cs typeface="Times New Roman" panose="02020603050405020304" pitchFamily="18" charset="0"/>
              </a:rPr>
              <a:t>25</a:t>
            </a:r>
          </a:p>
        </p:txBody>
      </p:sp>
      <p:sp>
        <p:nvSpPr>
          <p:cNvPr id="27" name="Marcador de texto 2">
            <a:extLst>
              <a:ext uri="{FF2B5EF4-FFF2-40B4-BE49-F238E27FC236}">
                <a16:creationId xmlns:a16="http://schemas.microsoft.com/office/drawing/2014/main" id="{A05A1B34-C75C-A00E-9B89-6CDFB23297F3}"/>
              </a:ext>
            </a:extLst>
          </p:cNvPr>
          <p:cNvSpPr>
            <a:spLocks noGrp="1"/>
          </p:cNvSpPr>
          <p:nvPr>
            <p:ph type="body" idx="1"/>
          </p:nvPr>
        </p:nvSpPr>
        <p:spPr>
          <a:xfrm>
            <a:off x="4847937" y="3315028"/>
            <a:ext cx="3008927" cy="1119544"/>
          </a:xfrm>
        </p:spPr>
        <p:txBody>
          <a:bodyPr>
            <a:noAutofit/>
          </a:bodyPr>
          <a:lstStyle/>
          <a:p>
            <a:pPr marL="114300" indent="0" algn="just">
              <a:buNone/>
            </a:pPr>
            <a:r>
              <a:rPr lang="es-ES" sz="1000" b="1" dirty="0">
                <a:solidFill>
                  <a:schemeClr val="tx1">
                    <a:lumMod val="65000"/>
                    <a:lumOff val="35000"/>
                  </a:schemeClr>
                </a:solidFill>
                <a:latin typeface="Times New Roman" panose="02020603050405020304" pitchFamily="18" charset="0"/>
                <a:cs typeface="Times New Roman" panose="02020603050405020304" pitchFamily="18" charset="0"/>
              </a:rPr>
              <a:t>Figura 21</a:t>
            </a:r>
            <a:r>
              <a:rPr lang="es-ES" sz="1000" dirty="0">
                <a:solidFill>
                  <a:schemeClr val="tx1">
                    <a:lumMod val="65000"/>
                    <a:lumOff val="35000"/>
                  </a:schemeClr>
                </a:solidFill>
                <a:latin typeface="Times New Roman" panose="02020603050405020304" pitchFamily="18" charset="0"/>
                <a:cs typeface="Times New Roman" panose="02020603050405020304" pitchFamily="18" charset="0"/>
              </a:rPr>
              <a:t>. </a:t>
            </a:r>
            <a:r>
              <a:rPr lang="es-ES" sz="1000" dirty="0">
                <a:latin typeface="Times New Roman" panose="02020603050405020304" pitchFamily="18" charset="0"/>
                <a:cs typeface="Times New Roman" panose="02020603050405020304" pitchFamily="18" charset="0"/>
              </a:rPr>
              <a:t>Formación de imágenes del sistema de lente gravitacional PG 1115+080, mediante el análisis de los isocontornos de la superficie tiempo de atraso para una masa puntual.</a:t>
            </a:r>
            <a:endParaRPr lang="es-CO" sz="1000" dirty="0">
              <a:latin typeface="Times New Roman" panose="02020603050405020304" pitchFamily="18"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32" name="CuadroTexto 31">
                <a:extLst>
                  <a:ext uri="{FF2B5EF4-FFF2-40B4-BE49-F238E27FC236}">
                    <a16:creationId xmlns:a16="http://schemas.microsoft.com/office/drawing/2014/main" id="{1705596A-F747-ED12-449A-F4F40D67B4A5}"/>
                  </a:ext>
                </a:extLst>
              </p:cNvPr>
              <p:cNvSpPr txBox="1"/>
              <p:nvPr/>
            </p:nvSpPr>
            <p:spPr>
              <a:xfrm>
                <a:off x="881452" y="1332882"/>
                <a:ext cx="2986087" cy="30841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es-CO" sz="1200" i="1" smtClean="0">
                              <a:latin typeface="Cambria Math" panose="02040503050406030204" pitchFamily="18" charset="0"/>
                              <a:ea typeface="Cambria Math" panose="02040503050406030204" pitchFamily="18" charset="0"/>
                            </a:rPr>
                          </m:ctrlPr>
                        </m:sSubSupPr>
                        <m:e>
                          <m:r>
                            <m:rPr>
                              <m:sty m:val="p"/>
                            </m:rPr>
                            <a:rPr lang="es-MX" sz="1200">
                              <a:latin typeface="Cambria Math" panose="02040503050406030204" pitchFamily="18" charset="0"/>
                              <a:ea typeface="Cambria Math" panose="02040503050406030204" pitchFamily="18" charset="0"/>
                            </a:rPr>
                            <m:t>σ</m:t>
                          </m:r>
                        </m:e>
                        <m:sub>
                          <m:r>
                            <m:rPr>
                              <m:nor/>
                            </m:rPr>
                            <a:rPr lang="es-MX" sz="1200">
                              <a:latin typeface="Cambria Math" panose="02040503050406030204" pitchFamily="18" charset="0"/>
                              <a:ea typeface="Cambria Math" panose="02040503050406030204" pitchFamily="18" charset="0"/>
                            </a:rPr>
                            <m:t>v</m:t>
                          </m:r>
                        </m:sub>
                        <m:sup/>
                      </m:sSubSup>
                      <m:r>
                        <a:rPr lang="es-CO" sz="1200" i="0">
                          <a:latin typeface="Cambria Math" panose="02040503050406030204" pitchFamily="18" charset="0"/>
                        </a:rPr>
                        <m:t>=</m:t>
                      </m:r>
                      <m:r>
                        <a:rPr lang="es-CO" sz="1200" b="0" i="1" smtClean="0">
                          <a:latin typeface="Cambria Math" panose="02040503050406030204" pitchFamily="18" charset="0"/>
                        </a:rPr>
                        <m:t>235 </m:t>
                      </m:r>
                      <m:r>
                        <a:rPr lang="es-CO" sz="1200" b="0" i="0" smtClean="0">
                          <a:latin typeface="Cambria Math" panose="02040503050406030204" pitchFamily="18" charset="0"/>
                        </a:rPr>
                        <m:t>    </m:t>
                      </m:r>
                      <m:r>
                        <m:rPr>
                          <m:sty m:val="p"/>
                        </m:rPr>
                        <a:rPr lang="es-CO" sz="1200" b="0" i="0" smtClean="0">
                          <a:latin typeface="Cambria Math" panose="02040503050406030204" pitchFamily="18" charset="0"/>
                        </a:rPr>
                        <m:t>km</m:t>
                      </m:r>
                      <m:r>
                        <a:rPr lang="es-CO" sz="1200" b="0" i="0" smtClean="0">
                          <a:latin typeface="Cambria Math" panose="02040503050406030204" pitchFamily="18" charset="0"/>
                        </a:rPr>
                        <m:t>/</m:t>
                      </m:r>
                      <m:r>
                        <m:rPr>
                          <m:sty m:val="p"/>
                        </m:rPr>
                        <a:rPr lang="es-CO" sz="1200" b="0" i="0" smtClean="0">
                          <a:latin typeface="Cambria Math" panose="02040503050406030204" pitchFamily="18" charset="0"/>
                        </a:rPr>
                        <m:t>s</m:t>
                      </m:r>
                      <m:r>
                        <a:rPr lang="es-CO" sz="1200" b="0" i="0" smtClean="0">
                          <a:latin typeface="Cambria Math" panose="02040503050406030204" pitchFamily="18" charset="0"/>
                        </a:rPr>
                        <m:t>                       (51) </m:t>
                      </m:r>
                    </m:oMath>
                  </m:oMathPara>
                </a14:m>
                <a:endParaRPr lang="es-CO" sz="1200" dirty="0"/>
              </a:p>
            </p:txBody>
          </p:sp>
        </mc:Choice>
        <mc:Fallback>
          <p:sp>
            <p:nvSpPr>
              <p:cNvPr id="32" name="CuadroTexto 31">
                <a:extLst>
                  <a:ext uri="{FF2B5EF4-FFF2-40B4-BE49-F238E27FC236}">
                    <a16:creationId xmlns:a16="http://schemas.microsoft.com/office/drawing/2014/main" id="{1705596A-F747-ED12-449A-F4F40D67B4A5}"/>
                  </a:ext>
                </a:extLst>
              </p:cNvPr>
              <p:cNvSpPr txBox="1">
                <a:spLocks noRot="1" noChangeAspect="1" noMove="1" noResize="1" noEditPoints="1" noAdjustHandles="1" noChangeArrowheads="1" noChangeShapeType="1" noTextEdit="1"/>
              </p:cNvSpPr>
              <p:nvPr/>
            </p:nvSpPr>
            <p:spPr>
              <a:xfrm>
                <a:off x="881452" y="1332882"/>
                <a:ext cx="2986087" cy="308418"/>
              </a:xfrm>
              <a:prstGeom prst="rect">
                <a:avLst/>
              </a:prstGeom>
              <a:blipFill>
                <a:blip r:embed="rId3"/>
                <a:stretch>
                  <a:fillRect b="-8000"/>
                </a:stretch>
              </a:blipFill>
            </p:spPr>
            <p:txBody>
              <a:bodyPr/>
              <a:lstStyle/>
              <a:p>
                <a:r>
                  <a:rPr lang="es-CO">
                    <a:noFill/>
                  </a:rPr>
                  <a:t> </a:t>
                </a:r>
              </a:p>
            </p:txBody>
          </p:sp>
        </mc:Fallback>
      </mc:AlternateContent>
      <p:sp>
        <p:nvSpPr>
          <p:cNvPr id="34" name="CuadroTexto 33">
            <a:extLst>
              <a:ext uri="{FF2B5EF4-FFF2-40B4-BE49-F238E27FC236}">
                <a16:creationId xmlns:a16="http://schemas.microsoft.com/office/drawing/2014/main" id="{D4BE6D8A-0081-6DB7-2771-1830FA75905D}"/>
              </a:ext>
            </a:extLst>
          </p:cNvPr>
          <p:cNvSpPr txBox="1"/>
          <p:nvPr/>
        </p:nvSpPr>
        <p:spPr>
          <a:xfrm>
            <a:off x="3488939" y="1317254"/>
            <a:ext cx="1633663" cy="430887"/>
          </a:xfrm>
          <a:prstGeom prst="rect">
            <a:avLst/>
          </a:prstGeom>
          <a:noFill/>
        </p:spPr>
        <p:txBody>
          <a:bodyPr wrap="square">
            <a:spAutoFit/>
          </a:bodyPr>
          <a:lstStyle/>
          <a:p>
            <a:r>
              <a:rPr lang="es-CO" sz="1050" dirty="0">
                <a:solidFill>
                  <a:schemeClr val="accent1">
                    <a:lumMod val="75000"/>
                  </a:schemeClr>
                </a:solidFill>
                <a:latin typeface="Times New Roman" panose="02020603050405020304" pitchFamily="18" charset="0"/>
                <a:cs typeface="Times New Roman" panose="02020603050405020304" pitchFamily="18" charset="0"/>
              </a:rPr>
              <a:t>[Kundić et al., 1997;</a:t>
            </a:r>
          </a:p>
          <a:p>
            <a:r>
              <a:rPr lang="es-CO" sz="1050" dirty="0">
                <a:solidFill>
                  <a:schemeClr val="accent1">
                    <a:lumMod val="75000"/>
                  </a:schemeClr>
                </a:solidFill>
                <a:latin typeface="Times New Roman" panose="02020603050405020304" pitchFamily="18" charset="0"/>
                <a:cs typeface="Times New Roman" panose="02020603050405020304" pitchFamily="18" charset="0"/>
              </a:rPr>
              <a:t>Impey et al., 1998]</a:t>
            </a:r>
            <a:endParaRPr lang="es-CO" sz="1050" dirty="0"/>
          </a:p>
        </p:txBody>
      </p:sp>
      <mc:AlternateContent xmlns:mc="http://schemas.openxmlformats.org/markup-compatibility/2006">
        <mc:Choice xmlns:a14="http://schemas.microsoft.com/office/drawing/2010/main" Requires="a14">
          <p:sp>
            <p:nvSpPr>
              <p:cNvPr id="10" name="CuadroTexto 9">
                <a:extLst>
                  <a:ext uri="{FF2B5EF4-FFF2-40B4-BE49-F238E27FC236}">
                    <a16:creationId xmlns:a16="http://schemas.microsoft.com/office/drawing/2014/main" id="{03A8F704-38DE-6D0E-D1B8-349AE851F766}"/>
                  </a:ext>
                </a:extLst>
              </p:cNvPr>
              <p:cNvSpPr txBox="1"/>
              <p:nvPr/>
            </p:nvSpPr>
            <p:spPr>
              <a:xfrm>
                <a:off x="682430" y="2065633"/>
                <a:ext cx="3272635" cy="47019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s-CO" sz="1200" b="0" i="1" smtClean="0">
                              <a:latin typeface="Cambria Math" panose="02040503050406030204" pitchFamily="18" charset="0"/>
                            </a:rPr>
                          </m:ctrlPr>
                        </m:fPr>
                        <m:num>
                          <m:sSub>
                            <m:sSubPr>
                              <m:ctrlPr>
                                <a:rPr lang="es-CO" sz="1200" i="1" smtClean="0">
                                  <a:latin typeface="Cambria Math" panose="02040503050406030204" pitchFamily="18" charset="0"/>
                                </a:rPr>
                              </m:ctrlPr>
                            </m:sSubPr>
                            <m:e>
                              <m:r>
                                <a:rPr lang="es-CO" sz="1200" i="1" smtClean="0">
                                  <a:latin typeface="Cambria Math" panose="02040503050406030204" pitchFamily="18" charset="0"/>
                                  <a:ea typeface="Cambria Math" panose="02040503050406030204" pitchFamily="18" charset="0"/>
                                </a:rPr>
                                <m:t>△</m:t>
                              </m:r>
                              <m:r>
                                <a:rPr lang="es-MX" sz="1200" i="1">
                                  <a:latin typeface="Cambria Math" panose="02040503050406030204" pitchFamily="18" charset="0"/>
                                  <a:ea typeface="Cambria Math" panose="02040503050406030204" pitchFamily="18" charset="0"/>
                                </a:rPr>
                                <m:t>𝒯</m:t>
                              </m:r>
                            </m:e>
                            <m:sub>
                              <m:r>
                                <a:rPr lang="es-CO" sz="1200" b="0" i="1" smtClean="0">
                                  <a:latin typeface="Cambria Math" panose="02040503050406030204" pitchFamily="18" charset="0"/>
                                </a:rPr>
                                <m:t>𝐴</m:t>
                              </m:r>
                              <m:r>
                                <a:rPr lang="es-CO" sz="1200" b="0" i="1" smtClean="0">
                                  <a:latin typeface="Cambria Math" panose="02040503050406030204" pitchFamily="18" charset="0"/>
                                </a:rPr>
                                <m:t>1</m:t>
                              </m:r>
                              <m:r>
                                <a:rPr lang="es-CO" sz="1200" b="0" i="1" smtClean="0">
                                  <a:latin typeface="Cambria Math" panose="02040503050406030204" pitchFamily="18" charset="0"/>
                                </a:rPr>
                                <m:t>𝐶</m:t>
                              </m:r>
                            </m:sub>
                          </m:sSub>
                        </m:num>
                        <m:den>
                          <m:sSub>
                            <m:sSubPr>
                              <m:ctrlPr>
                                <a:rPr lang="es-CO" sz="1200" i="1">
                                  <a:latin typeface="Cambria Math" panose="02040503050406030204" pitchFamily="18" charset="0"/>
                                </a:rPr>
                              </m:ctrlPr>
                            </m:sSubPr>
                            <m:e>
                              <m:r>
                                <a:rPr lang="es-CO" sz="1200" i="1">
                                  <a:latin typeface="Cambria Math" panose="02040503050406030204" pitchFamily="18" charset="0"/>
                                  <a:ea typeface="Cambria Math" panose="02040503050406030204" pitchFamily="18" charset="0"/>
                                </a:rPr>
                                <m:t>△</m:t>
                              </m:r>
                              <m:r>
                                <a:rPr lang="es-MX" sz="1200" i="1">
                                  <a:latin typeface="Cambria Math" panose="02040503050406030204" pitchFamily="18" charset="0"/>
                                  <a:ea typeface="Cambria Math" panose="02040503050406030204" pitchFamily="18" charset="0"/>
                                </a:rPr>
                                <m:t>𝒯</m:t>
                              </m:r>
                            </m:e>
                            <m:sub>
                              <m:r>
                                <a:rPr lang="es-CO" sz="1200" i="1">
                                  <a:latin typeface="Cambria Math" panose="02040503050406030204" pitchFamily="18" charset="0"/>
                                </a:rPr>
                                <m:t>𝐴</m:t>
                              </m:r>
                              <m:r>
                                <a:rPr lang="es-CO" sz="1200" i="1">
                                  <a:latin typeface="Cambria Math" panose="02040503050406030204" pitchFamily="18" charset="0"/>
                                </a:rPr>
                                <m:t>1</m:t>
                              </m:r>
                              <m:r>
                                <a:rPr lang="es-CO" sz="1200" b="0" i="1" smtClean="0">
                                  <a:latin typeface="Cambria Math" panose="02040503050406030204" pitchFamily="18" charset="0"/>
                                </a:rPr>
                                <m:t>𝐵</m:t>
                              </m:r>
                            </m:sub>
                          </m:sSub>
                        </m:den>
                      </m:f>
                      <m:r>
                        <a:rPr lang="es-CO" sz="1200" i="0">
                          <a:latin typeface="Cambria Math" panose="02040503050406030204" pitchFamily="18" charset="0"/>
                        </a:rPr>
                        <m:t>=</m:t>
                      </m:r>
                      <m:r>
                        <a:rPr lang="es-CO" sz="1200" b="0" i="1" smtClean="0">
                          <a:latin typeface="Cambria Math" panose="02040503050406030204" pitchFamily="18" charset="0"/>
                        </a:rPr>
                        <m:t>0.6 </m:t>
                      </m:r>
                      <m:r>
                        <a:rPr lang="es-CO" sz="1200" b="0" i="0" smtClean="0">
                          <a:latin typeface="Cambria Math" panose="02040503050406030204" pitchFamily="18" charset="0"/>
                        </a:rPr>
                        <m:t>                                  (</m:t>
                      </m:r>
                      <m:r>
                        <a:rPr lang="es-ES" sz="1200" b="0" i="0" smtClean="0">
                          <a:latin typeface="Cambria Math" panose="02040503050406030204" pitchFamily="18" charset="0"/>
                        </a:rPr>
                        <m:t>5</m:t>
                      </m:r>
                      <m:r>
                        <a:rPr lang="es-ES" sz="1200" b="0" i="0" smtClean="0">
                          <a:latin typeface="Cambria Math" panose="02040503050406030204" pitchFamily="18" charset="0"/>
                        </a:rPr>
                        <m:t>3</m:t>
                      </m:r>
                      <m:r>
                        <a:rPr lang="es-CO" sz="1200" b="0" i="0" smtClean="0">
                          <a:latin typeface="Cambria Math" panose="02040503050406030204" pitchFamily="18" charset="0"/>
                        </a:rPr>
                        <m:t>)</m:t>
                      </m:r>
                      <m:r>
                        <a:rPr lang="es-CO" sz="1200" i="0">
                          <a:latin typeface="Cambria Math" panose="02040503050406030204" pitchFamily="18" charset="0"/>
                        </a:rPr>
                        <m:t> </m:t>
                      </m:r>
                    </m:oMath>
                  </m:oMathPara>
                </a14:m>
                <a:endParaRPr lang="es-CO" sz="1200" dirty="0"/>
              </a:p>
            </p:txBody>
          </p:sp>
        </mc:Choice>
        <mc:Fallback>
          <p:sp>
            <p:nvSpPr>
              <p:cNvPr id="10" name="CuadroTexto 9">
                <a:extLst>
                  <a:ext uri="{FF2B5EF4-FFF2-40B4-BE49-F238E27FC236}">
                    <a16:creationId xmlns:a16="http://schemas.microsoft.com/office/drawing/2014/main" id="{03A8F704-38DE-6D0E-D1B8-349AE851F766}"/>
                  </a:ext>
                </a:extLst>
              </p:cNvPr>
              <p:cNvSpPr txBox="1">
                <a:spLocks noRot="1" noChangeAspect="1" noMove="1" noResize="1" noEditPoints="1" noAdjustHandles="1" noChangeArrowheads="1" noChangeShapeType="1" noTextEdit="1"/>
              </p:cNvSpPr>
              <p:nvPr/>
            </p:nvSpPr>
            <p:spPr>
              <a:xfrm>
                <a:off x="682430" y="2065633"/>
                <a:ext cx="3272635" cy="470193"/>
              </a:xfrm>
              <a:prstGeom prst="rect">
                <a:avLst/>
              </a:prstGeom>
              <a:blipFill>
                <a:blip r:embed="rId4"/>
                <a:stretch>
                  <a:fillRect/>
                </a:stretch>
              </a:blipFill>
            </p:spPr>
            <p:txBody>
              <a:bodyPr/>
              <a:lstStyle/>
              <a:p>
                <a:r>
                  <a:rPr lang="es-CO">
                    <a:noFill/>
                  </a:rPr>
                  <a:t> </a:t>
                </a:r>
              </a:p>
            </p:txBody>
          </p:sp>
        </mc:Fallback>
      </mc:AlternateContent>
      <p:sp>
        <p:nvSpPr>
          <p:cNvPr id="11" name="CuadroTexto 10">
            <a:extLst>
              <a:ext uri="{FF2B5EF4-FFF2-40B4-BE49-F238E27FC236}">
                <a16:creationId xmlns:a16="http://schemas.microsoft.com/office/drawing/2014/main" id="{25CDF5DC-8AE7-0D59-88C5-1553F8C86CD0}"/>
              </a:ext>
            </a:extLst>
          </p:cNvPr>
          <p:cNvSpPr txBox="1"/>
          <p:nvPr/>
        </p:nvSpPr>
        <p:spPr>
          <a:xfrm>
            <a:off x="3461182" y="2155890"/>
            <a:ext cx="1392232" cy="430887"/>
          </a:xfrm>
          <a:prstGeom prst="rect">
            <a:avLst/>
          </a:prstGeom>
          <a:noFill/>
        </p:spPr>
        <p:txBody>
          <a:bodyPr wrap="square">
            <a:spAutoFit/>
          </a:bodyPr>
          <a:lstStyle/>
          <a:p>
            <a:r>
              <a:rPr lang="es-CO" sz="1050" dirty="0">
                <a:solidFill>
                  <a:schemeClr val="accent1">
                    <a:lumMod val="75000"/>
                  </a:schemeClr>
                </a:solidFill>
                <a:latin typeface="Times New Roman" panose="02020603050405020304" pitchFamily="18" charset="0"/>
                <a:cs typeface="Times New Roman" panose="02020603050405020304" pitchFamily="18" charset="0"/>
              </a:rPr>
              <a:t>[Shimanovskaya et al., 2015]</a:t>
            </a:r>
          </a:p>
        </p:txBody>
      </p:sp>
      <p:sp>
        <p:nvSpPr>
          <p:cNvPr id="6" name="Google Shape;69;p15">
            <a:extLst>
              <a:ext uri="{FF2B5EF4-FFF2-40B4-BE49-F238E27FC236}">
                <a16:creationId xmlns:a16="http://schemas.microsoft.com/office/drawing/2014/main" id="{0823163D-F91D-283B-8E70-0647DB32234B}"/>
              </a:ext>
            </a:extLst>
          </p:cNvPr>
          <p:cNvSpPr txBox="1">
            <a:spLocks noGrp="1"/>
          </p:cNvSpPr>
          <p:nvPr>
            <p:ph type="title"/>
          </p:nvPr>
        </p:nvSpPr>
        <p:spPr>
          <a:xfrm>
            <a:off x="311700" y="184942"/>
            <a:ext cx="4667494" cy="482058"/>
          </a:xfrm>
          <a:prstGeom prst="rect">
            <a:avLst/>
          </a:prstGeom>
        </p:spPr>
        <p:txBody>
          <a:bodyPr spcFirstLastPara="1" wrap="square" lIns="91425" tIns="91425" rIns="91425" bIns="91425" anchor="t" anchorCtr="0">
            <a:normAutofit fontScale="90000"/>
          </a:bodyPr>
          <a:lstStyle/>
          <a:p>
            <a:r>
              <a:rPr lang="es-ES" dirty="0">
                <a:latin typeface="Times New Roman" panose="02020603050405020304" pitchFamily="18" charset="0"/>
                <a:cs typeface="Times New Roman" panose="02020603050405020304" pitchFamily="18" charset="0"/>
              </a:rPr>
              <a:t>8. Modelo:</a:t>
            </a:r>
            <a:r>
              <a:rPr lang="es-ES" sz="2800" dirty="0">
                <a:latin typeface="Times New Roman" panose="02020603050405020304" pitchFamily="18" charset="0"/>
                <a:cs typeface="Times New Roman" panose="02020603050405020304" pitchFamily="18" charset="0"/>
              </a:rPr>
              <a:t> SIS</a:t>
            </a:r>
            <a:br>
              <a:rPr lang="es-ES" dirty="0">
                <a:latin typeface="Times New Roman" panose="02020603050405020304" pitchFamily="18" charset="0"/>
                <a:cs typeface="Times New Roman" panose="02020603050405020304" pitchFamily="18" charset="0"/>
              </a:rPr>
            </a:br>
            <a:br>
              <a:rPr lang="es-ES" dirty="0">
                <a:latin typeface="Times New Roman" panose="02020603050405020304" pitchFamily="18" charset="0"/>
                <a:cs typeface="Times New Roman" panose="02020603050405020304" pitchFamily="18" charset="0"/>
              </a:rPr>
            </a:br>
            <a:endParaRPr dirty="0">
              <a:latin typeface="Times New Roman" panose="02020603050405020304" pitchFamily="18" charset="0"/>
              <a:cs typeface="Times New Roman" panose="02020603050405020304" pitchFamily="18" charset="0"/>
            </a:endParaRPr>
          </a:p>
        </p:txBody>
      </p:sp>
      <p:pic>
        <p:nvPicPr>
          <p:cNvPr id="3" name="Imagen 2">
            <a:extLst>
              <a:ext uri="{FF2B5EF4-FFF2-40B4-BE49-F238E27FC236}">
                <a16:creationId xmlns:a16="http://schemas.microsoft.com/office/drawing/2014/main" id="{3939C517-4EE5-27D5-72CD-6C2ABBD8C241}"/>
              </a:ext>
            </a:extLst>
          </p:cNvPr>
          <p:cNvPicPr>
            <a:picLocks noChangeAspect="1"/>
          </p:cNvPicPr>
          <p:nvPr/>
        </p:nvPicPr>
        <p:blipFill>
          <a:blip r:embed="rId5"/>
          <a:stretch>
            <a:fillRect/>
          </a:stretch>
        </p:blipFill>
        <p:spPr>
          <a:xfrm>
            <a:off x="4744002" y="741439"/>
            <a:ext cx="3155667" cy="2620808"/>
          </a:xfrm>
          <a:prstGeom prst="rect">
            <a:avLst/>
          </a:prstGeom>
        </p:spPr>
      </p:pic>
      <p:sp>
        <p:nvSpPr>
          <p:cNvPr id="2" name="Google Shape;70;p15">
            <a:extLst>
              <a:ext uri="{FF2B5EF4-FFF2-40B4-BE49-F238E27FC236}">
                <a16:creationId xmlns:a16="http://schemas.microsoft.com/office/drawing/2014/main" id="{5ADAB5FF-299D-2262-FE2E-80D7F7BDD717}"/>
              </a:ext>
            </a:extLst>
          </p:cNvPr>
          <p:cNvSpPr txBox="1">
            <a:spLocks/>
          </p:cNvSpPr>
          <p:nvPr/>
        </p:nvSpPr>
        <p:spPr>
          <a:xfrm>
            <a:off x="533807" y="853137"/>
            <a:ext cx="2700686" cy="48246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285750" indent="-285750">
              <a:spcAft>
                <a:spcPts val="1200"/>
              </a:spcAft>
            </a:pPr>
            <a:r>
              <a:rPr lang="es-ES" sz="1200" dirty="0">
                <a:solidFill>
                  <a:schemeClr val="tx1">
                    <a:lumMod val="65000"/>
                    <a:lumOff val="35000"/>
                  </a:schemeClr>
                </a:solidFill>
                <a:latin typeface="Times New Roman" panose="02020603050405020304" pitchFamily="18" charset="0"/>
                <a:cs typeface="Times New Roman" panose="02020603050405020304" pitchFamily="18" charset="0"/>
              </a:rPr>
              <a:t>Modelado.</a:t>
            </a:r>
            <a:endParaRPr lang="es-ES" sz="1400" dirty="0">
              <a:solidFill>
                <a:schemeClr val="tx1"/>
              </a:solidFill>
              <a:latin typeface="Times New Roman" panose="02020603050405020304" pitchFamily="18"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7" name="CuadroTexto 6">
                <a:extLst>
                  <a:ext uri="{FF2B5EF4-FFF2-40B4-BE49-F238E27FC236}">
                    <a16:creationId xmlns:a16="http://schemas.microsoft.com/office/drawing/2014/main" id="{3BCEA33E-26C8-A497-FA4B-0F17CB20C425}"/>
                  </a:ext>
                </a:extLst>
              </p:cNvPr>
              <p:cNvSpPr txBox="1"/>
              <p:nvPr/>
            </p:nvSpPr>
            <p:spPr>
              <a:xfrm>
                <a:off x="1137304" y="1767329"/>
                <a:ext cx="2351734" cy="19165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CO" sz="1200" i="1" smtClean="0">
                              <a:latin typeface="Cambria Math" panose="02040503050406030204" pitchFamily="18" charset="0"/>
                              <a:ea typeface="Cambria Math" panose="02040503050406030204" pitchFamily="18" charset="0"/>
                            </a:rPr>
                          </m:ctrlPr>
                        </m:sSubPr>
                        <m:e>
                          <m:r>
                            <a:rPr lang="es-MX" sz="1200">
                              <a:latin typeface="Cambria Math" panose="02040503050406030204" pitchFamily="18" charset="0"/>
                              <a:ea typeface="Cambria Math" panose="02040503050406030204" pitchFamily="18" charset="0"/>
                            </a:rPr>
                            <m:t>𝜃</m:t>
                          </m:r>
                        </m:e>
                        <m:sub>
                          <m:r>
                            <a:rPr lang="es-ES" sz="1200" i="1">
                              <a:latin typeface="Cambria Math" panose="02040503050406030204" pitchFamily="18" charset="0"/>
                              <a:ea typeface="Calibri" panose="020F0502020204030204" pitchFamily="34" charset="0"/>
                              <a:cs typeface="Times New Roman" panose="02020603050405020304" pitchFamily="18" charset="0"/>
                            </a:rPr>
                            <m:t>𝐸</m:t>
                          </m:r>
                          <m:r>
                            <a:rPr lang="es-MX" sz="1200" i="1">
                              <a:latin typeface="Cambria Math" panose="02040503050406030204" pitchFamily="18" charset="0"/>
                              <a:ea typeface="Cambria Math" panose="02040503050406030204" pitchFamily="18" charset="0"/>
                            </a:rPr>
                            <m:t>−</m:t>
                          </m:r>
                          <m:r>
                            <m:rPr>
                              <m:nor/>
                            </m:rPr>
                            <a:rPr lang="es-MX" sz="1200">
                              <a:latin typeface="Cambria Math" panose="02040503050406030204" pitchFamily="18" charset="0"/>
                              <a:ea typeface="Cambria Math" panose="02040503050406030204" pitchFamily="18" charset="0"/>
                            </a:rPr>
                            <m:t>sis</m:t>
                          </m:r>
                        </m:sub>
                      </m:sSub>
                      <m:r>
                        <a:rPr lang="es-ES" sz="1200" b="0" i="0" smtClean="0">
                          <a:latin typeface="Cambria Math" panose="02040503050406030204" pitchFamily="18" charset="0"/>
                          <a:ea typeface="Cambria Math" panose="02040503050406030204" pitchFamily="18" charset="0"/>
                        </a:rPr>
                        <m:t>=</m:t>
                      </m:r>
                      <m:r>
                        <a:rPr lang="es-CO" sz="1200" i="1">
                          <a:latin typeface="Cambria Math" panose="02040503050406030204" pitchFamily="18" charset="0"/>
                          <a:ea typeface="Cambria Math" panose="02040503050406030204" pitchFamily="18" charset="0"/>
                        </a:rPr>
                        <m:t>1.1</m:t>
                      </m:r>
                      <m:r>
                        <a:rPr lang="es-ES" sz="1200" b="0" i="1" smtClean="0">
                          <a:latin typeface="Cambria Math" panose="02040503050406030204" pitchFamily="18" charset="0"/>
                          <a:ea typeface="Cambria Math" panose="02040503050406030204" pitchFamily="18" charset="0"/>
                        </a:rPr>
                        <m:t>754</m:t>
                      </m:r>
                      <m:r>
                        <a:rPr lang="es-CO" sz="1200" i="1">
                          <a:latin typeface="Cambria Math" panose="02040503050406030204" pitchFamily="18" charset="0"/>
                          <a:ea typeface="Cambria Math" panose="02040503050406030204" pitchFamily="18" charset="0"/>
                        </a:rPr>
                        <m:t>"</m:t>
                      </m:r>
                      <m:r>
                        <a:rPr lang="es-ES" sz="1200" b="0" i="1" smtClean="0">
                          <a:latin typeface="Cambria Math" panose="02040503050406030204" pitchFamily="18" charset="0"/>
                          <a:ea typeface="Cambria Math" panose="02040503050406030204" pitchFamily="18" charset="0"/>
                        </a:rPr>
                        <m:t>                          </m:t>
                      </m:r>
                      <m:r>
                        <a:rPr lang="es-CO" sz="1200" b="0" i="1" smtClean="0">
                          <a:latin typeface="Cambria Math" panose="02040503050406030204" pitchFamily="18" charset="0"/>
                          <a:ea typeface="Cambria Math" panose="02040503050406030204" pitchFamily="18" charset="0"/>
                        </a:rPr>
                        <m:t>(</m:t>
                      </m:r>
                      <m:r>
                        <a:rPr lang="es-ES" sz="1200" b="0" i="1" smtClean="0">
                          <a:latin typeface="Cambria Math" panose="02040503050406030204" pitchFamily="18" charset="0"/>
                          <a:ea typeface="Cambria Math" panose="02040503050406030204" pitchFamily="18" charset="0"/>
                        </a:rPr>
                        <m:t>52</m:t>
                      </m:r>
                      <m:r>
                        <a:rPr lang="es-CO" sz="1200" b="0" i="1" smtClean="0">
                          <a:latin typeface="Cambria Math" panose="02040503050406030204" pitchFamily="18" charset="0"/>
                          <a:ea typeface="Cambria Math" panose="02040503050406030204" pitchFamily="18" charset="0"/>
                        </a:rPr>
                        <m:t>)</m:t>
                      </m:r>
                    </m:oMath>
                  </m:oMathPara>
                </a14:m>
                <a:endParaRPr lang="es-CO" dirty="0">
                  <a:latin typeface="Cambria Math" panose="02040503050406030204" pitchFamily="18" charset="0"/>
                  <a:ea typeface="Cambria Math" panose="02040503050406030204" pitchFamily="18" charset="0"/>
                </a:endParaRPr>
              </a:p>
            </p:txBody>
          </p:sp>
        </mc:Choice>
        <mc:Fallback>
          <p:sp>
            <p:nvSpPr>
              <p:cNvPr id="7" name="CuadroTexto 6">
                <a:extLst>
                  <a:ext uri="{FF2B5EF4-FFF2-40B4-BE49-F238E27FC236}">
                    <a16:creationId xmlns:a16="http://schemas.microsoft.com/office/drawing/2014/main" id="{3BCEA33E-26C8-A497-FA4B-0F17CB20C425}"/>
                  </a:ext>
                </a:extLst>
              </p:cNvPr>
              <p:cNvSpPr txBox="1">
                <a:spLocks noRot="1" noChangeAspect="1" noMove="1" noResize="1" noEditPoints="1" noAdjustHandles="1" noChangeArrowheads="1" noChangeShapeType="1" noTextEdit="1"/>
              </p:cNvSpPr>
              <p:nvPr/>
            </p:nvSpPr>
            <p:spPr>
              <a:xfrm>
                <a:off x="1137304" y="1767329"/>
                <a:ext cx="2351734" cy="191656"/>
              </a:xfrm>
              <a:prstGeom prst="rect">
                <a:avLst/>
              </a:prstGeom>
              <a:blipFill>
                <a:blip r:embed="rId6"/>
                <a:stretch>
                  <a:fillRect l="-1039" t="-3226" r="-2338" b="-35484"/>
                </a:stretch>
              </a:blipFill>
            </p:spPr>
            <p:txBody>
              <a:bodyPr/>
              <a:lstStyle/>
              <a:p>
                <a:r>
                  <a:rPr lang="es-CO">
                    <a:noFill/>
                  </a:rPr>
                  <a:t> </a:t>
                </a:r>
              </a:p>
            </p:txBody>
          </p:sp>
        </mc:Fallback>
      </mc:AlternateContent>
      <p:pic>
        <p:nvPicPr>
          <p:cNvPr id="13" name="Imagen 12">
            <a:extLst>
              <a:ext uri="{FF2B5EF4-FFF2-40B4-BE49-F238E27FC236}">
                <a16:creationId xmlns:a16="http://schemas.microsoft.com/office/drawing/2014/main" id="{8A5245EA-40F3-03CA-B683-A854B3178A09}"/>
              </a:ext>
            </a:extLst>
          </p:cNvPr>
          <p:cNvPicPr>
            <a:picLocks noChangeAspect="1"/>
          </p:cNvPicPr>
          <p:nvPr/>
        </p:nvPicPr>
        <p:blipFill>
          <a:blip r:embed="rId7"/>
          <a:stretch>
            <a:fillRect/>
          </a:stretch>
        </p:blipFill>
        <p:spPr>
          <a:xfrm>
            <a:off x="1701367" y="2870341"/>
            <a:ext cx="2071741" cy="844701"/>
          </a:xfrm>
          <a:prstGeom prst="rect">
            <a:avLst/>
          </a:prstGeom>
        </p:spPr>
      </p:pic>
      <p:sp>
        <p:nvSpPr>
          <p:cNvPr id="16" name="Marcador de texto 2">
            <a:extLst>
              <a:ext uri="{FF2B5EF4-FFF2-40B4-BE49-F238E27FC236}">
                <a16:creationId xmlns:a16="http://schemas.microsoft.com/office/drawing/2014/main" id="{682EB217-ED71-E84E-A252-BC5DFD8F49C5}"/>
              </a:ext>
            </a:extLst>
          </p:cNvPr>
          <p:cNvSpPr txBox="1">
            <a:spLocks/>
          </p:cNvSpPr>
          <p:nvPr/>
        </p:nvSpPr>
        <p:spPr>
          <a:xfrm>
            <a:off x="1342142" y="3640091"/>
            <a:ext cx="2790189" cy="93602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114300" indent="0" algn="just">
              <a:buFont typeface="Arial"/>
              <a:buNone/>
            </a:pPr>
            <a:r>
              <a:rPr lang="es-ES" sz="1000" b="1" dirty="0">
                <a:solidFill>
                  <a:schemeClr val="tx1">
                    <a:lumMod val="65000"/>
                    <a:lumOff val="35000"/>
                  </a:schemeClr>
                </a:solidFill>
                <a:latin typeface="Times New Roman" panose="02020603050405020304" pitchFamily="18" charset="0"/>
                <a:cs typeface="Times New Roman" panose="02020603050405020304" pitchFamily="18" charset="0"/>
              </a:rPr>
              <a:t>Tabla 5</a:t>
            </a:r>
            <a:r>
              <a:rPr lang="es-ES" sz="1000" dirty="0">
                <a:solidFill>
                  <a:schemeClr val="tx1">
                    <a:lumMod val="65000"/>
                    <a:lumOff val="35000"/>
                  </a:schemeClr>
                </a:solidFill>
                <a:latin typeface="Times New Roman" panose="02020603050405020304" pitchFamily="18" charset="0"/>
                <a:cs typeface="Times New Roman" panose="02020603050405020304" pitchFamily="18" charset="0"/>
              </a:rPr>
              <a:t>. </a:t>
            </a:r>
            <a:r>
              <a:rPr lang="es-ES" sz="1000" dirty="0">
                <a:latin typeface="Times New Roman" panose="02020603050405020304" pitchFamily="18" charset="0"/>
                <a:cs typeface="Times New Roman" panose="02020603050405020304" pitchFamily="18" charset="0"/>
              </a:rPr>
              <a:t>Diferencia relativa porcentual de la velocidad de dispersión para el sistema PG 1115+080 con respecto al valor usado en este trabajo.</a:t>
            </a:r>
            <a:endParaRPr lang="es-CO" sz="1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48980688"/>
      </p:ext>
    </p:extLst>
  </p:cSld>
  <p:clrMapOvr>
    <a:masterClrMapping/>
  </p:clrMapOvr>
  <p:transition spd="slow">
    <p:push dir="u"/>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Imagen 29">
            <a:extLst>
              <a:ext uri="{FF2B5EF4-FFF2-40B4-BE49-F238E27FC236}">
                <a16:creationId xmlns:a16="http://schemas.microsoft.com/office/drawing/2014/main" id="{8BDA223C-70F0-1907-922C-C5C34D298F61}"/>
              </a:ext>
            </a:extLst>
          </p:cNvPr>
          <p:cNvPicPr>
            <a:picLocks noChangeAspect="1"/>
          </p:cNvPicPr>
          <p:nvPr/>
        </p:nvPicPr>
        <p:blipFill>
          <a:blip r:embed="rId3"/>
          <a:stretch>
            <a:fillRect/>
          </a:stretch>
        </p:blipFill>
        <p:spPr>
          <a:xfrm>
            <a:off x="0" y="0"/>
            <a:ext cx="9144000" cy="5143500"/>
          </a:xfrm>
          <a:prstGeom prst="rect">
            <a:avLst/>
          </a:prstGeom>
        </p:spPr>
      </p:pic>
      <p:sp>
        <p:nvSpPr>
          <p:cNvPr id="2" name="Elipse 1">
            <a:extLst>
              <a:ext uri="{FF2B5EF4-FFF2-40B4-BE49-F238E27FC236}">
                <a16:creationId xmlns:a16="http://schemas.microsoft.com/office/drawing/2014/main" id="{30C8AC90-10B1-F562-9D36-2CAF974B6DCA}"/>
              </a:ext>
            </a:extLst>
          </p:cNvPr>
          <p:cNvSpPr/>
          <p:nvPr/>
        </p:nvSpPr>
        <p:spPr>
          <a:xfrm>
            <a:off x="8349423" y="281732"/>
            <a:ext cx="447677" cy="454040"/>
          </a:xfrm>
          <a:prstGeom prst="ellipse">
            <a:avLst/>
          </a:prstGeom>
          <a:solidFill>
            <a:srgbClr val="D20000"/>
          </a:solidFill>
          <a:ln>
            <a:solidFill>
              <a:srgbClr val="D2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 name="Google Shape;69;p15">
            <a:extLst>
              <a:ext uri="{FF2B5EF4-FFF2-40B4-BE49-F238E27FC236}">
                <a16:creationId xmlns:a16="http://schemas.microsoft.com/office/drawing/2014/main" id="{D179BFD7-52B0-0831-5561-0223F0F27BA2}"/>
              </a:ext>
            </a:extLst>
          </p:cNvPr>
          <p:cNvSpPr txBox="1">
            <a:spLocks/>
          </p:cNvSpPr>
          <p:nvPr/>
        </p:nvSpPr>
        <p:spPr>
          <a:xfrm>
            <a:off x="8349423" y="259890"/>
            <a:ext cx="649819" cy="493513"/>
          </a:xfrm>
          <a:prstGeom prst="rect">
            <a:avLst/>
          </a:prstGeom>
          <a:noFill/>
          <a:ln>
            <a:noFill/>
          </a:ln>
        </p:spPr>
        <p:txBody>
          <a:bodyPr spcFirstLastPara="1" wrap="square" lIns="91425" tIns="91425" rIns="91425" bIns="91425" anchor="t" anchorCtr="0">
            <a:normAutofit fontScale="90000"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s-ES" sz="2400" b="1" dirty="0">
                <a:solidFill>
                  <a:schemeClr val="bg1">
                    <a:lumMod val="95000"/>
                  </a:schemeClr>
                </a:solidFill>
                <a:latin typeface="Times New Roman" panose="02020603050405020304" pitchFamily="18" charset="0"/>
                <a:cs typeface="Times New Roman" panose="02020603050405020304" pitchFamily="18" charset="0"/>
              </a:rPr>
              <a:t>26</a:t>
            </a:r>
          </a:p>
        </p:txBody>
      </p:sp>
      <p:sp>
        <p:nvSpPr>
          <p:cNvPr id="12" name="Google Shape;69;p15">
            <a:extLst>
              <a:ext uri="{FF2B5EF4-FFF2-40B4-BE49-F238E27FC236}">
                <a16:creationId xmlns:a16="http://schemas.microsoft.com/office/drawing/2014/main" id="{58A066C9-6113-2491-1783-ED7C0950FF1E}"/>
              </a:ext>
            </a:extLst>
          </p:cNvPr>
          <p:cNvSpPr txBox="1">
            <a:spLocks noGrp="1"/>
          </p:cNvSpPr>
          <p:nvPr>
            <p:ph type="title"/>
          </p:nvPr>
        </p:nvSpPr>
        <p:spPr>
          <a:xfrm>
            <a:off x="311700" y="184942"/>
            <a:ext cx="4667494" cy="482058"/>
          </a:xfrm>
          <a:prstGeom prst="rect">
            <a:avLst/>
          </a:prstGeom>
        </p:spPr>
        <p:txBody>
          <a:bodyPr spcFirstLastPara="1" wrap="square" lIns="91425" tIns="91425" rIns="91425" bIns="91425" anchor="t" anchorCtr="0">
            <a:normAutofit fontScale="90000"/>
          </a:bodyPr>
          <a:lstStyle/>
          <a:p>
            <a:r>
              <a:rPr lang="es-ES" dirty="0">
                <a:latin typeface="Times New Roman" panose="02020603050405020304" pitchFamily="18" charset="0"/>
                <a:cs typeface="Times New Roman" panose="02020603050405020304" pitchFamily="18" charset="0"/>
              </a:rPr>
              <a:t>8. Modelo:</a:t>
            </a:r>
            <a:r>
              <a:rPr lang="es-ES" sz="2800" dirty="0">
                <a:latin typeface="Times New Roman" panose="02020603050405020304" pitchFamily="18" charset="0"/>
                <a:cs typeface="Times New Roman" panose="02020603050405020304" pitchFamily="18" charset="0"/>
              </a:rPr>
              <a:t> NIS</a:t>
            </a:r>
            <a:br>
              <a:rPr lang="es-ES" dirty="0">
                <a:latin typeface="Times New Roman" panose="02020603050405020304" pitchFamily="18" charset="0"/>
                <a:cs typeface="Times New Roman" panose="02020603050405020304" pitchFamily="18" charset="0"/>
              </a:rPr>
            </a:br>
            <a:br>
              <a:rPr lang="es-ES" dirty="0">
                <a:latin typeface="Times New Roman" panose="02020603050405020304" pitchFamily="18" charset="0"/>
                <a:cs typeface="Times New Roman" panose="02020603050405020304" pitchFamily="18" charset="0"/>
              </a:rPr>
            </a:br>
            <a:endParaRPr dirty="0">
              <a:latin typeface="Times New Roman" panose="02020603050405020304" pitchFamily="18" charset="0"/>
              <a:cs typeface="Times New Roman" panose="02020603050405020304" pitchFamily="18" charset="0"/>
            </a:endParaRPr>
          </a:p>
        </p:txBody>
      </p:sp>
      <p:sp>
        <p:nvSpPr>
          <p:cNvPr id="13" name="Google Shape;70;p15">
            <a:extLst>
              <a:ext uri="{FF2B5EF4-FFF2-40B4-BE49-F238E27FC236}">
                <a16:creationId xmlns:a16="http://schemas.microsoft.com/office/drawing/2014/main" id="{2FC0DD3A-C71E-7779-E388-0A0F675FA408}"/>
              </a:ext>
            </a:extLst>
          </p:cNvPr>
          <p:cNvSpPr txBox="1">
            <a:spLocks/>
          </p:cNvSpPr>
          <p:nvPr/>
        </p:nvSpPr>
        <p:spPr>
          <a:xfrm>
            <a:off x="443112" y="821161"/>
            <a:ext cx="2700686" cy="48246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285750" indent="-285750">
              <a:spcAft>
                <a:spcPts val="1200"/>
              </a:spcAft>
            </a:pPr>
            <a:r>
              <a:rPr lang="es-ES" sz="1200" dirty="0">
                <a:solidFill>
                  <a:schemeClr val="tx1">
                    <a:lumMod val="65000"/>
                    <a:lumOff val="35000"/>
                  </a:schemeClr>
                </a:solidFill>
                <a:latin typeface="Times New Roman" panose="02020603050405020304" pitchFamily="18" charset="0"/>
                <a:cs typeface="Times New Roman" panose="02020603050405020304" pitchFamily="18" charset="0"/>
              </a:rPr>
              <a:t>Densidad</a:t>
            </a:r>
            <a:r>
              <a:rPr lang="es-ES" sz="1400" dirty="0">
                <a:solidFill>
                  <a:schemeClr val="tx1">
                    <a:lumMod val="65000"/>
                    <a:lumOff val="35000"/>
                  </a:schemeClr>
                </a:solidFill>
                <a:latin typeface="Times New Roman" panose="02020603050405020304" pitchFamily="18" charset="0"/>
                <a:cs typeface="Times New Roman" panose="02020603050405020304" pitchFamily="18" charset="0"/>
              </a:rPr>
              <a:t>.</a:t>
            </a:r>
            <a:endParaRPr lang="es-ES" sz="1400" dirty="0">
              <a:solidFill>
                <a:schemeClr val="tx1"/>
              </a:solidFill>
              <a:latin typeface="Times New Roman" panose="02020603050405020304" pitchFamily="18" charset="0"/>
              <a:cs typeface="Times New Roman" panose="02020603050405020304" pitchFamily="18" charset="0"/>
            </a:endParaRPr>
          </a:p>
        </p:txBody>
      </p:sp>
      <p:sp>
        <p:nvSpPr>
          <p:cNvPr id="17" name="Google Shape;70;p15">
            <a:extLst>
              <a:ext uri="{FF2B5EF4-FFF2-40B4-BE49-F238E27FC236}">
                <a16:creationId xmlns:a16="http://schemas.microsoft.com/office/drawing/2014/main" id="{9F2F0310-3EC6-5F08-E410-66D3437E6D34}"/>
              </a:ext>
            </a:extLst>
          </p:cNvPr>
          <p:cNvSpPr txBox="1">
            <a:spLocks/>
          </p:cNvSpPr>
          <p:nvPr/>
        </p:nvSpPr>
        <p:spPr>
          <a:xfrm>
            <a:off x="443112" y="1527308"/>
            <a:ext cx="2700686" cy="48246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285750" indent="-285750">
              <a:spcAft>
                <a:spcPts val="1200"/>
              </a:spcAft>
            </a:pPr>
            <a:r>
              <a:rPr lang="es-ES" sz="1200" dirty="0">
                <a:solidFill>
                  <a:schemeClr val="tx1">
                    <a:lumMod val="65000"/>
                    <a:lumOff val="35000"/>
                  </a:schemeClr>
                </a:solidFill>
                <a:latin typeface="Times New Roman" panose="02020603050405020304" pitchFamily="18" charset="0"/>
                <a:cs typeface="Times New Roman" panose="02020603050405020304" pitchFamily="18" charset="0"/>
              </a:rPr>
              <a:t>Ángulo de deflexión reducido</a:t>
            </a:r>
            <a:r>
              <a:rPr lang="es-ES" sz="1400" dirty="0">
                <a:solidFill>
                  <a:schemeClr val="tx1">
                    <a:lumMod val="65000"/>
                    <a:lumOff val="35000"/>
                  </a:schemeClr>
                </a:solidFill>
                <a:latin typeface="Times New Roman" panose="02020603050405020304" pitchFamily="18" charset="0"/>
                <a:cs typeface="Times New Roman" panose="02020603050405020304" pitchFamily="18" charset="0"/>
              </a:rPr>
              <a:t>.</a:t>
            </a:r>
            <a:endParaRPr lang="es-ES" sz="1400" dirty="0">
              <a:solidFill>
                <a:schemeClr val="tx1"/>
              </a:solidFill>
              <a:latin typeface="Times New Roman" panose="02020603050405020304" pitchFamily="18" charset="0"/>
              <a:cs typeface="Times New Roman" panose="02020603050405020304" pitchFamily="18" charset="0"/>
            </a:endParaRPr>
          </a:p>
        </p:txBody>
      </p:sp>
      <p:sp>
        <p:nvSpPr>
          <p:cNvPr id="20" name="Google Shape;70;p15">
            <a:extLst>
              <a:ext uri="{FF2B5EF4-FFF2-40B4-BE49-F238E27FC236}">
                <a16:creationId xmlns:a16="http://schemas.microsoft.com/office/drawing/2014/main" id="{72BF950C-51A6-213B-A875-A9558C517474}"/>
              </a:ext>
            </a:extLst>
          </p:cNvPr>
          <p:cNvSpPr txBox="1">
            <a:spLocks/>
          </p:cNvSpPr>
          <p:nvPr/>
        </p:nvSpPr>
        <p:spPr>
          <a:xfrm>
            <a:off x="443112" y="2442878"/>
            <a:ext cx="2700686" cy="48246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285750" indent="-285750">
              <a:spcAft>
                <a:spcPts val="1200"/>
              </a:spcAft>
            </a:pPr>
            <a:r>
              <a:rPr lang="es-ES" sz="1200" dirty="0">
                <a:solidFill>
                  <a:schemeClr val="tx1">
                    <a:lumMod val="65000"/>
                    <a:lumOff val="35000"/>
                  </a:schemeClr>
                </a:solidFill>
                <a:latin typeface="Times New Roman" panose="02020603050405020304" pitchFamily="18" charset="0"/>
                <a:cs typeface="Times New Roman" panose="02020603050405020304" pitchFamily="18" charset="0"/>
              </a:rPr>
              <a:t>Ángulo de Einstein</a:t>
            </a:r>
            <a:r>
              <a:rPr lang="es-ES" sz="1400" dirty="0">
                <a:solidFill>
                  <a:schemeClr val="tx1">
                    <a:lumMod val="65000"/>
                    <a:lumOff val="35000"/>
                  </a:schemeClr>
                </a:solidFill>
                <a:latin typeface="Times New Roman" panose="02020603050405020304" pitchFamily="18" charset="0"/>
                <a:cs typeface="Times New Roman" panose="02020603050405020304" pitchFamily="18" charset="0"/>
              </a:rPr>
              <a:t>.</a:t>
            </a:r>
            <a:endParaRPr lang="es-ES" sz="1400" dirty="0">
              <a:solidFill>
                <a:schemeClr val="tx1"/>
              </a:solidFill>
              <a:latin typeface="Times New Roman" panose="02020603050405020304" pitchFamily="18" charset="0"/>
              <a:cs typeface="Times New Roman" panose="02020603050405020304" pitchFamily="18" charset="0"/>
            </a:endParaRPr>
          </a:p>
        </p:txBody>
      </p:sp>
      <p:sp>
        <p:nvSpPr>
          <p:cNvPr id="21" name="Google Shape;70;p15">
            <a:extLst>
              <a:ext uri="{FF2B5EF4-FFF2-40B4-BE49-F238E27FC236}">
                <a16:creationId xmlns:a16="http://schemas.microsoft.com/office/drawing/2014/main" id="{3D2A4EA6-2532-445E-BA08-67C056242304}"/>
              </a:ext>
            </a:extLst>
          </p:cNvPr>
          <p:cNvSpPr txBox="1">
            <a:spLocks/>
          </p:cNvSpPr>
          <p:nvPr/>
        </p:nvSpPr>
        <p:spPr>
          <a:xfrm>
            <a:off x="443112" y="3516513"/>
            <a:ext cx="2700686" cy="48246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285750" indent="-285750">
              <a:spcAft>
                <a:spcPts val="1200"/>
              </a:spcAft>
            </a:pPr>
            <a:r>
              <a:rPr lang="es-ES" sz="1200" dirty="0">
                <a:solidFill>
                  <a:schemeClr val="tx1">
                    <a:lumMod val="65000"/>
                    <a:lumOff val="35000"/>
                  </a:schemeClr>
                </a:solidFill>
                <a:latin typeface="Times New Roman" panose="02020603050405020304" pitchFamily="18" charset="0"/>
                <a:cs typeface="Times New Roman" panose="02020603050405020304" pitchFamily="18" charset="0"/>
              </a:rPr>
              <a:t>Potencial gravitacional</a:t>
            </a:r>
            <a:r>
              <a:rPr lang="es-ES" sz="1400" dirty="0">
                <a:solidFill>
                  <a:schemeClr val="tx1">
                    <a:lumMod val="65000"/>
                    <a:lumOff val="35000"/>
                  </a:schemeClr>
                </a:solidFill>
                <a:latin typeface="Times New Roman" panose="02020603050405020304" pitchFamily="18" charset="0"/>
                <a:cs typeface="Times New Roman" panose="02020603050405020304" pitchFamily="18" charset="0"/>
              </a:rPr>
              <a:t>.</a:t>
            </a:r>
            <a:endParaRPr lang="es-ES" sz="1400" dirty="0">
              <a:solidFill>
                <a:schemeClr val="tx1"/>
              </a:solidFill>
              <a:latin typeface="Times New Roman" panose="02020603050405020304" pitchFamily="18" charset="0"/>
              <a:cs typeface="Times New Roman" panose="02020603050405020304" pitchFamily="18" charset="0"/>
            </a:endParaRPr>
          </a:p>
        </p:txBody>
      </p:sp>
      <p:sp>
        <p:nvSpPr>
          <p:cNvPr id="23" name="Google Shape;70;p15">
            <a:extLst>
              <a:ext uri="{FF2B5EF4-FFF2-40B4-BE49-F238E27FC236}">
                <a16:creationId xmlns:a16="http://schemas.microsoft.com/office/drawing/2014/main" id="{4BC57EAC-B199-0A89-86E5-22315A1877AA}"/>
              </a:ext>
            </a:extLst>
          </p:cNvPr>
          <p:cNvSpPr txBox="1">
            <a:spLocks/>
          </p:cNvSpPr>
          <p:nvPr/>
        </p:nvSpPr>
        <p:spPr>
          <a:xfrm>
            <a:off x="4580041" y="821161"/>
            <a:ext cx="2700686" cy="48246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285750" indent="-285750">
              <a:spcAft>
                <a:spcPts val="1200"/>
              </a:spcAft>
            </a:pPr>
            <a:r>
              <a:rPr lang="es-ES" sz="1200" dirty="0">
                <a:solidFill>
                  <a:schemeClr val="tx1">
                    <a:lumMod val="65000"/>
                    <a:lumOff val="35000"/>
                  </a:schemeClr>
                </a:solidFill>
                <a:latin typeface="Times New Roman" panose="02020603050405020304" pitchFamily="18" charset="0"/>
                <a:cs typeface="Times New Roman" panose="02020603050405020304" pitchFamily="18" charset="0"/>
              </a:rPr>
              <a:t>Función tiempo de atraso</a:t>
            </a:r>
            <a:r>
              <a:rPr lang="es-ES" sz="1400" dirty="0">
                <a:solidFill>
                  <a:schemeClr val="tx1">
                    <a:lumMod val="65000"/>
                    <a:lumOff val="35000"/>
                  </a:schemeClr>
                </a:solidFill>
                <a:latin typeface="Times New Roman" panose="02020603050405020304" pitchFamily="18" charset="0"/>
                <a:cs typeface="Times New Roman" panose="02020603050405020304" pitchFamily="18" charset="0"/>
              </a:rPr>
              <a:t>.</a:t>
            </a:r>
            <a:endParaRPr lang="es-ES" sz="1400" dirty="0">
              <a:solidFill>
                <a:schemeClr val="tx1"/>
              </a:solidFill>
              <a:latin typeface="Times New Roman" panose="02020603050405020304" pitchFamily="18"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24" name="CuadroTexto 23">
                <a:extLst>
                  <a:ext uri="{FF2B5EF4-FFF2-40B4-BE49-F238E27FC236}">
                    <a16:creationId xmlns:a16="http://schemas.microsoft.com/office/drawing/2014/main" id="{4C2026EF-7A10-2F97-9ED8-660B6CF040C1}"/>
                  </a:ext>
                </a:extLst>
              </p:cNvPr>
              <p:cNvSpPr txBox="1"/>
              <p:nvPr/>
            </p:nvSpPr>
            <p:spPr>
              <a:xfrm>
                <a:off x="5004248" y="1307623"/>
                <a:ext cx="3790461" cy="41094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MX" sz="1200" i="1" smtClean="0">
                          <a:latin typeface="Cambria Math" panose="02040503050406030204" pitchFamily="18" charset="0"/>
                          <a:ea typeface="Cambria Math" panose="02040503050406030204" pitchFamily="18" charset="0"/>
                        </a:rPr>
                        <m:t>𝒯</m:t>
                      </m:r>
                      <m:r>
                        <a:rPr lang="es-MX" sz="1200" i="1" smtClean="0">
                          <a:latin typeface="Cambria Math" panose="02040503050406030204" pitchFamily="18" charset="0"/>
                          <a:ea typeface="Cambria Math" panose="02040503050406030204" pitchFamily="18" charset="0"/>
                        </a:rPr>
                        <m:t>=</m:t>
                      </m:r>
                      <m:f>
                        <m:fPr>
                          <m:ctrlPr>
                            <a:rPr lang="es-CO" sz="1200" i="1">
                              <a:latin typeface="Cambria Math" panose="02040503050406030204" pitchFamily="18" charset="0"/>
                              <a:ea typeface="Cambria Math" panose="02040503050406030204" pitchFamily="18" charset="0"/>
                            </a:rPr>
                          </m:ctrlPr>
                        </m:fPr>
                        <m:num>
                          <m:r>
                            <a:rPr lang="es-ES" sz="1200" i="1">
                              <a:solidFill>
                                <a:schemeClr val="tx1"/>
                              </a:solidFill>
                              <a:latin typeface="Cambria Math" panose="02040503050406030204" pitchFamily="18" charset="0"/>
                            </a:rPr>
                            <m:t>(1+</m:t>
                          </m:r>
                          <m:sSub>
                            <m:sSubPr>
                              <m:ctrlPr>
                                <a:rPr lang="es-CO" sz="1200" i="1">
                                  <a:latin typeface="Cambria Math" panose="02040503050406030204" pitchFamily="18" charset="0"/>
                                </a:rPr>
                              </m:ctrlPr>
                            </m:sSubPr>
                            <m:e>
                              <m:r>
                                <a:rPr lang="es-ES" sz="1200" i="1">
                                  <a:latin typeface="Cambria Math" panose="02040503050406030204" pitchFamily="18" charset="0"/>
                                </a:rPr>
                                <m:t>𝑧</m:t>
                              </m:r>
                            </m:e>
                            <m:sub>
                              <m:r>
                                <a:rPr lang="es-ES" sz="1200" i="1">
                                  <a:latin typeface="Cambria Math" panose="02040503050406030204" pitchFamily="18" charset="0"/>
                                </a:rPr>
                                <m:t>𝐿</m:t>
                              </m:r>
                            </m:sub>
                          </m:sSub>
                          <m:r>
                            <a:rPr lang="es-ES" sz="1200" i="1">
                              <a:latin typeface="Cambria Math" panose="02040503050406030204" pitchFamily="18" charset="0"/>
                            </a:rPr>
                            <m:t>)</m:t>
                          </m:r>
                        </m:num>
                        <m:den>
                          <m:r>
                            <a:rPr lang="es-MX" sz="1200" i="1">
                              <a:latin typeface="Cambria Math" panose="02040503050406030204" pitchFamily="18" charset="0"/>
                              <a:ea typeface="Cambria Math" panose="02040503050406030204" pitchFamily="18" charset="0"/>
                            </a:rPr>
                            <m:t>𝑐</m:t>
                          </m:r>
                        </m:den>
                      </m:f>
                      <m:f>
                        <m:fPr>
                          <m:ctrlPr>
                            <a:rPr lang="es-CO" sz="1200" i="1">
                              <a:latin typeface="Cambria Math" panose="02040503050406030204" pitchFamily="18" charset="0"/>
                              <a:ea typeface="Cambria Math" panose="02040503050406030204" pitchFamily="18" charset="0"/>
                            </a:rPr>
                          </m:ctrlPr>
                        </m:fPr>
                        <m:num>
                          <m:sSub>
                            <m:sSubPr>
                              <m:ctrlPr>
                                <a:rPr lang="es-CO" sz="1200" i="1">
                                  <a:latin typeface="Cambria Math" panose="02040503050406030204" pitchFamily="18" charset="0"/>
                                  <a:ea typeface="Cambria Math" panose="02040503050406030204" pitchFamily="18" charset="0"/>
                                </a:rPr>
                              </m:ctrlPr>
                            </m:sSubPr>
                            <m:e>
                              <m:r>
                                <a:rPr lang="es-MX" sz="1200" i="1">
                                  <a:latin typeface="Cambria Math" panose="02040503050406030204" pitchFamily="18" charset="0"/>
                                  <a:ea typeface="Cambria Math" panose="02040503050406030204" pitchFamily="18" charset="0"/>
                                </a:rPr>
                                <m:t>𝐷</m:t>
                              </m:r>
                            </m:e>
                            <m:sub>
                              <m:r>
                                <a:rPr lang="es-MX" sz="1200" i="1">
                                  <a:latin typeface="Cambria Math" panose="02040503050406030204" pitchFamily="18" charset="0"/>
                                  <a:ea typeface="Cambria Math" panose="02040503050406030204" pitchFamily="18" charset="0"/>
                                </a:rPr>
                                <m:t>𝑂𝑆</m:t>
                              </m:r>
                            </m:sub>
                          </m:sSub>
                          <m:sSub>
                            <m:sSubPr>
                              <m:ctrlPr>
                                <a:rPr lang="es-CO" sz="1200" i="1">
                                  <a:latin typeface="Cambria Math" panose="02040503050406030204" pitchFamily="18" charset="0"/>
                                  <a:ea typeface="Cambria Math" panose="02040503050406030204" pitchFamily="18" charset="0"/>
                                </a:rPr>
                              </m:ctrlPr>
                            </m:sSubPr>
                            <m:e>
                              <m:r>
                                <a:rPr lang="es-MX" sz="1200" i="1">
                                  <a:latin typeface="Cambria Math" panose="02040503050406030204" pitchFamily="18" charset="0"/>
                                  <a:ea typeface="Cambria Math" panose="02040503050406030204" pitchFamily="18" charset="0"/>
                                </a:rPr>
                                <m:t>𝐷</m:t>
                              </m:r>
                            </m:e>
                            <m:sub>
                              <m:r>
                                <a:rPr lang="es-MX" sz="1200" i="1">
                                  <a:latin typeface="Cambria Math" panose="02040503050406030204" pitchFamily="18" charset="0"/>
                                  <a:ea typeface="Cambria Math" panose="02040503050406030204" pitchFamily="18" charset="0"/>
                                </a:rPr>
                                <m:t>𝑂𝐿</m:t>
                              </m:r>
                            </m:sub>
                          </m:sSub>
                        </m:num>
                        <m:den>
                          <m:sSub>
                            <m:sSubPr>
                              <m:ctrlPr>
                                <a:rPr lang="es-CO" sz="1200" i="1">
                                  <a:latin typeface="Cambria Math" panose="02040503050406030204" pitchFamily="18" charset="0"/>
                                  <a:ea typeface="Cambria Math" panose="02040503050406030204" pitchFamily="18" charset="0"/>
                                </a:rPr>
                              </m:ctrlPr>
                            </m:sSubPr>
                            <m:e>
                              <m:r>
                                <a:rPr lang="es-MX" sz="1200" i="1">
                                  <a:latin typeface="Cambria Math" panose="02040503050406030204" pitchFamily="18" charset="0"/>
                                  <a:ea typeface="Cambria Math" panose="02040503050406030204" pitchFamily="18" charset="0"/>
                                </a:rPr>
                                <m:t>𝐷</m:t>
                              </m:r>
                            </m:e>
                            <m:sub>
                              <m:r>
                                <a:rPr lang="es-MX" sz="1200" i="1">
                                  <a:latin typeface="Cambria Math" panose="02040503050406030204" pitchFamily="18" charset="0"/>
                                  <a:ea typeface="Cambria Math" panose="02040503050406030204" pitchFamily="18" charset="0"/>
                                </a:rPr>
                                <m:t>𝐿𝑆</m:t>
                              </m:r>
                            </m:sub>
                          </m:sSub>
                        </m:den>
                      </m:f>
                      <m:d>
                        <m:dPr>
                          <m:begChr m:val="["/>
                          <m:endChr m:val="]"/>
                          <m:ctrlPr>
                            <a:rPr lang="es-CO" sz="1200" i="1">
                              <a:latin typeface="Cambria Math" panose="02040503050406030204" pitchFamily="18" charset="0"/>
                              <a:ea typeface="Cambria Math" panose="02040503050406030204" pitchFamily="18" charset="0"/>
                            </a:rPr>
                          </m:ctrlPr>
                        </m:dPr>
                        <m:e>
                          <m:f>
                            <m:fPr>
                              <m:ctrlPr>
                                <a:rPr lang="es-CO" sz="1200" i="1">
                                  <a:latin typeface="Cambria Math" panose="02040503050406030204" pitchFamily="18" charset="0"/>
                                  <a:ea typeface="Cambria Math" panose="02040503050406030204" pitchFamily="18" charset="0"/>
                                </a:rPr>
                              </m:ctrlPr>
                            </m:fPr>
                            <m:num>
                              <m:r>
                                <a:rPr lang="es-MX" sz="1200" i="1">
                                  <a:latin typeface="Cambria Math" panose="02040503050406030204" pitchFamily="18" charset="0"/>
                                  <a:ea typeface="Cambria Math" panose="02040503050406030204" pitchFamily="18" charset="0"/>
                                </a:rPr>
                                <m:t>1</m:t>
                              </m:r>
                            </m:num>
                            <m:den>
                              <m:r>
                                <a:rPr lang="es-MX" sz="1200" i="1">
                                  <a:latin typeface="Cambria Math" panose="02040503050406030204" pitchFamily="18" charset="0"/>
                                  <a:ea typeface="Cambria Math" panose="02040503050406030204" pitchFamily="18" charset="0"/>
                                </a:rPr>
                                <m:t>2</m:t>
                              </m:r>
                            </m:den>
                          </m:f>
                          <m:sSup>
                            <m:sSupPr>
                              <m:ctrlPr>
                                <a:rPr lang="es-CO" sz="1200" i="1">
                                  <a:latin typeface="Cambria Math" panose="02040503050406030204" pitchFamily="18" charset="0"/>
                                  <a:ea typeface="Cambria Math" panose="02040503050406030204" pitchFamily="18" charset="0"/>
                                </a:rPr>
                              </m:ctrlPr>
                            </m:sSupPr>
                            <m:e>
                              <m:d>
                                <m:dPr>
                                  <m:begChr m:val="|"/>
                                  <m:endChr m:val="|"/>
                                  <m:ctrlPr>
                                    <a:rPr lang="es-CO" sz="1200" i="1">
                                      <a:latin typeface="Cambria Math" panose="02040503050406030204" pitchFamily="18" charset="0"/>
                                      <a:ea typeface="Cambria Math" panose="02040503050406030204" pitchFamily="18" charset="0"/>
                                    </a:rPr>
                                  </m:ctrlPr>
                                </m:dPr>
                                <m:e>
                                  <m:r>
                                    <m:rPr>
                                      <m:sty m:val="p"/>
                                    </m:rPr>
                                    <a:rPr lang="es-MX" sz="1200">
                                      <a:latin typeface="Cambria Math" panose="02040503050406030204" pitchFamily="18" charset="0"/>
                                      <a:ea typeface="Cambria Math" panose="02040503050406030204" pitchFamily="18" charset="0"/>
                                    </a:rPr>
                                    <m:t>θ</m:t>
                                  </m:r>
                                  <m:r>
                                    <a:rPr lang="es-MX" sz="1200" i="1">
                                      <a:latin typeface="Cambria Math" panose="02040503050406030204" pitchFamily="18" charset="0"/>
                                      <a:ea typeface="Cambria Math" panose="02040503050406030204" pitchFamily="18" charset="0"/>
                                    </a:rPr>
                                    <m:t>−</m:t>
                                  </m:r>
                                  <m:r>
                                    <m:rPr>
                                      <m:sty m:val="p"/>
                                    </m:rPr>
                                    <a:rPr lang="es-MX" sz="1200">
                                      <a:latin typeface="Cambria Math" panose="02040503050406030204" pitchFamily="18" charset="0"/>
                                      <a:ea typeface="Cambria Math" panose="02040503050406030204" pitchFamily="18" charset="0"/>
                                    </a:rPr>
                                    <m:t>β</m:t>
                                  </m:r>
                                </m:e>
                              </m:d>
                            </m:e>
                            <m:sup>
                              <m:r>
                                <a:rPr lang="es-MX" sz="1200" i="1">
                                  <a:latin typeface="Cambria Math" panose="02040503050406030204" pitchFamily="18" charset="0"/>
                                  <a:ea typeface="Cambria Math" panose="02040503050406030204" pitchFamily="18" charset="0"/>
                                </a:rPr>
                                <m:t>2</m:t>
                              </m:r>
                            </m:sup>
                          </m:sSup>
                          <m:r>
                            <a:rPr lang="es-MX" sz="1200" i="1">
                              <a:latin typeface="Cambria Math" panose="02040503050406030204" pitchFamily="18" charset="0"/>
                              <a:ea typeface="Cambria Math" panose="02040503050406030204" pitchFamily="18" charset="0"/>
                            </a:rPr>
                            <m:t>−</m:t>
                          </m:r>
                          <m:r>
                            <m:rPr>
                              <m:sty m:val="p"/>
                            </m:rPr>
                            <a:rPr lang="es-CO" sz="1200">
                              <a:latin typeface="Cambria Math" panose="02040503050406030204" pitchFamily="18" charset="0"/>
                              <a:ea typeface="Cambria Math" panose="02040503050406030204" pitchFamily="18" charset="0"/>
                            </a:rPr>
                            <m:t>Ψ</m:t>
                          </m:r>
                          <m:d>
                            <m:dPr>
                              <m:ctrlPr>
                                <a:rPr lang="es-CO" sz="1200" i="1">
                                  <a:latin typeface="Cambria Math" panose="02040503050406030204" pitchFamily="18" charset="0"/>
                                  <a:ea typeface="Cambria Math" panose="02040503050406030204" pitchFamily="18" charset="0"/>
                                </a:rPr>
                              </m:ctrlPr>
                            </m:dPr>
                            <m:e>
                              <m:r>
                                <m:rPr>
                                  <m:sty m:val="p"/>
                                </m:rPr>
                                <a:rPr lang="es-CO" sz="1200">
                                  <a:latin typeface="Cambria Math" panose="02040503050406030204" pitchFamily="18" charset="0"/>
                                  <a:ea typeface="Cambria Math" panose="02040503050406030204" pitchFamily="18" charset="0"/>
                                </a:rPr>
                                <m:t>θ</m:t>
                              </m:r>
                            </m:e>
                          </m:d>
                        </m:e>
                      </m:d>
                      <m:r>
                        <a:rPr lang="es-ES" sz="1200" b="0" i="1" smtClean="0">
                          <a:latin typeface="Cambria Math" panose="02040503050406030204" pitchFamily="18" charset="0"/>
                          <a:ea typeface="Cambria Math" panose="02040503050406030204" pitchFamily="18" charset="0"/>
                        </a:rPr>
                        <m:t>            </m:t>
                      </m:r>
                      <m:r>
                        <a:rPr lang="es-CO" sz="1200" b="0" i="1" smtClean="0">
                          <a:latin typeface="Cambria Math" panose="02040503050406030204" pitchFamily="18" charset="0"/>
                          <a:ea typeface="Cambria Math" panose="02040503050406030204" pitchFamily="18" charset="0"/>
                        </a:rPr>
                        <m:t>           </m:t>
                      </m:r>
                      <m:r>
                        <a:rPr lang="es-ES" sz="1200" b="0" i="1" smtClean="0">
                          <a:latin typeface="Cambria Math" panose="02040503050406030204" pitchFamily="18" charset="0"/>
                          <a:ea typeface="Cambria Math" panose="02040503050406030204" pitchFamily="18" charset="0"/>
                        </a:rPr>
                        <m:t>(</m:t>
                      </m:r>
                      <m:r>
                        <a:rPr lang="es-CO" sz="1200" b="0" i="1" smtClean="0">
                          <a:latin typeface="Cambria Math" panose="02040503050406030204" pitchFamily="18" charset="0"/>
                          <a:ea typeface="Cambria Math" panose="02040503050406030204" pitchFamily="18" charset="0"/>
                        </a:rPr>
                        <m:t>5</m:t>
                      </m:r>
                      <m:r>
                        <a:rPr lang="es-ES" sz="1200" b="0" i="1" smtClean="0">
                          <a:latin typeface="Cambria Math" panose="02040503050406030204" pitchFamily="18" charset="0"/>
                          <a:ea typeface="Cambria Math" panose="02040503050406030204" pitchFamily="18" charset="0"/>
                        </a:rPr>
                        <m:t>8</m:t>
                      </m:r>
                      <m:r>
                        <a:rPr lang="es-ES" sz="1200" b="0" i="1" smtClean="0">
                          <a:latin typeface="Cambria Math" panose="02040503050406030204" pitchFamily="18" charset="0"/>
                          <a:ea typeface="Cambria Math" panose="02040503050406030204" pitchFamily="18" charset="0"/>
                        </a:rPr>
                        <m:t>)</m:t>
                      </m:r>
                    </m:oMath>
                  </m:oMathPara>
                </a14:m>
                <a:endParaRPr lang="es-CO" sz="1200" dirty="0">
                  <a:latin typeface="Cambria Math" panose="02040503050406030204" pitchFamily="18" charset="0"/>
                  <a:ea typeface="Cambria Math" panose="02040503050406030204" pitchFamily="18" charset="0"/>
                </a:endParaRPr>
              </a:p>
            </p:txBody>
          </p:sp>
        </mc:Choice>
        <mc:Fallback>
          <p:sp>
            <p:nvSpPr>
              <p:cNvPr id="24" name="CuadroTexto 23">
                <a:extLst>
                  <a:ext uri="{FF2B5EF4-FFF2-40B4-BE49-F238E27FC236}">
                    <a16:creationId xmlns:a16="http://schemas.microsoft.com/office/drawing/2014/main" id="{4C2026EF-7A10-2F97-9ED8-660B6CF040C1}"/>
                  </a:ext>
                </a:extLst>
              </p:cNvPr>
              <p:cNvSpPr txBox="1">
                <a:spLocks noRot="1" noChangeAspect="1" noMove="1" noResize="1" noEditPoints="1" noAdjustHandles="1" noChangeArrowheads="1" noChangeShapeType="1" noTextEdit="1"/>
              </p:cNvSpPr>
              <p:nvPr/>
            </p:nvSpPr>
            <p:spPr>
              <a:xfrm>
                <a:off x="5004248" y="1307623"/>
                <a:ext cx="3790461" cy="410946"/>
              </a:xfrm>
              <a:prstGeom prst="rect">
                <a:avLst/>
              </a:prstGeom>
              <a:blipFill>
                <a:blip r:embed="rId4"/>
                <a:stretch>
                  <a:fillRect l="-482" t="-2985" r="-965" b="-4478"/>
                </a:stretch>
              </a:blipFill>
            </p:spPr>
            <p:txBody>
              <a:bodyPr/>
              <a:lstStyle/>
              <a:p>
                <a:r>
                  <a:rPr lang="es-CO">
                    <a:noFill/>
                  </a:rPr>
                  <a:t> </a:t>
                </a:r>
              </a:p>
            </p:txBody>
          </p:sp>
        </mc:Fallback>
      </mc:AlternateContent>
      <p:sp>
        <p:nvSpPr>
          <p:cNvPr id="25" name="Google Shape;70;p15">
            <a:extLst>
              <a:ext uri="{FF2B5EF4-FFF2-40B4-BE49-F238E27FC236}">
                <a16:creationId xmlns:a16="http://schemas.microsoft.com/office/drawing/2014/main" id="{B0F60782-6C62-054D-D48D-7938B6F7A6B4}"/>
              </a:ext>
            </a:extLst>
          </p:cNvPr>
          <p:cNvSpPr txBox="1">
            <a:spLocks/>
          </p:cNvSpPr>
          <p:nvPr/>
        </p:nvSpPr>
        <p:spPr>
          <a:xfrm>
            <a:off x="4580041" y="1816374"/>
            <a:ext cx="2700686" cy="48246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285750" indent="-285750">
              <a:spcAft>
                <a:spcPts val="1200"/>
              </a:spcAft>
            </a:pPr>
            <a:r>
              <a:rPr lang="es-ES" sz="1200" dirty="0">
                <a:solidFill>
                  <a:schemeClr val="tx1">
                    <a:lumMod val="65000"/>
                    <a:lumOff val="35000"/>
                  </a:schemeClr>
                </a:solidFill>
                <a:latin typeface="Times New Roman" panose="02020603050405020304" pitchFamily="18" charset="0"/>
                <a:cs typeface="Times New Roman" panose="02020603050405020304" pitchFamily="18" charset="0"/>
              </a:rPr>
              <a:t>Ecuación de la lente.</a:t>
            </a:r>
            <a:endParaRPr lang="es-ES" sz="1400" dirty="0">
              <a:solidFill>
                <a:schemeClr val="tx1"/>
              </a:solidFill>
              <a:latin typeface="Times New Roman" panose="02020603050405020304" pitchFamily="18"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26" name="CuadroTexto 25">
                <a:extLst>
                  <a:ext uri="{FF2B5EF4-FFF2-40B4-BE49-F238E27FC236}">
                    <a16:creationId xmlns:a16="http://schemas.microsoft.com/office/drawing/2014/main" id="{9101DF66-D283-1A41-4479-32701261C91C}"/>
                  </a:ext>
                </a:extLst>
              </p:cNvPr>
              <p:cNvSpPr txBox="1"/>
              <p:nvPr/>
            </p:nvSpPr>
            <p:spPr>
              <a:xfrm>
                <a:off x="6019523" y="2272789"/>
                <a:ext cx="2772810" cy="2268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CO" sz="1200" b="0" i="1" smtClean="0">
                          <a:latin typeface="Cambria Math" panose="02040503050406030204" pitchFamily="18" charset="0"/>
                        </a:rPr>
                        <m:t> </m:t>
                      </m:r>
                      <m:acc>
                        <m:accPr>
                          <m:chr m:val="⃗"/>
                          <m:ctrlPr>
                            <a:rPr lang="es-CO" sz="1200" b="0" i="1" smtClean="0">
                              <a:latin typeface="Cambria Math" panose="02040503050406030204" pitchFamily="18" charset="0"/>
                            </a:rPr>
                          </m:ctrlPr>
                        </m:accPr>
                        <m:e>
                          <m:r>
                            <a:rPr lang="es-CO" sz="1200" b="0" i="1" smtClean="0">
                              <a:latin typeface="Cambria Math" panose="02040503050406030204" pitchFamily="18" charset="0"/>
                            </a:rPr>
                            <m:t>𝛽</m:t>
                          </m:r>
                        </m:e>
                      </m:acc>
                      <m:r>
                        <a:rPr lang="es-ES" sz="1200" b="0" i="1" smtClean="0">
                          <a:latin typeface="Cambria Math" panose="02040503050406030204" pitchFamily="18" charset="0"/>
                        </a:rPr>
                        <m:t>=</m:t>
                      </m:r>
                      <m:acc>
                        <m:accPr>
                          <m:chr m:val="⃗"/>
                          <m:ctrlPr>
                            <a:rPr lang="es-ES" sz="1200" b="0" i="1" smtClean="0">
                              <a:latin typeface="Cambria Math" panose="02040503050406030204" pitchFamily="18" charset="0"/>
                            </a:rPr>
                          </m:ctrlPr>
                        </m:accPr>
                        <m:e>
                          <m:r>
                            <a:rPr lang="es-ES" sz="1200" b="0" i="1" smtClean="0">
                              <a:latin typeface="Cambria Math" panose="02040503050406030204" pitchFamily="18" charset="0"/>
                            </a:rPr>
                            <m:t>𝜃</m:t>
                          </m:r>
                        </m:e>
                      </m:acc>
                      <m:r>
                        <a:rPr lang="es-ES" sz="1200" b="0" i="1" smtClean="0">
                          <a:latin typeface="Cambria Math" panose="02040503050406030204" pitchFamily="18" charset="0"/>
                        </a:rPr>
                        <m:t>−</m:t>
                      </m:r>
                      <m:acc>
                        <m:accPr>
                          <m:chr m:val="⃗"/>
                          <m:ctrlPr>
                            <a:rPr lang="es-CO" sz="1200" i="1">
                              <a:latin typeface="Cambria Math" panose="02040503050406030204" pitchFamily="18" charset="0"/>
                              <a:ea typeface="Cambria Math" panose="02040503050406030204" pitchFamily="18" charset="0"/>
                            </a:rPr>
                          </m:ctrlPr>
                        </m:accPr>
                        <m:e>
                          <m:r>
                            <m:rPr>
                              <m:sty m:val="p"/>
                            </m:rPr>
                            <a:rPr lang="es-MX" sz="1200">
                              <a:latin typeface="Cambria Math" panose="02040503050406030204" pitchFamily="18" charset="0"/>
                              <a:ea typeface="Cambria Math" panose="02040503050406030204" pitchFamily="18" charset="0"/>
                            </a:rPr>
                            <m:t>α</m:t>
                          </m:r>
                        </m:e>
                      </m:acc>
                      <m:d>
                        <m:dPr>
                          <m:ctrlPr>
                            <a:rPr lang="es-CO" sz="1200" i="1">
                              <a:latin typeface="Cambria Math" panose="02040503050406030204" pitchFamily="18" charset="0"/>
                              <a:ea typeface="Cambria Math" panose="02040503050406030204" pitchFamily="18" charset="0"/>
                            </a:rPr>
                          </m:ctrlPr>
                        </m:dPr>
                        <m:e>
                          <m:acc>
                            <m:accPr>
                              <m:chr m:val="⃗"/>
                              <m:ctrlPr>
                                <a:rPr lang="es-CO" sz="1200" i="1">
                                  <a:latin typeface="Cambria Math" panose="02040503050406030204" pitchFamily="18" charset="0"/>
                                  <a:ea typeface="Cambria Math" panose="02040503050406030204" pitchFamily="18" charset="0"/>
                                </a:rPr>
                              </m:ctrlPr>
                            </m:accPr>
                            <m:e>
                              <m:r>
                                <a:rPr lang="es-MX" sz="1200">
                                  <a:latin typeface="Cambria Math" panose="02040503050406030204" pitchFamily="18" charset="0"/>
                                  <a:ea typeface="Cambria Math" panose="02040503050406030204" pitchFamily="18" charset="0"/>
                                </a:rPr>
                                <m:t>𝜃</m:t>
                              </m:r>
                            </m:e>
                          </m:acc>
                          <m:r>
                            <a:rPr lang="es-MX" sz="1200" i="1">
                              <a:latin typeface="Cambria Math" panose="02040503050406030204" pitchFamily="18" charset="0"/>
                              <a:ea typeface="Cambria Math" panose="02040503050406030204" pitchFamily="18" charset="0"/>
                            </a:rPr>
                            <m:t> </m:t>
                          </m:r>
                        </m:e>
                      </m:d>
                      <m:r>
                        <a:rPr lang="es-CO" sz="1200" b="0" i="1" smtClean="0">
                          <a:latin typeface="Cambria Math" panose="02040503050406030204" pitchFamily="18" charset="0"/>
                          <a:ea typeface="Cambria Math" panose="02040503050406030204" pitchFamily="18" charset="0"/>
                        </a:rPr>
                        <m:t>                                            </m:t>
                      </m:r>
                      <m:r>
                        <a:rPr lang="es-ES" sz="1200" b="0" i="1" smtClean="0">
                          <a:latin typeface="Cambria Math" panose="02040503050406030204" pitchFamily="18" charset="0"/>
                        </a:rPr>
                        <m:t>(</m:t>
                      </m:r>
                      <m:r>
                        <a:rPr lang="es-CO" sz="1200" b="0" i="1" smtClean="0">
                          <a:latin typeface="Cambria Math" panose="02040503050406030204" pitchFamily="18" charset="0"/>
                        </a:rPr>
                        <m:t>5</m:t>
                      </m:r>
                      <m:r>
                        <a:rPr lang="es-ES" sz="1200" b="0" i="1" smtClean="0">
                          <a:latin typeface="Cambria Math" panose="02040503050406030204" pitchFamily="18" charset="0"/>
                        </a:rPr>
                        <m:t>9</m:t>
                      </m:r>
                      <m:r>
                        <a:rPr lang="es-ES" sz="1200" b="0" i="1" smtClean="0">
                          <a:latin typeface="Cambria Math" panose="02040503050406030204" pitchFamily="18" charset="0"/>
                        </a:rPr>
                        <m:t>)</m:t>
                      </m:r>
                    </m:oMath>
                  </m:oMathPara>
                </a14:m>
                <a:endParaRPr lang="es-CO" sz="1200" dirty="0"/>
              </a:p>
            </p:txBody>
          </p:sp>
        </mc:Choice>
        <mc:Fallback>
          <p:sp>
            <p:nvSpPr>
              <p:cNvPr id="26" name="CuadroTexto 25">
                <a:extLst>
                  <a:ext uri="{FF2B5EF4-FFF2-40B4-BE49-F238E27FC236}">
                    <a16:creationId xmlns:a16="http://schemas.microsoft.com/office/drawing/2014/main" id="{9101DF66-D283-1A41-4479-32701261C91C}"/>
                  </a:ext>
                </a:extLst>
              </p:cNvPr>
              <p:cNvSpPr txBox="1">
                <a:spLocks noRot="1" noChangeAspect="1" noMove="1" noResize="1" noEditPoints="1" noAdjustHandles="1" noChangeArrowheads="1" noChangeShapeType="1" noTextEdit="1"/>
              </p:cNvSpPr>
              <p:nvPr/>
            </p:nvSpPr>
            <p:spPr>
              <a:xfrm>
                <a:off x="6019523" y="2272789"/>
                <a:ext cx="2772810" cy="226857"/>
              </a:xfrm>
              <a:prstGeom prst="rect">
                <a:avLst/>
              </a:prstGeom>
              <a:blipFill>
                <a:blip r:embed="rId5"/>
                <a:stretch>
                  <a:fillRect t="-24324" r="-1758" b="-27027"/>
                </a:stretch>
              </a:blipFill>
            </p:spPr>
            <p:txBody>
              <a:bodyPr/>
              <a:lstStyle/>
              <a:p>
                <a:r>
                  <a:rPr lang="es-CO">
                    <a:noFill/>
                  </a:rPr>
                  <a:t> </a:t>
                </a:r>
              </a:p>
            </p:txBody>
          </p:sp>
        </mc:Fallback>
      </mc:AlternateContent>
      <p:sp>
        <p:nvSpPr>
          <p:cNvPr id="27" name="Google Shape;70;p15">
            <a:extLst>
              <a:ext uri="{FF2B5EF4-FFF2-40B4-BE49-F238E27FC236}">
                <a16:creationId xmlns:a16="http://schemas.microsoft.com/office/drawing/2014/main" id="{EC6FFBAC-5D81-B46C-4785-3F4D1B797221}"/>
              </a:ext>
            </a:extLst>
          </p:cNvPr>
          <p:cNvSpPr txBox="1">
            <a:spLocks/>
          </p:cNvSpPr>
          <p:nvPr/>
        </p:nvSpPr>
        <p:spPr>
          <a:xfrm>
            <a:off x="4580041" y="2618912"/>
            <a:ext cx="2700686" cy="48246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285750" indent="-285750">
              <a:spcAft>
                <a:spcPts val="1200"/>
              </a:spcAft>
            </a:pPr>
            <a:r>
              <a:rPr lang="es-ES" sz="1200" dirty="0">
                <a:solidFill>
                  <a:schemeClr val="tx1">
                    <a:lumMod val="65000"/>
                    <a:lumOff val="35000"/>
                  </a:schemeClr>
                </a:solidFill>
                <a:latin typeface="Times New Roman" panose="02020603050405020304" pitchFamily="18" charset="0"/>
                <a:cs typeface="Times New Roman" panose="02020603050405020304" pitchFamily="18" charset="0"/>
              </a:rPr>
              <a:t>Líneas criticas.</a:t>
            </a:r>
            <a:endParaRPr lang="es-ES" sz="1400" dirty="0">
              <a:solidFill>
                <a:schemeClr val="tx1"/>
              </a:solidFill>
              <a:latin typeface="Times New Roman" panose="02020603050405020304" pitchFamily="18"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28" name="CuadroTexto 27">
                <a:extLst>
                  <a:ext uri="{FF2B5EF4-FFF2-40B4-BE49-F238E27FC236}">
                    <a16:creationId xmlns:a16="http://schemas.microsoft.com/office/drawing/2014/main" id="{D3E988FC-4003-ECDC-DDF1-85C60AEA0579}"/>
                  </a:ext>
                </a:extLst>
              </p:cNvPr>
              <p:cNvSpPr txBox="1"/>
              <p:nvPr/>
            </p:nvSpPr>
            <p:spPr>
              <a:xfrm>
                <a:off x="5582941" y="3053206"/>
                <a:ext cx="3279093" cy="40645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CO" sz="1200" i="1" smtClean="0">
                              <a:latin typeface="Cambria Math" panose="02040503050406030204" pitchFamily="18" charset="0"/>
                            </a:rPr>
                          </m:ctrlPr>
                        </m:sSubPr>
                        <m:e>
                          <m:r>
                            <a:rPr lang="es-CO" sz="1200" i="1" smtClean="0">
                              <a:latin typeface="Cambria Math" panose="02040503050406030204" pitchFamily="18" charset="0"/>
                            </a:rPr>
                            <m:t>𝜆</m:t>
                          </m:r>
                        </m:e>
                        <m:sub>
                          <m:r>
                            <a:rPr lang="es-ES" sz="1200" b="0" i="1" smtClean="0">
                              <a:latin typeface="Cambria Math" panose="02040503050406030204" pitchFamily="18" charset="0"/>
                            </a:rPr>
                            <m:t>𝑡𝑎𝑛</m:t>
                          </m:r>
                        </m:sub>
                      </m:sSub>
                      <m:r>
                        <a:rPr lang="es-ES" sz="1200" b="0" i="1" smtClean="0">
                          <a:latin typeface="Cambria Math" panose="02040503050406030204" pitchFamily="18" charset="0"/>
                        </a:rPr>
                        <m:t>=</m:t>
                      </m:r>
                      <m:f>
                        <m:fPr>
                          <m:ctrlPr>
                            <a:rPr lang="es-CO" sz="1200" i="1">
                              <a:latin typeface="Cambria Math" panose="02040503050406030204" pitchFamily="18" charset="0"/>
                              <a:ea typeface="Cambria Math" panose="02040503050406030204" pitchFamily="18" charset="0"/>
                            </a:rPr>
                          </m:ctrlPr>
                        </m:fPr>
                        <m:num>
                          <m:sSup>
                            <m:sSupPr>
                              <m:ctrlPr>
                                <a:rPr lang="es-CO" sz="1200" i="1">
                                  <a:latin typeface="Cambria Math" panose="02040503050406030204" pitchFamily="18" charset="0"/>
                                  <a:ea typeface="Cambria Math" panose="02040503050406030204" pitchFamily="18" charset="0"/>
                                </a:rPr>
                              </m:ctrlPr>
                            </m:sSupPr>
                            <m:e>
                              <m:r>
                                <a:rPr lang="es-CO" sz="1200" i="1">
                                  <a:latin typeface="Cambria Math" panose="02040503050406030204" pitchFamily="18" charset="0"/>
                                  <a:ea typeface="Cambria Math" panose="02040503050406030204" pitchFamily="18" charset="0"/>
                                </a:rPr>
                                <m:t>𝑥</m:t>
                              </m:r>
                            </m:e>
                            <m:sup>
                              <m:r>
                                <a:rPr lang="es-CO" sz="1200" i="1">
                                  <a:latin typeface="Cambria Math" panose="02040503050406030204" pitchFamily="18" charset="0"/>
                                  <a:ea typeface="Cambria Math" panose="02040503050406030204" pitchFamily="18" charset="0"/>
                                </a:rPr>
                                <m:t>2</m:t>
                              </m:r>
                            </m:sup>
                          </m:sSup>
                          <m:r>
                            <a:rPr lang="es-CO" sz="1200" i="1">
                              <a:latin typeface="Cambria Math" panose="02040503050406030204" pitchFamily="18" charset="0"/>
                              <a:ea typeface="Cambria Math" panose="02040503050406030204" pitchFamily="18" charset="0"/>
                            </a:rPr>
                            <m:t>−</m:t>
                          </m:r>
                          <m:rad>
                            <m:radPr>
                              <m:degHide m:val="on"/>
                              <m:ctrlPr>
                                <a:rPr lang="es-CO" sz="1200" i="1">
                                  <a:latin typeface="Cambria Math" panose="02040503050406030204" pitchFamily="18" charset="0"/>
                                  <a:ea typeface="Cambria Math" panose="02040503050406030204" pitchFamily="18" charset="0"/>
                                </a:rPr>
                              </m:ctrlPr>
                            </m:radPr>
                            <m:deg/>
                            <m:e>
                              <m:sSup>
                                <m:sSupPr>
                                  <m:ctrlPr>
                                    <a:rPr lang="es-CO" sz="1200" i="1">
                                      <a:latin typeface="Cambria Math" panose="02040503050406030204" pitchFamily="18" charset="0"/>
                                      <a:ea typeface="Cambria Math" panose="02040503050406030204" pitchFamily="18" charset="0"/>
                                    </a:rPr>
                                  </m:ctrlPr>
                                </m:sSupPr>
                                <m:e>
                                  <m:r>
                                    <a:rPr lang="es-CO" sz="1200" i="1">
                                      <a:latin typeface="Cambria Math" panose="02040503050406030204" pitchFamily="18" charset="0"/>
                                      <a:ea typeface="Cambria Math" panose="02040503050406030204" pitchFamily="18" charset="0"/>
                                    </a:rPr>
                                    <m:t>𝑥</m:t>
                                  </m:r>
                                </m:e>
                                <m:sup>
                                  <m:r>
                                    <a:rPr lang="es-CO" sz="1200" i="1">
                                      <a:latin typeface="Cambria Math" panose="02040503050406030204" pitchFamily="18" charset="0"/>
                                      <a:ea typeface="Cambria Math" panose="02040503050406030204" pitchFamily="18" charset="0"/>
                                    </a:rPr>
                                    <m:t>2</m:t>
                                  </m:r>
                                </m:sup>
                              </m:sSup>
                              <m:r>
                                <a:rPr lang="es-CO" sz="1200" i="1">
                                  <a:latin typeface="Cambria Math" panose="02040503050406030204" pitchFamily="18" charset="0"/>
                                  <a:ea typeface="Cambria Math" panose="02040503050406030204" pitchFamily="18" charset="0"/>
                                </a:rPr>
                                <m:t>+</m:t>
                              </m:r>
                              <m:sSubSup>
                                <m:sSubSupPr>
                                  <m:ctrlPr>
                                    <a:rPr lang="es-CO" sz="1200" i="1">
                                      <a:latin typeface="Cambria Math" panose="02040503050406030204" pitchFamily="18" charset="0"/>
                                      <a:ea typeface="Cambria Math" panose="02040503050406030204" pitchFamily="18" charset="0"/>
                                    </a:rPr>
                                  </m:ctrlPr>
                                </m:sSubSupPr>
                                <m:e>
                                  <m:r>
                                    <a:rPr lang="es-CO" sz="1200" i="1">
                                      <a:latin typeface="Cambria Math" panose="02040503050406030204" pitchFamily="18" charset="0"/>
                                      <a:ea typeface="Cambria Math" panose="02040503050406030204" pitchFamily="18" charset="0"/>
                                    </a:rPr>
                                    <m:t>𝑥</m:t>
                                  </m:r>
                                </m:e>
                                <m:sub>
                                  <m:r>
                                    <a:rPr lang="es-CO" sz="1200" i="1">
                                      <a:latin typeface="Cambria Math" panose="02040503050406030204" pitchFamily="18" charset="0"/>
                                      <a:ea typeface="Cambria Math" panose="02040503050406030204" pitchFamily="18" charset="0"/>
                                    </a:rPr>
                                    <m:t>𝑐</m:t>
                                  </m:r>
                                </m:sub>
                                <m:sup>
                                  <m:r>
                                    <a:rPr lang="es-CO" sz="1200" i="1">
                                      <a:latin typeface="Cambria Math" panose="02040503050406030204" pitchFamily="18" charset="0"/>
                                      <a:ea typeface="Cambria Math" panose="02040503050406030204" pitchFamily="18" charset="0"/>
                                    </a:rPr>
                                    <m:t>2</m:t>
                                  </m:r>
                                </m:sup>
                              </m:sSubSup>
                            </m:e>
                          </m:rad>
                          <m:r>
                            <a:rPr lang="es-CO" sz="1200" i="1">
                              <a:latin typeface="Cambria Math" panose="02040503050406030204" pitchFamily="18" charset="0"/>
                              <a:ea typeface="Cambria Math" panose="02040503050406030204" pitchFamily="18" charset="0"/>
                            </a:rPr>
                            <m:t>+</m:t>
                          </m:r>
                          <m:sSub>
                            <m:sSubPr>
                              <m:ctrlPr>
                                <a:rPr lang="es-CO" sz="1200" i="1">
                                  <a:latin typeface="Cambria Math" panose="02040503050406030204" pitchFamily="18" charset="0"/>
                                  <a:ea typeface="Cambria Math" panose="02040503050406030204" pitchFamily="18" charset="0"/>
                                </a:rPr>
                              </m:ctrlPr>
                            </m:sSubPr>
                            <m:e>
                              <m:r>
                                <a:rPr lang="es-CO" sz="1200" i="1">
                                  <a:latin typeface="Cambria Math" panose="02040503050406030204" pitchFamily="18" charset="0"/>
                                  <a:ea typeface="Cambria Math" panose="02040503050406030204" pitchFamily="18" charset="0"/>
                                </a:rPr>
                                <m:t>𝑥</m:t>
                              </m:r>
                            </m:e>
                            <m:sub>
                              <m:r>
                                <a:rPr lang="es-CO" sz="1200" i="1">
                                  <a:latin typeface="Cambria Math" panose="02040503050406030204" pitchFamily="18" charset="0"/>
                                  <a:ea typeface="Cambria Math" panose="02040503050406030204" pitchFamily="18" charset="0"/>
                                </a:rPr>
                                <m:t>𝑐</m:t>
                              </m:r>
                            </m:sub>
                          </m:sSub>
                        </m:num>
                        <m:den>
                          <m:sSup>
                            <m:sSupPr>
                              <m:ctrlPr>
                                <a:rPr lang="es-CO" sz="1200" i="1">
                                  <a:latin typeface="Cambria Math" panose="02040503050406030204" pitchFamily="18" charset="0"/>
                                  <a:ea typeface="Cambria Math" panose="02040503050406030204" pitchFamily="18" charset="0"/>
                                </a:rPr>
                              </m:ctrlPr>
                            </m:sSupPr>
                            <m:e>
                              <m:r>
                                <a:rPr lang="es-CO" sz="1200" i="1">
                                  <a:latin typeface="Cambria Math" panose="02040503050406030204" pitchFamily="18" charset="0"/>
                                  <a:ea typeface="Cambria Math" panose="02040503050406030204" pitchFamily="18" charset="0"/>
                                </a:rPr>
                                <m:t>𝑥</m:t>
                              </m:r>
                            </m:e>
                            <m:sup>
                              <m:r>
                                <a:rPr lang="es-CO" sz="1200" i="1">
                                  <a:latin typeface="Cambria Math" panose="02040503050406030204" pitchFamily="18" charset="0"/>
                                  <a:ea typeface="Cambria Math" panose="02040503050406030204" pitchFamily="18" charset="0"/>
                                </a:rPr>
                                <m:t>2</m:t>
                              </m:r>
                            </m:sup>
                          </m:sSup>
                        </m:den>
                      </m:f>
                      <m:r>
                        <a:rPr lang="es-CO" sz="1200" b="0" i="1" smtClean="0">
                          <a:latin typeface="Cambria Math" panose="02040503050406030204" pitchFamily="18" charset="0"/>
                        </a:rPr>
                        <m:t>                                 (</m:t>
                      </m:r>
                      <m:r>
                        <a:rPr lang="es-ES" sz="1200" b="0" i="1" smtClean="0">
                          <a:latin typeface="Cambria Math" panose="02040503050406030204" pitchFamily="18" charset="0"/>
                        </a:rPr>
                        <m:t>60</m:t>
                      </m:r>
                      <m:r>
                        <a:rPr lang="es-CO" sz="1200" b="0" i="1" smtClean="0">
                          <a:latin typeface="Cambria Math" panose="02040503050406030204" pitchFamily="18" charset="0"/>
                        </a:rPr>
                        <m:t>)</m:t>
                      </m:r>
                      <m:r>
                        <a:rPr lang="es-ES" sz="1200" b="0" i="1" smtClean="0">
                          <a:latin typeface="Cambria Math" panose="02040503050406030204" pitchFamily="18" charset="0"/>
                        </a:rPr>
                        <m:t> </m:t>
                      </m:r>
                    </m:oMath>
                  </m:oMathPara>
                </a14:m>
                <a:endParaRPr lang="es-CO" sz="1200" dirty="0"/>
              </a:p>
            </p:txBody>
          </p:sp>
        </mc:Choice>
        <mc:Fallback>
          <p:sp>
            <p:nvSpPr>
              <p:cNvPr id="28" name="CuadroTexto 27">
                <a:extLst>
                  <a:ext uri="{FF2B5EF4-FFF2-40B4-BE49-F238E27FC236}">
                    <a16:creationId xmlns:a16="http://schemas.microsoft.com/office/drawing/2014/main" id="{D3E988FC-4003-ECDC-DDF1-85C60AEA0579}"/>
                  </a:ext>
                </a:extLst>
              </p:cNvPr>
              <p:cNvSpPr txBox="1">
                <a:spLocks noRot="1" noChangeAspect="1" noMove="1" noResize="1" noEditPoints="1" noAdjustHandles="1" noChangeArrowheads="1" noChangeShapeType="1" noTextEdit="1"/>
              </p:cNvSpPr>
              <p:nvPr/>
            </p:nvSpPr>
            <p:spPr>
              <a:xfrm>
                <a:off x="5582941" y="3053206"/>
                <a:ext cx="3279093" cy="406458"/>
              </a:xfrm>
              <a:prstGeom prst="rect">
                <a:avLst/>
              </a:prstGeom>
              <a:blipFill>
                <a:blip r:embed="rId6"/>
                <a:stretch>
                  <a:fillRect l="-929" r="-186" b="-7463"/>
                </a:stretch>
              </a:blipFill>
            </p:spPr>
            <p:txBody>
              <a:bodyPr/>
              <a:lstStyle/>
              <a:p>
                <a:r>
                  <a:rPr lang="es-CO">
                    <a:noFill/>
                  </a:rPr>
                  <a:t> </a:t>
                </a:r>
              </a:p>
            </p:txBody>
          </p:sp>
        </mc:Fallback>
      </mc:AlternateContent>
      <mc:AlternateContent xmlns:mc="http://schemas.openxmlformats.org/markup-compatibility/2006">
        <mc:Choice xmlns:a14="http://schemas.microsoft.com/office/drawing/2010/main" Requires="a14">
          <p:sp>
            <p:nvSpPr>
              <p:cNvPr id="29" name="CuadroTexto 28">
                <a:extLst>
                  <a:ext uri="{FF2B5EF4-FFF2-40B4-BE49-F238E27FC236}">
                    <a16:creationId xmlns:a16="http://schemas.microsoft.com/office/drawing/2014/main" id="{A511D86A-9301-403C-2A29-AEE443E4493B}"/>
                  </a:ext>
                </a:extLst>
              </p:cNvPr>
              <p:cNvSpPr txBox="1"/>
              <p:nvPr/>
            </p:nvSpPr>
            <p:spPr>
              <a:xfrm>
                <a:off x="5055109" y="3543795"/>
                <a:ext cx="3797193" cy="48397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CO" sz="1200" i="1" smtClean="0">
                              <a:latin typeface="Cambria Math" panose="02040503050406030204" pitchFamily="18" charset="0"/>
                              <a:ea typeface="Cambria Math" panose="02040503050406030204" pitchFamily="18" charset="0"/>
                            </a:rPr>
                          </m:ctrlPr>
                        </m:sSubPr>
                        <m:e>
                          <m:r>
                            <a:rPr lang="es-CO" sz="1200" i="1" smtClean="0">
                              <a:latin typeface="Cambria Math" panose="02040503050406030204" pitchFamily="18" charset="0"/>
                              <a:ea typeface="Cambria Math" panose="02040503050406030204" pitchFamily="18" charset="0"/>
                            </a:rPr>
                            <m:t>𝜆</m:t>
                          </m:r>
                        </m:e>
                        <m:sub>
                          <m:r>
                            <a:rPr lang="es-ES" sz="1200" b="0" i="1" smtClean="0">
                              <a:latin typeface="Cambria Math" panose="02040503050406030204" pitchFamily="18" charset="0"/>
                              <a:ea typeface="Cambria Math" panose="02040503050406030204" pitchFamily="18" charset="0"/>
                            </a:rPr>
                            <m:t>𝑟𝑎𝑑</m:t>
                          </m:r>
                        </m:sub>
                      </m:sSub>
                      <m:r>
                        <a:rPr lang="es-ES" sz="1200" b="0" i="1" smtClean="0">
                          <a:latin typeface="Cambria Math" panose="02040503050406030204" pitchFamily="18" charset="0"/>
                          <a:ea typeface="Cambria Math" panose="02040503050406030204" pitchFamily="18" charset="0"/>
                        </a:rPr>
                        <m:t>=</m:t>
                      </m:r>
                      <m:r>
                        <a:rPr lang="es-CO" sz="1200" i="1">
                          <a:latin typeface="Cambria Math" panose="02040503050406030204" pitchFamily="18" charset="0"/>
                          <a:ea typeface="Cambria Math" panose="02040503050406030204" pitchFamily="18" charset="0"/>
                        </a:rPr>
                        <m:t>1+</m:t>
                      </m:r>
                      <m:f>
                        <m:fPr>
                          <m:ctrlPr>
                            <a:rPr lang="es-CO" sz="1200" i="1">
                              <a:latin typeface="Cambria Math" panose="02040503050406030204" pitchFamily="18" charset="0"/>
                              <a:ea typeface="Cambria Math" panose="02040503050406030204" pitchFamily="18" charset="0"/>
                            </a:rPr>
                          </m:ctrlPr>
                        </m:fPr>
                        <m:num>
                          <m:rad>
                            <m:radPr>
                              <m:degHide m:val="on"/>
                              <m:ctrlPr>
                                <a:rPr lang="es-CO" sz="1200" i="1">
                                  <a:latin typeface="Cambria Math" panose="02040503050406030204" pitchFamily="18" charset="0"/>
                                  <a:ea typeface="Cambria Math" panose="02040503050406030204" pitchFamily="18" charset="0"/>
                                </a:rPr>
                              </m:ctrlPr>
                            </m:radPr>
                            <m:deg/>
                            <m:e>
                              <m:sSup>
                                <m:sSupPr>
                                  <m:ctrlPr>
                                    <a:rPr lang="es-CO" sz="1200" i="1">
                                      <a:latin typeface="Cambria Math" panose="02040503050406030204" pitchFamily="18" charset="0"/>
                                      <a:ea typeface="Cambria Math" panose="02040503050406030204" pitchFamily="18" charset="0"/>
                                    </a:rPr>
                                  </m:ctrlPr>
                                </m:sSupPr>
                                <m:e>
                                  <m:r>
                                    <a:rPr lang="es-CO" sz="1200" i="1">
                                      <a:latin typeface="Cambria Math" panose="02040503050406030204" pitchFamily="18" charset="0"/>
                                      <a:ea typeface="Cambria Math" panose="02040503050406030204" pitchFamily="18" charset="0"/>
                                    </a:rPr>
                                    <m:t>𝑥</m:t>
                                  </m:r>
                                </m:e>
                                <m:sup>
                                  <m:r>
                                    <a:rPr lang="es-CO" sz="1200" i="1">
                                      <a:latin typeface="Cambria Math" panose="02040503050406030204" pitchFamily="18" charset="0"/>
                                      <a:ea typeface="Cambria Math" panose="02040503050406030204" pitchFamily="18" charset="0"/>
                                    </a:rPr>
                                    <m:t>2</m:t>
                                  </m:r>
                                </m:sup>
                              </m:sSup>
                              <m:r>
                                <a:rPr lang="es-CO" sz="1200" i="1">
                                  <a:latin typeface="Cambria Math" panose="02040503050406030204" pitchFamily="18" charset="0"/>
                                  <a:ea typeface="Cambria Math" panose="02040503050406030204" pitchFamily="18" charset="0"/>
                                </a:rPr>
                                <m:t>+</m:t>
                              </m:r>
                              <m:sSubSup>
                                <m:sSubSupPr>
                                  <m:ctrlPr>
                                    <a:rPr lang="es-CO" sz="1200" i="1">
                                      <a:latin typeface="Cambria Math" panose="02040503050406030204" pitchFamily="18" charset="0"/>
                                      <a:ea typeface="Cambria Math" panose="02040503050406030204" pitchFamily="18" charset="0"/>
                                    </a:rPr>
                                  </m:ctrlPr>
                                </m:sSubSupPr>
                                <m:e>
                                  <m:r>
                                    <a:rPr lang="es-CO" sz="1200" i="1">
                                      <a:latin typeface="Cambria Math" panose="02040503050406030204" pitchFamily="18" charset="0"/>
                                      <a:ea typeface="Cambria Math" panose="02040503050406030204" pitchFamily="18" charset="0"/>
                                    </a:rPr>
                                    <m:t>𝑥</m:t>
                                  </m:r>
                                </m:e>
                                <m:sub>
                                  <m:r>
                                    <a:rPr lang="es-CO" sz="1200" i="1">
                                      <a:latin typeface="Cambria Math" panose="02040503050406030204" pitchFamily="18" charset="0"/>
                                      <a:ea typeface="Cambria Math" panose="02040503050406030204" pitchFamily="18" charset="0"/>
                                    </a:rPr>
                                    <m:t>𝑐</m:t>
                                  </m:r>
                                </m:sub>
                                <m:sup>
                                  <m:r>
                                    <a:rPr lang="es-CO" sz="1200" i="1">
                                      <a:latin typeface="Cambria Math" panose="02040503050406030204" pitchFamily="18" charset="0"/>
                                      <a:ea typeface="Cambria Math" panose="02040503050406030204" pitchFamily="18" charset="0"/>
                                    </a:rPr>
                                    <m:t>2</m:t>
                                  </m:r>
                                </m:sup>
                              </m:sSubSup>
                            </m:e>
                          </m:rad>
                          <m:r>
                            <a:rPr lang="es-CO" sz="1200" i="1">
                              <a:latin typeface="Cambria Math" panose="02040503050406030204" pitchFamily="18" charset="0"/>
                              <a:ea typeface="Cambria Math" panose="02040503050406030204" pitchFamily="18" charset="0"/>
                            </a:rPr>
                            <m:t>−</m:t>
                          </m:r>
                          <m:sSub>
                            <m:sSubPr>
                              <m:ctrlPr>
                                <a:rPr lang="es-CO" sz="1200" i="1">
                                  <a:latin typeface="Cambria Math" panose="02040503050406030204" pitchFamily="18" charset="0"/>
                                  <a:ea typeface="Cambria Math" panose="02040503050406030204" pitchFamily="18" charset="0"/>
                                </a:rPr>
                              </m:ctrlPr>
                            </m:sSubPr>
                            <m:e>
                              <m:r>
                                <a:rPr lang="es-CO" sz="1200" i="1">
                                  <a:latin typeface="Cambria Math" panose="02040503050406030204" pitchFamily="18" charset="0"/>
                                  <a:ea typeface="Cambria Math" panose="02040503050406030204" pitchFamily="18" charset="0"/>
                                </a:rPr>
                                <m:t>𝑥</m:t>
                              </m:r>
                            </m:e>
                            <m:sub>
                              <m:r>
                                <a:rPr lang="es-CO" sz="1200" i="1">
                                  <a:latin typeface="Cambria Math" panose="02040503050406030204" pitchFamily="18" charset="0"/>
                                  <a:ea typeface="Cambria Math" panose="02040503050406030204" pitchFamily="18" charset="0"/>
                                </a:rPr>
                                <m:t>𝑐</m:t>
                              </m:r>
                            </m:sub>
                          </m:sSub>
                        </m:num>
                        <m:den>
                          <m:sSup>
                            <m:sSupPr>
                              <m:ctrlPr>
                                <a:rPr lang="es-CO" sz="1200" i="1">
                                  <a:latin typeface="Cambria Math" panose="02040503050406030204" pitchFamily="18" charset="0"/>
                                  <a:ea typeface="Cambria Math" panose="02040503050406030204" pitchFamily="18" charset="0"/>
                                </a:rPr>
                              </m:ctrlPr>
                            </m:sSupPr>
                            <m:e>
                              <m:r>
                                <a:rPr lang="es-CO" sz="1200" i="1">
                                  <a:latin typeface="Cambria Math" panose="02040503050406030204" pitchFamily="18" charset="0"/>
                                  <a:ea typeface="Cambria Math" panose="02040503050406030204" pitchFamily="18" charset="0"/>
                                </a:rPr>
                                <m:t>𝑥</m:t>
                              </m:r>
                            </m:e>
                            <m:sup>
                              <m:r>
                                <a:rPr lang="es-CO" sz="1200" i="1">
                                  <a:latin typeface="Cambria Math" panose="02040503050406030204" pitchFamily="18" charset="0"/>
                                  <a:ea typeface="Cambria Math" panose="02040503050406030204" pitchFamily="18" charset="0"/>
                                </a:rPr>
                                <m:t>2</m:t>
                              </m:r>
                            </m:sup>
                          </m:sSup>
                        </m:den>
                      </m:f>
                      <m:r>
                        <a:rPr lang="es-CO" sz="1200" i="1">
                          <a:latin typeface="Cambria Math" panose="02040503050406030204" pitchFamily="18" charset="0"/>
                          <a:ea typeface="Cambria Math" panose="02040503050406030204" pitchFamily="18" charset="0"/>
                        </a:rPr>
                        <m:t>−</m:t>
                      </m:r>
                      <m:f>
                        <m:fPr>
                          <m:ctrlPr>
                            <a:rPr lang="es-CO" sz="1200" i="1">
                              <a:latin typeface="Cambria Math" panose="02040503050406030204" pitchFamily="18" charset="0"/>
                              <a:ea typeface="Cambria Math" panose="02040503050406030204" pitchFamily="18" charset="0"/>
                            </a:rPr>
                          </m:ctrlPr>
                        </m:fPr>
                        <m:num>
                          <m:r>
                            <a:rPr lang="es-CO" sz="1200" i="1">
                              <a:latin typeface="Cambria Math" panose="02040503050406030204" pitchFamily="18" charset="0"/>
                              <a:ea typeface="Cambria Math" panose="02040503050406030204" pitchFamily="18" charset="0"/>
                            </a:rPr>
                            <m:t>1</m:t>
                          </m:r>
                        </m:num>
                        <m:den>
                          <m:rad>
                            <m:radPr>
                              <m:degHide m:val="on"/>
                              <m:ctrlPr>
                                <a:rPr lang="es-CO" sz="1200" i="1">
                                  <a:latin typeface="Cambria Math" panose="02040503050406030204" pitchFamily="18" charset="0"/>
                                  <a:ea typeface="Cambria Math" panose="02040503050406030204" pitchFamily="18" charset="0"/>
                                </a:rPr>
                              </m:ctrlPr>
                            </m:radPr>
                            <m:deg/>
                            <m:e>
                              <m:sSup>
                                <m:sSupPr>
                                  <m:ctrlPr>
                                    <a:rPr lang="es-CO" sz="1200" i="1">
                                      <a:latin typeface="Cambria Math" panose="02040503050406030204" pitchFamily="18" charset="0"/>
                                      <a:ea typeface="Cambria Math" panose="02040503050406030204" pitchFamily="18" charset="0"/>
                                    </a:rPr>
                                  </m:ctrlPr>
                                </m:sSupPr>
                                <m:e>
                                  <m:r>
                                    <a:rPr lang="es-CO" sz="1200" i="1">
                                      <a:latin typeface="Cambria Math" panose="02040503050406030204" pitchFamily="18" charset="0"/>
                                      <a:ea typeface="Cambria Math" panose="02040503050406030204" pitchFamily="18" charset="0"/>
                                    </a:rPr>
                                    <m:t>𝑥</m:t>
                                  </m:r>
                                </m:e>
                                <m:sup>
                                  <m:r>
                                    <a:rPr lang="es-CO" sz="1200" i="1">
                                      <a:latin typeface="Cambria Math" panose="02040503050406030204" pitchFamily="18" charset="0"/>
                                      <a:ea typeface="Cambria Math" panose="02040503050406030204" pitchFamily="18" charset="0"/>
                                    </a:rPr>
                                    <m:t>2</m:t>
                                  </m:r>
                                </m:sup>
                              </m:sSup>
                              <m:r>
                                <a:rPr lang="es-CO" sz="1200" i="1">
                                  <a:latin typeface="Cambria Math" panose="02040503050406030204" pitchFamily="18" charset="0"/>
                                  <a:ea typeface="Cambria Math" panose="02040503050406030204" pitchFamily="18" charset="0"/>
                                </a:rPr>
                                <m:t>+</m:t>
                              </m:r>
                              <m:sSubSup>
                                <m:sSubSupPr>
                                  <m:ctrlPr>
                                    <a:rPr lang="es-CO" sz="1200" i="1">
                                      <a:latin typeface="Cambria Math" panose="02040503050406030204" pitchFamily="18" charset="0"/>
                                      <a:ea typeface="Cambria Math" panose="02040503050406030204" pitchFamily="18" charset="0"/>
                                    </a:rPr>
                                  </m:ctrlPr>
                                </m:sSubSupPr>
                                <m:e>
                                  <m:r>
                                    <a:rPr lang="es-CO" sz="1200" i="1">
                                      <a:latin typeface="Cambria Math" panose="02040503050406030204" pitchFamily="18" charset="0"/>
                                      <a:ea typeface="Cambria Math" panose="02040503050406030204" pitchFamily="18" charset="0"/>
                                    </a:rPr>
                                    <m:t>𝑥</m:t>
                                  </m:r>
                                </m:e>
                                <m:sub>
                                  <m:r>
                                    <a:rPr lang="es-CO" sz="1200" i="1">
                                      <a:latin typeface="Cambria Math" panose="02040503050406030204" pitchFamily="18" charset="0"/>
                                      <a:ea typeface="Cambria Math" panose="02040503050406030204" pitchFamily="18" charset="0"/>
                                    </a:rPr>
                                    <m:t>𝑐</m:t>
                                  </m:r>
                                </m:sub>
                                <m:sup>
                                  <m:r>
                                    <a:rPr lang="es-CO" sz="1200" i="1">
                                      <a:latin typeface="Cambria Math" panose="02040503050406030204" pitchFamily="18" charset="0"/>
                                      <a:ea typeface="Cambria Math" panose="02040503050406030204" pitchFamily="18" charset="0"/>
                                    </a:rPr>
                                    <m:t>2</m:t>
                                  </m:r>
                                </m:sup>
                              </m:sSubSup>
                            </m:e>
                          </m:rad>
                        </m:den>
                      </m:f>
                      <m:r>
                        <a:rPr lang="es-CO" sz="1200" b="0" i="1" smtClean="0">
                          <a:latin typeface="Cambria Math" panose="02040503050406030204" pitchFamily="18" charset="0"/>
                          <a:ea typeface="Cambria Math" panose="02040503050406030204" pitchFamily="18" charset="0"/>
                        </a:rPr>
                        <m:t>                           (</m:t>
                      </m:r>
                      <m:r>
                        <a:rPr lang="es-ES" sz="1200" b="0" i="1" smtClean="0">
                          <a:latin typeface="Cambria Math" panose="02040503050406030204" pitchFamily="18" charset="0"/>
                          <a:ea typeface="Cambria Math" panose="02040503050406030204" pitchFamily="18" charset="0"/>
                        </a:rPr>
                        <m:t>61</m:t>
                      </m:r>
                      <m:r>
                        <a:rPr lang="es-CO" sz="1200" b="0" i="1" smtClean="0">
                          <a:latin typeface="Cambria Math" panose="02040503050406030204" pitchFamily="18" charset="0"/>
                        </a:rPr>
                        <m:t>)</m:t>
                      </m:r>
                    </m:oMath>
                  </m:oMathPara>
                </a14:m>
                <a:endParaRPr lang="es-CO" sz="1200" dirty="0"/>
              </a:p>
            </p:txBody>
          </p:sp>
        </mc:Choice>
        <mc:Fallback>
          <p:sp>
            <p:nvSpPr>
              <p:cNvPr id="29" name="CuadroTexto 28">
                <a:extLst>
                  <a:ext uri="{FF2B5EF4-FFF2-40B4-BE49-F238E27FC236}">
                    <a16:creationId xmlns:a16="http://schemas.microsoft.com/office/drawing/2014/main" id="{A511D86A-9301-403C-2A29-AEE443E4493B}"/>
                  </a:ext>
                </a:extLst>
              </p:cNvPr>
              <p:cNvSpPr txBox="1">
                <a:spLocks noRot="1" noChangeAspect="1" noMove="1" noResize="1" noEditPoints="1" noAdjustHandles="1" noChangeArrowheads="1" noChangeShapeType="1" noTextEdit="1"/>
              </p:cNvSpPr>
              <p:nvPr/>
            </p:nvSpPr>
            <p:spPr>
              <a:xfrm>
                <a:off x="5055109" y="3543795"/>
                <a:ext cx="3797193" cy="483979"/>
              </a:xfrm>
              <a:prstGeom prst="rect">
                <a:avLst/>
              </a:prstGeom>
              <a:blipFill>
                <a:blip r:embed="rId7"/>
                <a:stretch>
                  <a:fillRect l="-482" r="-963" b="-3750"/>
                </a:stretch>
              </a:blipFill>
            </p:spPr>
            <p:txBody>
              <a:bodyPr/>
              <a:lstStyle/>
              <a:p>
                <a:r>
                  <a:rPr lang="es-CO">
                    <a:noFill/>
                  </a:rPr>
                  <a:t> </a:t>
                </a:r>
              </a:p>
            </p:txBody>
          </p:sp>
        </mc:Fallback>
      </mc:AlternateContent>
      <mc:AlternateContent xmlns:mc="http://schemas.openxmlformats.org/markup-compatibility/2006">
        <mc:Choice xmlns:a14="http://schemas.microsoft.com/office/drawing/2010/main" Requires="a14">
          <p:sp>
            <p:nvSpPr>
              <p:cNvPr id="7" name="CuadroTexto 6">
                <a:extLst>
                  <a:ext uri="{FF2B5EF4-FFF2-40B4-BE49-F238E27FC236}">
                    <a16:creationId xmlns:a16="http://schemas.microsoft.com/office/drawing/2014/main" id="{5A33EFDF-B0B5-FED6-E2C5-3A0DDB99A0F3}"/>
                  </a:ext>
                </a:extLst>
              </p:cNvPr>
              <p:cNvSpPr txBox="1"/>
              <p:nvPr/>
            </p:nvSpPr>
            <p:spPr>
              <a:xfrm>
                <a:off x="1470223" y="1059302"/>
                <a:ext cx="3003902" cy="54040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m:rPr>
                          <m:sty m:val="p"/>
                        </m:rPr>
                        <a:rPr lang="es-CO" sz="1200" smtClean="0">
                          <a:latin typeface="Cambria Math" panose="02040503050406030204" pitchFamily="18" charset="0"/>
                        </a:rPr>
                        <m:t>Σ</m:t>
                      </m:r>
                      <m:d>
                        <m:dPr>
                          <m:ctrlPr>
                            <a:rPr lang="es-CO" sz="1200" i="1">
                              <a:solidFill>
                                <a:srgbClr val="836967"/>
                              </a:solidFill>
                              <a:latin typeface="Cambria Math" panose="02040503050406030204" pitchFamily="18" charset="0"/>
                            </a:rPr>
                          </m:ctrlPr>
                        </m:dPr>
                        <m:e>
                          <m:r>
                            <m:rPr>
                              <m:sty m:val="p"/>
                            </m:rPr>
                            <a:rPr lang="es-CO" sz="1200" i="0">
                              <a:latin typeface="Cambria Math" panose="02040503050406030204" pitchFamily="18" charset="0"/>
                            </a:rPr>
                            <m:t>ξ</m:t>
                          </m:r>
                        </m:e>
                      </m:d>
                      <m:r>
                        <a:rPr lang="es-CO" sz="1200" i="0">
                          <a:latin typeface="Cambria Math" panose="02040503050406030204" pitchFamily="18" charset="0"/>
                        </a:rPr>
                        <m:t>≡</m:t>
                      </m:r>
                      <m:f>
                        <m:fPr>
                          <m:ctrlPr>
                            <a:rPr lang="es-CO" sz="1200" i="1">
                              <a:solidFill>
                                <a:srgbClr val="836967"/>
                              </a:solidFill>
                              <a:latin typeface="Cambria Math" panose="02040503050406030204" pitchFamily="18" charset="0"/>
                            </a:rPr>
                          </m:ctrlPr>
                        </m:fPr>
                        <m:num>
                          <m:sSubSup>
                            <m:sSubSupPr>
                              <m:ctrlPr>
                                <a:rPr lang="es-CO" sz="1200" i="1">
                                  <a:solidFill>
                                    <a:srgbClr val="836967"/>
                                  </a:solidFill>
                                  <a:latin typeface="Cambria Math" panose="02040503050406030204" pitchFamily="18" charset="0"/>
                                </a:rPr>
                              </m:ctrlPr>
                            </m:sSubSupPr>
                            <m:e>
                              <m:r>
                                <m:rPr>
                                  <m:sty m:val="p"/>
                                </m:rPr>
                                <a:rPr lang="es-CO" sz="1200" i="0">
                                  <a:latin typeface="Cambria Math" panose="02040503050406030204" pitchFamily="18" charset="0"/>
                                </a:rPr>
                                <m:t>σ</m:t>
                              </m:r>
                            </m:e>
                            <m:sub>
                              <m:r>
                                <a:rPr lang="es-CO" sz="1200" i="1">
                                  <a:latin typeface="Cambria Math" panose="02040503050406030204" pitchFamily="18" charset="0"/>
                                </a:rPr>
                                <m:t>𝑣</m:t>
                              </m:r>
                            </m:sub>
                            <m:sup>
                              <m:r>
                                <a:rPr lang="es-CO" sz="1200" i="0">
                                  <a:latin typeface="Cambria Math" panose="02040503050406030204" pitchFamily="18" charset="0"/>
                                </a:rPr>
                                <m:t>2</m:t>
                              </m:r>
                            </m:sup>
                          </m:sSubSup>
                        </m:num>
                        <m:den>
                          <m:r>
                            <a:rPr lang="es-CO" sz="1200" i="0">
                              <a:latin typeface="Cambria Math" panose="02040503050406030204" pitchFamily="18" charset="0"/>
                            </a:rPr>
                            <m:t>2</m:t>
                          </m:r>
                          <m:r>
                            <a:rPr lang="es-CO" sz="1200" i="1">
                              <a:latin typeface="Cambria Math" panose="02040503050406030204" pitchFamily="18" charset="0"/>
                            </a:rPr>
                            <m:t>𝐺</m:t>
                          </m:r>
                        </m:den>
                      </m:f>
                      <m:f>
                        <m:fPr>
                          <m:ctrlPr>
                            <a:rPr lang="es-CO" sz="1200" i="1">
                              <a:solidFill>
                                <a:srgbClr val="836967"/>
                              </a:solidFill>
                              <a:latin typeface="Cambria Math" panose="02040503050406030204" pitchFamily="18" charset="0"/>
                            </a:rPr>
                          </m:ctrlPr>
                        </m:fPr>
                        <m:num>
                          <m:r>
                            <a:rPr lang="es-CO" sz="1200" i="0">
                              <a:latin typeface="Cambria Math" panose="02040503050406030204" pitchFamily="18" charset="0"/>
                            </a:rPr>
                            <m:t>1</m:t>
                          </m:r>
                        </m:num>
                        <m:den>
                          <m:rad>
                            <m:radPr>
                              <m:degHide m:val="on"/>
                              <m:ctrlPr>
                                <a:rPr lang="es-CO" sz="1200" i="1">
                                  <a:solidFill>
                                    <a:srgbClr val="836967"/>
                                  </a:solidFill>
                                  <a:latin typeface="Cambria Math" panose="02040503050406030204" pitchFamily="18" charset="0"/>
                                </a:rPr>
                              </m:ctrlPr>
                            </m:radPr>
                            <m:deg/>
                            <m:e>
                              <m:sSup>
                                <m:sSupPr>
                                  <m:ctrlPr>
                                    <a:rPr lang="es-CO" sz="1200" i="1">
                                      <a:solidFill>
                                        <a:srgbClr val="836967"/>
                                      </a:solidFill>
                                      <a:latin typeface="Cambria Math" panose="02040503050406030204" pitchFamily="18" charset="0"/>
                                    </a:rPr>
                                  </m:ctrlPr>
                                </m:sSupPr>
                                <m:e>
                                  <m:r>
                                    <m:rPr>
                                      <m:sty m:val="p"/>
                                    </m:rPr>
                                    <a:rPr lang="es-CO" sz="1200" i="0">
                                      <a:latin typeface="Cambria Math" panose="02040503050406030204" pitchFamily="18" charset="0"/>
                                    </a:rPr>
                                    <m:t>ξ</m:t>
                                  </m:r>
                                </m:e>
                                <m:sup>
                                  <m:r>
                                    <a:rPr lang="es-CO" sz="1200" i="0">
                                      <a:latin typeface="Cambria Math" panose="02040503050406030204" pitchFamily="18" charset="0"/>
                                    </a:rPr>
                                    <m:t>2</m:t>
                                  </m:r>
                                </m:sup>
                              </m:sSup>
                              <m:r>
                                <a:rPr lang="es-CO" sz="1200" i="0">
                                  <a:latin typeface="Cambria Math" panose="02040503050406030204" pitchFamily="18" charset="0"/>
                                </a:rPr>
                                <m:t>+</m:t>
                              </m:r>
                              <m:sSubSup>
                                <m:sSubSupPr>
                                  <m:ctrlPr>
                                    <a:rPr lang="es-CO" sz="1200" i="1">
                                      <a:solidFill>
                                        <a:srgbClr val="836967"/>
                                      </a:solidFill>
                                      <a:latin typeface="Cambria Math" panose="02040503050406030204" pitchFamily="18" charset="0"/>
                                    </a:rPr>
                                  </m:ctrlPr>
                                </m:sSubSupPr>
                                <m:e>
                                  <m:r>
                                    <m:rPr>
                                      <m:sty m:val="p"/>
                                    </m:rPr>
                                    <a:rPr lang="es-CO" sz="1200" i="0">
                                      <a:latin typeface="Cambria Math" panose="02040503050406030204" pitchFamily="18" charset="0"/>
                                    </a:rPr>
                                    <m:t>ξ</m:t>
                                  </m:r>
                                </m:e>
                                <m:sub>
                                  <m:r>
                                    <a:rPr lang="es-CO" sz="1200" i="1">
                                      <a:latin typeface="Cambria Math" panose="02040503050406030204" pitchFamily="18" charset="0"/>
                                    </a:rPr>
                                    <m:t>𝑐</m:t>
                                  </m:r>
                                </m:sub>
                                <m:sup>
                                  <m:r>
                                    <a:rPr lang="es-CO" sz="1200" i="0">
                                      <a:latin typeface="Cambria Math" panose="02040503050406030204" pitchFamily="18" charset="0"/>
                                    </a:rPr>
                                    <m:t>2</m:t>
                                  </m:r>
                                </m:sup>
                              </m:sSubSup>
                            </m:e>
                          </m:rad>
                        </m:den>
                      </m:f>
                      <m:r>
                        <a:rPr lang="es-CO" sz="1200" b="0" i="1" smtClean="0">
                          <a:latin typeface="Cambria Math" panose="02040503050406030204" pitchFamily="18" charset="0"/>
                        </a:rPr>
                        <m:t>                         (</m:t>
                      </m:r>
                      <m:r>
                        <a:rPr lang="es-ES" sz="1200" b="0" i="1" smtClean="0">
                          <a:latin typeface="Cambria Math" panose="02040503050406030204" pitchFamily="18" charset="0"/>
                        </a:rPr>
                        <m:t>54</m:t>
                      </m:r>
                      <m:r>
                        <a:rPr lang="es-CO" sz="1200" b="0" i="1" smtClean="0">
                          <a:latin typeface="Cambria Math" panose="02040503050406030204" pitchFamily="18" charset="0"/>
                        </a:rPr>
                        <m:t>)      </m:t>
                      </m:r>
                    </m:oMath>
                  </m:oMathPara>
                </a14:m>
                <a:endParaRPr lang="es-CO" dirty="0"/>
              </a:p>
            </p:txBody>
          </p:sp>
        </mc:Choice>
        <mc:Fallback>
          <p:sp>
            <p:nvSpPr>
              <p:cNvPr id="7" name="CuadroTexto 6">
                <a:extLst>
                  <a:ext uri="{FF2B5EF4-FFF2-40B4-BE49-F238E27FC236}">
                    <a16:creationId xmlns:a16="http://schemas.microsoft.com/office/drawing/2014/main" id="{5A33EFDF-B0B5-FED6-E2C5-3A0DDB99A0F3}"/>
                  </a:ext>
                </a:extLst>
              </p:cNvPr>
              <p:cNvSpPr txBox="1">
                <a:spLocks noRot="1" noChangeAspect="1" noMove="1" noResize="1" noEditPoints="1" noAdjustHandles="1" noChangeArrowheads="1" noChangeShapeType="1" noTextEdit="1"/>
              </p:cNvSpPr>
              <p:nvPr/>
            </p:nvSpPr>
            <p:spPr>
              <a:xfrm>
                <a:off x="1470223" y="1059302"/>
                <a:ext cx="3003902" cy="540404"/>
              </a:xfrm>
              <a:prstGeom prst="rect">
                <a:avLst/>
              </a:prstGeom>
              <a:blipFill>
                <a:blip r:embed="rId8"/>
                <a:stretch>
                  <a:fillRect b="-3409"/>
                </a:stretch>
              </a:blipFill>
            </p:spPr>
            <p:txBody>
              <a:bodyPr/>
              <a:lstStyle/>
              <a:p>
                <a:r>
                  <a:rPr lang="es-CO">
                    <a:noFill/>
                  </a:rPr>
                  <a:t> </a:t>
                </a:r>
              </a:p>
            </p:txBody>
          </p:sp>
        </mc:Fallback>
      </mc:AlternateContent>
      <mc:AlternateContent xmlns:mc="http://schemas.openxmlformats.org/markup-compatibility/2006">
        <mc:Choice xmlns:a14="http://schemas.microsoft.com/office/drawing/2010/main" Requires="a14">
          <p:sp>
            <p:nvSpPr>
              <p:cNvPr id="36" name="CuadroTexto 35">
                <a:extLst>
                  <a:ext uri="{FF2B5EF4-FFF2-40B4-BE49-F238E27FC236}">
                    <a16:creationId xmlns:a16="http://schemas.microsoft.com/office/drawing/2014/main" id="{2874C54B-BA4F-689A-D745-0230941F7D6D}"/>
                  </a:ext>
                </a:extLst>
              </p:cNvPr>
              <p:cNvSpPr txBox="1"/>
              <p:nvPr/>
            </p:nvSpPr>
            <p:spPr>
              <a:xfrm>
                <a:off x="971263" y="1928684"/>
                <a:ext cx="3218959" cy="50731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acc>
                        <m:accPr>
                          <m:chr m:val="⃗"/>
                          <m:ctrlPr>
                            <a:rPr lang="es-CO" sz="1200" i="1" smtClean="0">
                              <a:latin typeface="Cambria Math" panose="02040503050406030204" pitchFamily="18" charset="0"/>
                              <a:ea typeface="Cambria Math" panose="02040503050406030204" pitchFamily="18" charset="0"/>
                            </a:rPr>
                          </m:ctrlPr>
                        </m:accPr>
                        <m:e>
                          <m:r>
                            <m:rPr>
                              <m:sty m:val="p"/>
                            </m:rPr>
                            <a:rPr lang="es-MX" sz="1200">
                              <a:latin typeface="Cambria Math" panose="02040503050406030204" pitchFamily="18" charset="0"/>
                              <a:ea typeface="Cambria Math" panose="02040503050406030204" pitchFamily="18" charset="0"/>
                            </a:rPr>
                            <m:t>α</m:t>
                          </m:r>
                        </m:e>
                      </m:acc>
                      <m:d>
                        <m:dPr>
                          <m:ctrlPr>
                            <a:rPr lang="es-CO" sz="1200" i="1">
                              <a:latin typeface="Cambria Math" panose="02040503050406030204" pitchFamily="18" charset="0"/>
                              <a:ea typeface="Cambria Math" panose="02040503050406030204" pitchFamily="18" charset="0"/>
                            </a:rPr>
                          </m:ctrlPr>
                        </m:dPr>
                        <m:e>
                          <m:acc>
                            <m:accPr>
                              <m:chr m:val="⃗"/>
                              <m:ctrlPr>
                                <a:rPr lang="es-CO" sz="1200" i="1">
                                  <a:latin typeface="Cambria Math" panose="02040503050406030204" pitchFamily="18" charset="0"/>
                                  <a:ea typeface="Cambria Math" panose="02040503050406030204" pitchFamily="18" charset="0"/>
                                </a:rPr>
                              </m:ctrlPr>
                            </m:accPr>
                            <m:e>
                              <m:r>
                                <a:rPr lang="es-MX" sz="1200">
                                  <a:latin typeface="Cambria Math" panose="02040503050406030204" pitchFamily="18" charset="0"/>
                                  <a:ea typeface="Cambria Math" panose="02040503050406030204" pitchFamily="18" charset="0"/>
                                </a:rPr>
                                <m:t>𝜃</m:t>
                              </m:r>
                            </m:e>
                          </m:acc>
                          <m:r>
                            <a:rPr lang="es-MX" sz="1200" i="1">
                              <a:latin typeface="Cambria Math" panose="02040503050406030204" pitchFamily="18" charset="0"/>
                              <a:ea typeface="Cambria Math" panose="02040503050406030204" pitchFamily="18" charset="0"/>
                            </a:rPr>
                            <m:t> </m:t>
                          </m:r>
                        </m:e>
                      </m:d>
                      <m:r>
                        <a:rPr lang="es-CO" sz="1200" b="0" i="1" smtClean="0">
                          <a:latin typeface="Cambria Math" panose="02040503050406030204" pitchFamily="18" charset="0"/>
                          <a:ea typeface="Cambria Math" panose="02040503050406030204" pitchFamily="18" charset="0"/>
                        </a:rPr>
                        <m:t>=</m:t>
                      </m:r>
                      <m:sSub>
                        <m:sSubPr>
                          <m:ctrlPr>
                            <a:rPr lang="es-CO" sz="1200" i="1">
                              <a:latin typeface="Cambria Math" panose="02040503050406030204" pitchFamily="18" charset="0"/>
                              <a:ea typeface="Cambria Math" panose="02040503050406030204" pitchFamily="18" charset="0"/>
                            </a:rPr>
                          </m:ctrlPr>
                        </m:sSubPr>
                        <m:e>
                          <m:r>
                            <a:rPr lang="es-MX" sz="1200">
                              <a:latin typeface="Cambria Math" panose="02040503050406030204" pitchFamily="18" charset="0"/>
                              <a:ea typeface="Cambria Math" panose="02040503050406030204" pitchFamily="18" charset="0"/>
                            </a:rPr>
                            <m:t>𝜃</m:t>
                          </m:r>
                        </m:e>
                        <m:sub>
                          <m:r>
                            <a:rPr lang="es-ES" sz="1200" i="1">
                              <a:latin typeface="Cambria Math" panose="02040503050406030204" pitchFamily="18" charset="0"/>
                              <a:ea typeface="Calibri" panose="020F0502020204030204" pitchFamily="34" charset="0"/>
                              <a:cs typeface="Times New Roman" panose="02020603050405020304" pitchFamily="18" charset="0"/>
                            </a:rPr>
                            <m:t>𝐸</m:t>
                          </m:r>
                          <m:r>
                            <a:rPr lang="es-MX" sz="1200" i="1">
                              <a:latin typeface="Cambria Math" panose="02040503050406030204" pitchFamily="18" charset="0"/>
                              <a:ea typeface="Cambria Math" panose="02040503050406030204" pitchFamily="18" charset="0"/>
                            </a:rPr>
                            <m:t>−</m:t>
                          </m:r>
                          <m:r>
                            <m:rPr>
                              <m:nor/>
                            </m:rPr>
                            <a:rPr lang="es-MX" sz="1200">
                              <a:latin typeface="Cambria Math" panose="02040503050406030204" pitchFamily="18" charset="0"/>
                              <a:ea typeface="Cambria Math" panose="02040503050406030204" pitchFamily="18" charset="0"/>
                            </a:rPr>
                            <m:t>sis</m:t>
                          </m:r>
                        </m:sub>
                      </m:sSub>
                      <m:r>
                        <a:rPr lang="es-MX" sz="1200" i="1">
                          <a:latin typeface="Cambria Math" panose="02040503050406030204" pitchFamily="18" charset="0"/>
                          <a:ea typeface="Cambria Math" panose="02040503050406030204" pitchFamily="18" charset="0"/>
                        </a:rPr>
                        <m:t> </m:t>
                      </m:r>
                      <m:d>
                        <m:dPr>
                          <m:ctrlPr>
                            <a:rPr lang="es-CO" sz="1200" i="1" smtClean="0">
                              <a:solidFill>
                                <a:srgbClr val="836967"/>
                              </a:solidFill>
                              <a:latin typeface="Cambria Math" panose="02040503050406030204" pitchFamily="18" charset="0"/>
                            </a:rPr>
                          </m:ctrlPr>
                        </m:dPr>
                        <m:e>
                          <m:f>
                            <m:fPr>
                              <m:ctrlPr>
                                <a:rPr lang="es-CO" sz="1200" i="1">
                                  <a:solidFill>
                                    <a:srgbClr val="836967"/>
                                  </a:solidFill>
                                  <a:latin typeface="Cambria Math" panose="02040503050406030204" pitchFamily="18" charset="0"/>
                                </a:rPr>
                              </m:ctrlPr>
                            </m:fPr>
                            <m:num>
                              <m:rad>
                                <m:radPr>
                                  <m:degHide m:val="on"/>
                                  <m:ctrlPr>
                                    <a:rPr lang="es-CO" sz="1200" i="1">
                                      <a:solidFill>
                                        <a:srgbClr val="836967"/>
                                      </a:solidFill>
                                      <a:latin typeface="Cambria Math" panose="02040503050406030204" pitchFamily="18" charset="0"/>
                                    </a:rPr>
                                  </m:ctrlPr>
                                </m:radPr>
                                <m:deg/>
                                <m:e>
                                  <m:sSup>
                                    <m:sSupPr>
                                      <m:ctrlPr>
                                        <a:rPr lang="es-CO" sz="1200" i="1">
                                          <a:solidFill>
                                            <a:srgbClr val="836967"/>
                                          </a:solidFill>
                                          <a:latin typeface="Cambria Math" panose="02040503050406030204" pitchFamily="18" charset="0"/>
                                        </a:rPr>
                                      </m:ctrlPr>
                                    </m:sSupPr>
                                    <m:e>
                                      <m:r>
                                        <m:rPr>
                                          <m:sty m:val="p"/>
                                        </m:rPr>
                                        <a:rPr lang="es-CO" sz="1200">
                                          <a:latin typeface="Cambria Math" panose="02040503050406030204" pitchFamily="18" charset="0"/>
                                        </a:rPr>
                                        <m:t>θ</m:t>
                                      </m:r>
                                    </m:e>
                                    <m:sup>
                                      <m:r>
                                        <a:rPr lang="es-CO" sz="1200" i="0">
                                          <a:latin typeface="Cambria Math" panose="02040503050406030204" pitchFamily="18" charset="0"/>
                                        </a:rPr>
                                        <m:t>2</m:t>
                                      </m:r>
                                    </m:sup>
                                  </m:sSup>
                                  <m:r>
                                    <a:rPr lang="es-CO" sz="1200" i="0">
                                      <a:latin typeface="Cambria Math" panose="02040503050406030204" pitchFamily="18" charset="0"/>
                                    </a:rPr>
                                    <m:t>+</m:t>
                                  </m:r>
                                  <m:sSubSup>
                                    <m:sSubSupPr>
                                      <m:ctrlPr>
                                        <a:rPr lang="es-CO" sz="1200" i="1">
                                          <a:solidFill>
                                            <a:srgbClr val="836967"/>
                                          </a:solidFill>
                                          <a:latin typeface="Cambria Math" panose="02040503050406030204" pitchFamily="18" charset="0"/>
                                        </a:rPr>
                                      </m:ctrlPr>
                                    </m:sSubSupPr>
                                    <m:e>
                                      <m:r>
                                        <m:rPr>
                                          <m:sty m:val="p"/>
                                        </m:rPr>
                                        <a:rPr lang="es-CO" sz="1200" i="0">
                                          <a:latin typeface="Cambria Math" panose="02040503050406030204" pitchFamily="18" charset="0"/>
                                        </a:rPr>
                                        <m:t>θ</m:t>
                                      </m:r>
                                    </m:e>
                                    <m:sub>
                                      <m:r>
                                        <a:rPr lang="es-CO" sz="1200" i="1">
                                          <a:latin typeface="Cambria Math" panose="02040503050406030204" pitchFamily="18" charset="0"/>
                                        </a:rPr>
                                        <m:t>𝑐</m:t>
                                      </m:r>
                                    </m:sub>
                                    <m:sup>
                                      <m:r>
                                        <a:rPr lang="es-CO" sz="1200" i="0">
                                          <a:latin typeface="Cambria Math" panose="02040503050406030204" pitchFamily="18" charset="0"/>
                                        </a:rPr>
                                        <m:t>2</m:t>
                                      </m:r>
                                    </m:sup>
                                  </m:sSubSup>
                                </m:e>
                              </m:rad>
                            </m:num>
                            <m:den>
                              <m:r>
                                <m:rPr>
                                  <m:sty m:val="p"/>
                                </m:rPr>
                                <a:rPr lang="es-CO" sz="1200" i="0">
                                  <a:latin typeface="Cambria Math" panose="02040503050406030204" pitchFamily="18" charset="0"/>
                                </a:rPr>
                                <m:t>θ</m:t>
                              </m:r>
                            </m:den>
                          </m:f>
                          <m:r>
                            <a:rPr lang="es-CO" sz="1200" i="0">
                              <a:latin typeface="Cambria Math" panose="02040503050406030204" pitchFamily="18" charset="0"/>
                            </a:rPr>
                            <m:t>−</m:t>
                          </m:r>
                          <m:f>
                            <m:fPr>
                              <m:ctrlPr>
                                <a:rPr lang="es-CO" sz="1200" i="1">
                                  <a:solidFill>
                                    <a:srgbClr val="836967"/>
                                  </a:solidFill>
                                  <a:latin typeface="Cambria Math" panose="02040503050406030204" pitchFamily="18" charset="0"/>
                                </a:rPr>
                              </m:ctrlPr>
                            </m:fPr>
                            <m:num>
                              <m:sSub>
                                <m:sSubPr>
                                  <m:ctrlPr>
                                    <a:rPr lang="es-CO" sz="1200" i="1">
                                      <a:solidFill>
                                        <a:srgbClr val="836967"/>
                                      </a:solidFill>
                                      <a:latin typeface="Cambria Math" panose="02040503050406030204" pitchFamily="18" charset="0"/>
                                    </a:rPr>
                                  </m:ctrlPr>
                                </m:sSubPr>
                                <m:e>
                                  <m:r>
                                    <m:rPr>
                                      <m:sty m:val="p"/>
                                    </m:rPr>
                                    <a:rPr lang="es-CO" sz="1200" i="0">
                                      <a:latin typeface="Cambria Math" panose="02040503050406030204" pitchFamily="18" charset="0"/>
                                    </a:rPr>
                                    <m:t>θ</m:t>
                                  </m:r>
                                </m:e>
                                <m:sub>
                                  <m:r>
                                    <a:rPr lang="es-CO" sz="1200" i="1">
                                      <a:latin typeface="Cambria Math" panose="02040503050406030204" pitchFamily="18" charset="0"/>
                                    </a:rPr>
                                    <m:t>𝑐</m:t>
                                  </m:r>
                                </m:sub>
                              </m:sSub>
                            </m:num>
                            <m:den>
                              <m:r>
                                <m:rPr>
                                  <m:sty m:val="p"/>
                                </m:rPr>
                                <a:rPr lang="es-CO" sz="1200" i="0">
                                  <a:latin typeface="Cambria Math" panose="02040503050406030204" pitchFamily="18" charset="0"/>
                                </a:rPr>
                                <m:t>θ</m:t>
                              </m:r>
                            </m:den>
                          </m:f>
                        </m:e>
                      </m:d>
                      <m:sSub>
                        <m:sSubPr>
                          <m:ctrlPr>
                            <a:rPr lang="es-CO" sz="1200" i="1" smtClean="0">
                              <a:latin typeface="Cambria Math" panose="02040503050406030204" pitchFamily="18" charset="0"/>
                            </a:rPr>
                          </m:ctrlPr>
                        </m:sSubPr>
                        <m:e>
                          <m:acc>
                            <m:accPr>
                              <m:chr m:val="⃗"/>
                              <m:ctrlPr>
                                <a:rPr lang="es-CO" sz="1200" i="1" smtClean="0">
                                  <a:solidFill>
                                    <a:srgbClr val="836967"/>
                                  </a:solidFill>
                                  <a:latin typeface="Cambria Math" panose="02040503050406030204" pitchFamily="18" charset="0"/>
                                </a:rPr>
                              </m:ctrlPr>
                            </m:accPr>
                            <m:e>
                              <m:r>
                                <a:rPr lang="es-CO" sz="1200" b="0" i="1" smtClean="0">
                                  <a:solidFill>
                                    <a:srgbClr val="836967"/>
                                  </a:solidFill>
                                  <a:latin typeface="Cambria Math" panose="02040503050406030204" pitchFamily="18" charset="0"/>
                                </a:rPr>
                                <m:t>𝑒</m:t>
                              </m:r>
                            </m:e>
                          </m:acc>
                        </m:e>
                        <m:sub>
                          <m:r>
                            <a:rPr lang="es-CO" sz="1200" i="1" smtClean="0">
                              <a:latin typeface="Cambria Math" panose="02040503050406030204" pitchFamily="18" charset="0"/>
                            </a:rPr>
                            <m:t>𝜃</m:t>
                          </m:r>
                        </m:sub>
                      </m:sSub>
                      <m:r>
                        <a:rPr lang="es-CO" sz="1200" b="0" i="1" smtClean="0">
                          <a:latin typeface="Cambria Math" panose="02040503050406030204" pitchFamily="18" charset="0"/>
                        </a:rPr>
                        <m:t>            (</m:t>
                      </m:r>
                      <m:r>
                        <a:rPr lang="es-ES" sz="1200" b="0" i="1" smtClean="0">
                          <a:latin typeface="Cambria Math" panose="02040503050406030204" pitchFamily="18" charset="0"/>
                        </a:rPr>
                        <m:t>55</m:t>
                      </m:r>
                      <m:r>
                        <a:rPr lang="es-CO" sz="1200" b="0" i="1" smtClean="0">
                          <a:latin typeface="Cambria Math" panose="02040503050406030204" pitchFamily="18" charset="0"/>
                        </a:rPr>
                        <m:t>)</m:t>
                      </m:r>
                    </m:oMath>
                  </m:oMathPara>
                </a14:m>
                <a:endParaRPr lang="es-CO" sz="1200" dirty="0"/>
              </a:p>
            </p:txBody>
          </p:sp>
        </mc:Choice>
        <mc:Fallback>
          <p:sp>
            <p:nvSpPr>
              <p:cNvPr id="36" name="CuadroTexto 35">
                <a:extLst>
                  <a:ext uri="{FF2B5EF4-FFF2-40B4-BE49-F238E27FC236}">
                    <a16:creationId xmlns:a16="http://schemas.microsoft.com/office/drawing/2014/main" id="{2874C54B-BA4F-689A-D745-0230941F7D6D}"/>
                  </a:ext>
                </a:extLst>
              </p:cNvPr>
              <p:cNvSpPr txBox="1">
                <a:spLocks noRot="1" noChangeAspect="1" noMove="1" noResize="1" noEditPoints="1" noAdjustHandles="1" noChangeArrowheads="1" noChangeShapeType="1" noTextEdit="1"/>
              </p:cNvSpPr>
              <p:nvPr/>
            </p:nvSpPr>
            <p:spPr>
              <a:xfrm>
                <a:off x="971263" y="1928684"/>
                <a:ext cx="3218959" cy="507318"/>
              </a:xfrm>
              <a:prstGeom prst="rect">
                <a:avLst/>
              </a:prstGeom>
              <a:blipFill>
                <a:blip r:embed="rId9"/>
                <a:stretch>
                  <a:fillRect/>
                </a:stretch>
              </a:blipFill>
            </p:spPr>
            <p:txBody>
              <a:bodyPr/>
              <a:lstStyle/>
              <a:p>
                <a:r>
                  <a:rPr lang="es-CO">
                    <a:noFill/>
                  </a:rPr>
                  <a:t> </a:t>
                </a:r>
              </a:p>
            </p:txBody>
          </p:sp>
        </mc:Fallback>
      </mc:AlternateContent>
      <mc:AlternateContent xmlns:mc="http://schemas.openxmlformats.org/markup-compatibility/2006">
        <mc:Choice xmlns:a14="http://schemas.microsoft.com/office/drawing/2010/main" Requires="a14">
          <p:sp>
            <p:nvSpPr>
              <p:cNvPr id="43" name="Google Shape;70;p15">
                <a:extLst>
                  <a:ext uri="{FF2B5EF4-FFF2-40B4-BE49-F238E27FC236}">
                    <a16:creationId xmlns:a16="http://schemas.microsoft.com/office/drawing/2014/main" id="{3E77BB24-CE8F-A0A6-540B-14226B2FF926}"/>
                  </a:ext>
                </a:extLst>
              </p:cNvPr>
              <p:cNvSpPr txBox="1">
                <a:spLocks/>
              </p:cNvSpPr>
              <p:nvPr/>
            </p:nvSpPr>
            <p:spPr>
              <a:xfrm>
                <a:off x="1054489" y="2707499"/>
                <a:ext cx="3135733" cy="94936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spcAft>
                    <a:spcPts val="1200"/>
                  </a:spcAft>
                  <a:buNone/>
                </a:pPr>
                <a14:m>
                  <m:oMathPara xmlns:m="http://schemas.openxmlformats.org/officeDocument/2006/math">
                    <m:oMathParaPr>
                      <m:jc m:val="centerGroup"/>
                    </m:oMathParaPr>
                    <m:oMath xmlns:m="http://schemas.openxmlformats.org/officeDocument/2006/math">
                      <m:sSub>
                        <m:sSubPr>
                          <m:ctrlPr>
                            <a:rPr lang="es-CO" sz="1200" i="1" smtClean="0">
                              <a:latin typeface="Cambria Math" panose="02040503050406030204" pitchFamily="18" charset="0"/>
                              <a:ea typeface="Cambria Math" panose="02040503050406030204" pitchFamily="18" charset="0"/>
                            </a:rPr>
                          </m:ctrlPr>
                        </m:sSubPr>
                        <m:e>
                          <m:r>
                            <a:rPr lang="es-MX" sz="1200">
                              <a:latin typeface="Cambria Math" panose="02040503050406030204" pitchFamily="18" charset="0"/>
                              <a:ea typeface="Cambria Math" panose="02040503050406030204" pitchFamily="18" charset="0"/>
                            </a:rPr>
                            <m:t>𝜃</m:t>
                          </m:r>
                        </m:e>
                        <m:sub>
                          <m:r>
                            <a:rPr lang="es-ES" sz="1200" i="1">
                              <a:latin typeface="Cambria Math" panose="02040503050406030204" pitchFamily="18" charset="0"/>
                              <a:ea typeface="Calibri" panose="020F0502020204030204" pitchFamily="34" charset="0"/>
                              <a:cs typeface="Times New Roman" panose="02020603050405020304" pitchFamily="18" charset="0"/>
                            </a:rPr>
                            <m:t>𝐸</m:t>
                          </m:r>
                          <m:r>
                            <a:rPr lang="es-MX" sz="1200" i="1">
                              <a:latin typeface="Cambria Math" panose="02040503050406030204" pitchFamily="18" charset="0"/>
                              <a:ea typeface="Cambria Math" panose="02040503050406030204" pitchFamily="18" charset="0"/>
                            </a:rPr>
                            <m:t>−</m:t>
                          </m:r>
                          <m:r>
                            <a:rPr lang="es-CO" sz="1200" b="0" i="1" smtClean="0">
                              <a:latin typeface="Cambria Math" panose="02040503050406030204" pitchFamily="18" charset="0"/>
                              <a:ea typeface="Cambria Math" panose="02040503050406030204" pitchFamily="18" charset="0"/>
                            </a:rPr>
                            <m:t> </m:t>
                          </m:r>
                          <m:r>
                            <a:rPr lang="es-CO" sz="1200" b="0" i="1" smtClean="0">
                              <a:latin typeface="Cambria Math" panose="02040503050406030204" pitchFamily="18" charset="0"/>
                              <a:ea typeface="Cambria Math" panose="02040503050406030204" pitchFamily="18" charset="0"/>
                            </a:rPr>
                            <m:t>𝑁𝐼𝑆</m:t>
                          </m:r>
                        </m:sub>
                      </m:sSub>
                      <m:r>
                        <a:rPr lang="es-CO" sz="1200">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s-CO" sz="1200" i="1">
                              <a:latin typeface="Cambria Math" panose="02040503050406030204" pitchFamily="18" charset="0"/>
                              <a:ea typeface="Cambria Math" panose="02040503050406030204" pitchFamily="18" charset="0"/>
                            </a:rPr>
                          </m:ctrlPr>
                        </m:sSubPr>
                        <m:e>
                          <m:r>
                            <a:rPr lang="es-MX" sz="1200">
                              <a:latin typeface="Cambria Math" panose="02040503050406030204" pitchFamily="18" charset="0"/>
                              <a:ea typeface="Cambria Math" panose="02040503050406030204" pitchFamily="18" charset="0"/>
                            </a:rPr>
                            <m:t>𝜃</m:t>
                          </m:r>
                        </m:e>
                        <m:sub>
                          <m:r>
                            <a:rPr lang="es-ES" sz="1200" i="1">
                              <a:latin typeface="Cambria Math" panose="02040503050406030204" pitchFamily="18" charset="0"/>
                              <a:ea typeface="Calibri" panose="020F0502020204030204" pitchFamily="34" charset="0"/>
                              <a:cs typeface="Times New Roman" panose="02020603050405020304" pitchFamily="18" charset="0"/>
                            </a:rPr>
                            <m:t>𝐸</m:t>
                          </m:r>
                          <m:r>
                            <a:rPr lang="es-MX" sz="1200" i="1">
                              <a:latin typeface="Cambria Math" panose="02040503050406030204" pitchFamily="18" charset="0"/>
                              <a:ea typeface="Cambria Math" panose="02040503050406030204" pitchFamily="18" charset="0"/>
                            </a:rPr>
                            <m:t>−</m:t>
                          </m:r>
                          <m:r>
                            <m:rPr>
                              <m:nor/>
                            </m:rPr>
                            <a:rPr lang="es-MX" sz="1200">
                              <a:latin typeface="Cambria Math" panose="02040503050406030204" pitchFamily="18" charset="0"/>
                              <a:ea typeface="Cambria Math" panose="02040503050406030204" pitchFamily="18" charset="0"/>
                            </a:rPr>
                            <m:t>sis</m:t>
                          </m:r>
                        </m:sub>
                      </m:sSub>
                      <m:rad>
                        <m:radPr>
                          <m:degHide m:val="on"/>
                          <m:ctrlPr>
                            <a:rPr lang="es-CO" sz="1200" i="1">
                              <a:effectLst/>
                              <a:latin typeface="Cambria Math" panose="02040503050406030204" pitchFamily="18" charset="0"/>
                              <a:ea typeface="Times New Roman" panose="02020603050405020304" pitchFamily="18" charset="0"/>
                            </a:rPr>
                          </m:ctrlPr>
                        </m:radPr>
                        <m:deg/>
                        <m:e>
                          <m:r>
                            <a:rPr lang="es-CO" sz="1200" i="1">
                              <a:effectLst/>
                              <a:latin typeface="Cambria Math" panose="02040503050406030204" pitchFamily="18" charset="0"/>
                              <a:ea typeface="Times New Roman" panose="02020603050405020304" pitchFamily="18" charset="0"/>
                              <a:cs typeface="Times New Roman" panose="02020603050405020304" pitchFamily="18" charset="0"/>
                            </a:rPr>
                            <m:t>1−2</m:t>
                          </m:r>
                          <m:f>
                            <m:fPr>
                              <m:ctrlPr>
                                <a:rPr lang="es-CO" sz="1200" i="1">
                                  <a:effectLst/>
                                  <a:latin typeface="Cambria Math" panose="02040503050406030204" pitchFamily="18" charset="0"/>
                                  <a:ea typeface="Times New Roman" panose="02020603050405020304" pitchFamily="18" charset="0"/>
                                </a:rPr>
                              </m:ctrlPr>
                            </m:fPr>
                            <m:num>
                              <m:sSub>
                                <m:sSubPr>
                                  <m:ctrlPr>
                                    <a:rPr lang="es-CO" sz="1200" i="1">
                                      <a:latin typeface="Cambria Math" panose="02040503050406030204" pitchFamily="18" charset="0"/>
                                      <a:ea typeface="Cambria Math" panose="02040503050406030204" pitchFamily="18" charset="0"/>
                                    </a:rPr>
                                  </m:ctrlPr>
                                </m:sSubPr>
                                <m:e>
                                  <m:r>
                                    <a:rPr lang="es-MX" sz="1200">
                                      <a:latin typeface="Cambria Math" panose="02040503050406030204" pitchFamily="18" charset="0"/>
                                      <a:ea typeface="Cambria Math" panose="02040503050406030204" pitchFamily="18" charset="0"/>
                                    </a:rPr>
                                    <m:t>𝜃</m:t>
                                  </m:r>
                                </m:e>
                                <m:sub>
                                  <m:r>
                                    <a:rPr lang="es-CO" sz="1200" b="0" i="1" smtClean="0">
                                      <a:latin typeface="Cambria Math" panose="02040503050406030204" pitchFamily="18" charset="0"/>
                                      <a:ea typeface="Cambria Math" panose="02040503050406030204" pitchFamily="18" charset="0"/>
                                    </a:rPr>
                                    <m:t>𝐶</m:t>
                                  </m:r>
                                </m:sub>
                              </m:sSub>
                            </m:num>
                            <m:den>
                              <m:sSub>
                                <m:sSubPr>
                                  <m:ctrlPr>
                                    <a:rPr lang="es-CO" sz="1200" i="1">
                                      <a:latin typeface="Cambria Math" panose="02040503050406030204" pitchFamily="18" charset="0"/>
                                      <a:ea typeface="Cambria Math" panose="02040503050406030204" pitchFamily="18" charset="0"/>
                                    </a:rPr>
                                  </m:ctrlPr>
                                </m:sSubPr>
                                <m:e>
                                  <m:r>
                                    <a:rPr lang="es-MX" sz="1200">
                                      <a:latin typeface="Cambria Math" panose="02040503050406030204" pitchFamily="18" charset="0"/>
                                      <a:ea typeface="Cambria Math" panose="02040503050406030204" pitchFamily="18" charset="0"/>
                                    </a:rPr>
                                    <m:t>𝜃</m:t>
                                  </m:r>
                                </m:e>
                                <m:sub>
                                  <m:r>
                                    <a:rPr lang="es-ES" sz="1200" i="1">
                                      <a:latin typeface="Cambria Math" panose="02040503050406030204" pitchFamily="18" charset="0"/>
                                      <a:ea typeface="Calibri" panose="020F0502020204030204" pitchFamily="34" charset="0"/>
                                      <a:cs typeface="Times New Roman" panose="02020603050405020304" pitchFamily="18" charset="0"/>
                                    </a:rPr>
                                    <m:t>𝐸</m:t>
                                  </m:r>
                                  <m:r>
                                    <a:rPr lang="es-MX" sz="1200" i="1">
                                      <a:latin typeface="Cambria Math" panose="02040503050406030204" pitchFamily="18" charset="0"/>
                                      <a:ea typeface="Cambria Math" panose="02040503050406030204" pitchFamily="18" charset="0"/>
                                    </a:rPr>
                                    <m:t>−</m:t>
                                  </m:r>
                                  <m:r>
                                    <m:rPr>
                                      <m:nor/>
                                    </m:rPr>
                                    <a:rPr lang="es-MX" sz="1200">
                                      <a:latin typeface="Cambria Math" panose="02040503050406030204" pitchFamily="18" charset="0"/>
                                      <a:ea typeface="Cambria Math" panose="02040503050406030204" pitchFamily="18" charset="0"/>
                                    </a:rPr>
                                    <m:t>sis</m:t>
                                  </m:r>
                                </m:sub>
                              </m:sSub>
                            </m:den>
                          </m:f>
                        </m:e>
                      </m:rad>
                      <m:r>
                        <a:rPr lang="es-CO" sz="1200" b="0" i="1" smtClean="0">
                          <a:effectLst/>
                          <a:latin typeface="Cambria Math" panose="02040503050406030204" pitchFamily="18" charset="0"/>
                          <a:ea typeface="Times New Roman" panose="02020603050405020304" pitchFamily="18" charset="0"/>
                          <a:cs typeface="Times New Roman" panose="02020603050405020304" pitchFamily="18" charset="0"/>
                        </a:rPr>
                        <m:t>                   (</m:t>
                      </m:r>
                      <m:r>
                        <a:rPr lang="es-ES" sz="1200" b="0" i="1" smtClean="0">
                          <a:effectLst/>
                          <a:latin typeface="Cambria Math" panose="02040503050406030204" pitchFamily="18" charset="0"/>
                          <a:ea typeface="Times New Roman" panose="02020603050405020304" pitchFamily="18" charset="0"/>
                          <a:cs typeface="Times New Roman" panose="02020603050405020304" pitchFamily="18" charset="0"/>
                        </a:rPr>
                        <m:t>56</m:t>
                      </m:r>
                      <m:r>
                        <a:rPr lang="es-CO" sz="1200" b="0" i="1" smtClean="0">
                          <a:effectLst/>
                          <a:latin typeface="Cambria Math" panose="02040503050406030204" pitchFamily="18" charset="0"/>
                          <a:ea typeface="Times New Roman" panose="02020603050405020304" pitchFamily="18" charset="0"/>
                          <a:cs typeface="Times New Roman" panose="02020603050405020304" pitchFamily="18" charset="0"/>
                        </a:rPr>
                        <m:t>)</m:t>
                      </m:r>
                    </m:oMath>
                  </m:oMathPara>
                </a14:m>
                <a:endParaRPr lang="es-ES" sz="1200" dirty="0">
                  <a:solidFill>
                    <a:schemeClr val="tx1"/>
                  </a:solidFill>
                  <a:latin typeface="Times New Roman" panose="02020603050405020304" pitchFamily="18" charset="0"/>
                  <a:cs typeface="Times New Roman" panose="02020603050405020304" pitchFamily="18" charset="0"/>
                </a:endParaRPr>
              </a:p>
            </p:txBody>
          </p:sp>
        </mc:Choice>
        <mc:Fallback>
          <p:sp>
            <p:nvSpPr>
              <p:cNvPr id="43" name="Google Shape;70;p15">
                <a:extLst>
                  <a:ext uri="{FF2B5EF4-FFF2-40B4-BE49-F238E27FC236}">
                    <a16:creationId xmlns:a16="http://schemas.microsoft.com/office/drawing/2014/main" id="{3E77BB24-CE8F-A0A6-540B-14226B2FF926}"/>
                  </a:ext>
                </a:extLst>
              </p:cNvPr>
              <p:cNvSpPr txBox="1">
                <a:spLocks noRot="1" noChangeAspect="1" noMove="1" noResize="1" noEditPoints="1" noAdjustHandles="1" noChangeArrowheads="1" noChangeShapeType="1" noTextEdit="1"/>
              </p:cNvSpPr>
              <p:nvPr/>
            </p:nvSpPr>
            <p:spPr>
              <a:xfrm>
                <a:off x="1054489" y="2707499"/>
                <a:ext cx="3135733" cy="949365"/>
              </a:xfrm>
              <a:prstGeom prst="rect">
                <a:avLst/>
              </a:prstGeom>
              <a:blipFill>
                <a:blip r:embed="rId10"/>
                <a:stretch>
                  <a:fillRect/>
                </a:stretch>
              </a:blipFill>
              <a:ln>
                <a:noFill/>
              </a:ln>
            </p:spPr>
            <p:txBody>
              <a:bodyPr/>
              <a:lstStyle/>
              <a:p>
                <a:r>
                  <a:rPr lang="es-CO">
                    <a:noFill/>
                  </a:rPr>
                  <a:t> </a:t>
                </a:r>
              </a:p>
            </p:txBody>
          </p:sp>
        </mc:Fallback>
      </mc:AlternateContent>
      <mc:AlternateContent xmlns:mc="http://schemas.openxmlformats.org/markup-compatibility/2006">
        <mc:Choice xmlns:a14="http://schemas.microsoft.com/office/drawing/2010/main" Requires="a14">
          <p:sp>
            <p:nvSpPr>
              <p:cNvPr id="46" name="Google Shape;70;p15">
                <a:extLst>
                  <a:ext uri="{FF2B5EF4-FFF2-40B4-BE49-F238E27FC236}">
                    <a16:creationId xmlns:a16="http://schemas.microsoft.com/office/drawing/2014/main" id="{5047358B-A4F8-4B1B-1637-EBD47C5D522C}"/>
                  </a:ext>
                </a:extLst>
              </p:cNvPr>
              <p:cNvSpPr txBox="1">
                <a:spLocks/>
              </p:cNvSpPr>
              <p:nvPr/>
            </p:nvSpPr>
            <p:spPr>
              <a:xfrm>
                <a:off x="628131" y="3953429"/>
                <a:ext cx="5031334" cy="99142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spcAft>
                    <a:spcPts val="1200"/>
                  </a:spcAft>
                  <a:buNone/>
                </a:pPr>
                <a14:m>
                  <m:oMathPara xmlns:m="http://schemas.openxmlformats.org/officeDocument/2006/math">
                    <m:oMathParaPr>
                      <m:jc m:val="centerGroup"/>
                    </m:oMathParaPr>
                    <m:oMath xmlns:m="http://schemas.openxmlformats.org/officeDocument/2006/math">
                      <m:r>
                        <m:rPr>
                          <m:sty m:val="p"/>
                        </m:rPr>
                        <a:rPr lang="es-CO" sz="1200" smtClean="0">
                          <a:latin typeface="Cambria Math" panose="02040503050406030204" pitchFamily="18" charset="0"/>
                          <a:ea typeface="Cambria Math" panose="02040503050406030204" pitchFamily="18" charset="0"/>
                        </a:rPr>
                        <m:t>Ψ</m:t>
                      </m:r>
                      <m:d>
                        <m:dPr>
                          <m:ctrlPr>
                            <a:rPr lang="es-CO" sz="1200" i="1">
                              <a:latin typeface="Cambria Math" panose="02040503050406030204" pitchFamily="18" charset="0"/>
                              <a:ea typeface="Cambria Math" panose="02040503050406030204" pitchFamily="18" charset="0"/>
                            </a:rPr>
                          </m:ctrlPr>
                        </m:dPr>
                        <m:e>
                          <m:r>
                            <m:rPr>
                              <m:sty m:val="p"/>
                            </m:rPr>
                            <a:rPr lang="es-CO" sz="1200">
                              <a:latin typeface="Cambria Math" panose="02040503050406030204" pitchFamily="18" charset="0"/>
                              <a:ea typeface="Cambria Math" panose="02040503050406030204" pitchFamily="18" charset="0"/>
                            </a:rPr>
                            <m:t>θ</m:t>
                          </m:r>
                        </m:e>
                      </m:d>
                      <m:r>
                        <a:rPr lang="es-CO" sz="1200" i="1">
                          <a:latin typeface="Cambria Math" panose="02040503050406030204" pitchFamily="18" charset="0"/>
                          <a:ea typeface="Cambria Math" panose="02040503050406030204" pitchFamily="18" charset="0"/>
                        </a:rPr>
                        <m:t>=</m:t>
                      </m:r>
                      <m:sSub>
                        <m:sSubPr>
                          <m:ctrlPr>
                            <a:rPr lang="es-CO" sz="1200" i="1">
                              <a:latin typeface="Cambria Math" panose="02040503050406030204" pitchFamily="18" charset="0"/>
                              <a:ea typeface="Cambria Math" panose="02040503050406030204" pitchFamily="18" charset="0"/>
                            </a:rPr>
                          </m:ctrlPr>
                        </m:sSubPr>
                        <m:e>
                          <m:r>
                            <a:rPr lang="es-MX" sz="1200">
                              <a:latin typeface="Cambria Math" panose="02040503050406030204" pitchFamily="18" charset="0"/>
                              <a:ea typeface="Cambria Math" panose="02040503050406030204" pitchFamily="18" charset="0"/>
                            </a:rPr>
                            <m:t>𝜃</m:t>
                          </m:r>
                        </m:e>
                        <m:sub>
                          <m:r>
                            <a:rPr lang="es-ES" sz="1200" i="1">
                              <a:latin typeface="Cambria Math" panose="02040503050406030204" pitchFamily="18" charset="0"/>
                              <a:ea typeface="Calibri" panose="020F0502020204030204" pitchFamily="34" charset="0"/>
                              <a:cs typeface="Times New Roman" panose="02020603050405020304" pitchFamily="18" charset="0"/>
                            </a:rPr>
                            <m:t>𝐸</m:t>
                          </m:r>
                          <m:r>
                            <a:rPr lang="es-MX" sz="1200" i="1">
                              <a:latin typeface="Cambria Math" panose="02040503050406030204" pitchFamily="18" charset="0"/>
                              <a:ea typeface="Cambria Math" panose="02040503050406030204" pitchFamily="18" charset="0"/>
                            </a:rPr>
                            <m:t>−</m:t>
                          </m:r>
                          <m:r>
                            <m:rPr>
                              <m:nor/>
                            </m:rPr>
                            <a:rPr lang="es-MX" sz="1200">
                              <a:latin typeface="Cambria Math" panose="02040503050406030204" pitchFamily="18" charset="0"/>
                              <a:ea typeface="Cambria Math" panose="02040503050406030204" pitchFamily="18" charset="0"/>
                            </a:rPr>
                            <m:t>sis</m:t>
                          </m:r>
                        </m:sub>
                      </m:sSub>
                      <m:d>
                        <m:dPr>
                          <m:begChr m:val="["/>
                          <m:endChr m:val="]"/>
                          <m:ctrlPr>
                            <a:rPr lang="es-CO" sz="1200" i="1">
                              <a:latin typeface="Cambria Math" panose="02040503050406030204" pitchFamily="18" charset="0"/>
                              <a:ea typeface="Cambria Math" panose="02040503050406030204" pitchFamily="18" charset="0"/>
                            </a:rPr>
                          </m:ctrlPr>
                        </m:dPr>
                        <m:e>
                          <m:rad>
                            <m:radPr>
                              <m:degHide m:val="on"/>
                              <m:ctrlPr>
                                <a:rPr lang="es-CO" sz="1200" i="1">
                                  <a:latin typeface="Cambria Math" panose="02040503050406030204" pitchFamily="18" charset="0"/>
                                  <a:ea typeface="Cambria Math" panose="02040503050406030204" pitchFamily="18" charset="0"/>
                                </a:rPr>
                              </m:ctrlPr>
                            </m:radPr>
                            <m:deg/>
                            <m:e>
                              <m:sSup>
                                <m:sSupPr>
                                  <m:ctrlPr>
                                    <a:rPr lang="es-CO" sz="1200" i="1">
                                      <a:latin typeface="Cambria Math" panose="02040503050406030204" pitchFamily="18" charset="0"/>
                                      <a:ea typeface="Cambria Math" panose="02040503050406030204" pitchFamily="18" charset="0"/>
                                    </a:rPr>
                                  </m:ctrlPr>
                                </m:sSupPr>
                                <m:e>
                                  <m:r>
                                    <m:rPr>
                                      <m:sty m:val="p"/>
                                    </m:rPr>
                                    <a:rPr lang="es-CO" sz="1200">
                                      <a:latin typeface="Cambria Math" panose="02040503050406030204" pitchFamily="18" charset="0"/>
                                      <a:ea typeface="Cambria Math" panose="02040503050406030204" pitchFamily="18" charset="0"/>
                                    </a:rPr>
                                    <m:t>θ</m:t>
                                  </m:r>
                                </m:e>
                                <m:sup>
                                  <m:r>
                                    <a:rPr lang="es-CO" sz="1200" i="1">
                                      <a:latin typeface="Cambria Math" panose="02040503050406030204" pitchFamily="18" charset="0"/>
                                      <a:ea typeface="Cambria Math" panose="02040503050406030204" pitchFamily="18" charset="0"/>
                                    </a:rPr>
                                    <m:t>2</m:t>
                                  </m:r>
                                </m:sup>
                              </m:sSup>
                              <m:r>
                                <a:rPr lang="es-CO" sz="1200" i="1">
                                  <a:latin typeface="Cambria Math" panose="02040503050406030204" pitchFamily="18" charset="0"/>
                                  <a:ea typeface="Cambria Math" panose="02040503050406030204" pitchFamily="18" charset="0"/>
                                </a:rPr>
                                <m:t>+</m:t>
                              </m:r>
                              <m:sSubSup>
                                <m:sSubSupPr>
                                  <m:ctrlPr>
                                    <a:rPr lang="es-CO" sz="1200" i="1">
                                      <a:latin typeface="Cambria Math" panose="02040503050406030204" pitchFamily="18" charset="0"/>
                                      <a:ea typeface="Cambria Math" panose="02040503050406030204" pitchFamily="18" charset="0"/>
                                    </a:rPr>
                                  </m:ctrlPr>
                                </m:sSubSupPr>
                                <m:e>
                                  <m:r>
                                    <m:rPr>
                                      <m:sty m:val="p"/>
                                    </m:rPr>
                                    <a:rPr lang="es-CO" sz="1200">
                                      <a:latin typeface="Cambria Math" panose="02040503050406030204" pitchFamily="18" charset="0"/>
                                      <a:ea typeface="Cambria Math" panose="02040503050406030204" pitchFamily="18" charset="0"/>
                                    </a:rPr>
                                    <m:t>θ</m:t>
                                  </m:r>
                                </m:e>
                                <m:sub>
                                  <m:r>
                                    <a:rPr lang="es-CO" sz="1200" i="1">
                                      <a:latin typeface="Cambria Math" panose="02040503050406030204" pitchFamily="18" charset="0"/>
                                      <a:ea typeface="Cambria Math" panose="02040503050406030204" pitchFamily="18" charset="0"/>
                                    </a:rPr>
                                    <m:t>𝑐</m:t>
                                  </m:r>
                                </m:sub>
                                <m:sup>
                                  <m:r>
                                    <a:rPr lang="es-CO" sz="1200" i="1">
                                      <a:latin typeface="Cambria Math" panose="02040503050406030204" pitchFamily="18" charset="0"/>
                                      <a:ea typeface="Cambria Math" panose="02040503050406030204" pitchFamily="18" charset="0"/>
                                    </a:rPr>
                                    <m:t>2</m:t>
                                  </m:r>
                                </m:sup>
                              </m:sSubSup>
                            </m:e>
                          </m:rad>
                          <m:r>
                            <a:rPr lang="es-CO" sz="1200" i="1">
                              <a:latin typeface="Cambria Math" panose="02040503050406030204" pitchFamily="18" charset="0"/>
                              <a:ea typeface="Cambria Math" panose="02040503050406030204" pitchFamily="18" charset="0"/>
                            </a:rPr>
                            <m:t>−</m:t>
                          </m:r>
                          <m:sSub>
                            <m:sSubPr>
                              <m:ctrlPr>
                                <a:rPr lang="es-CO" sz="1200" i="1">
                                  <a:latin typeface="Cambria Math" panose="02040503050406030204" pitchFamily="18" charset="0"/>
                                  <a:ea typeface="Cambria Math" panose="02040503050406030204" pitchFamily="18" charset="0"/>
                                </a:rPr>
                              </m:ctrlPr>
                            </m:sSubPr>
                            <m:e>
                              <m:r>
                                <m:rPr>
                                  <m:sty m:val="p"/>
                                </m:rPr>
                                <a:rPr lang="es-CO" sz="1200">
                                  <a:latin typeface="Cambria Math" panose="02040503050406030204" pitchFamily="18" charset="0"/>
                                  <a:ea typeface="Cambria Math" panose="02040503050406030204" pitchFamily="18" charset="0"/>
                                </a:rPr>
                                <m:t>θ</m:t>
                              </m:r>
                            </m:e>
                            <m:sub>
                              <m:r>
                                <a:rPr lang="es-CO" sz="1200" i="1">
                                  <a:latin typeface="Cambria Math" panose="02040503050406030204" pitchFamily="18" charset="0"/>
                                  <a:ea typeface="Cambria Math" panose="02040503050406030204" pitchFamily="18" charset="0"/>
                                </a:rPr>
                                <m:t>𝑐</m:t>
                              </m:r>
                            </m:sub>
                          </m:sSub>
                          <m:func>
                            <m:funcPr>
                              <m:ctrlPr>
                                <a:rPr lang="es-CO" sz="1200" i="1">
                                  <a:latin typeface="Cambria Math" panose="02040503050406030204" pitchFamily="18" charset="0"/>
                                  <a:ea typeface="Cambria Math" panose="02040503050406030204" pitchFamily="18" charset="0"/>
                                </a:rPr>
                              </m:ctrlPr>
                            </m:funcPr>
                            <m:fName>
                              <m:r>
                                <m:rPr>
                                  <m:sty m:val="p"/>
                                </m:rPr>
                                <a:rPr lang="es-CO" sz="1200">
                                  <a:latin typeface="Cambria Math" panose="02040503050406030204" pitchFamily="18" charset="0"/>
                                  <a:ea typeface="Cambria Math" panose="02040503050406030204" pitchFamily="18" charset="0"/>
                                </a:rPr>
                                <m:t>ln</m:t>
                              </m:r>
                            </m:fName>
                            <m:e>
                              <m:d>
                                <m:dPr>
                                  <m:begChr m:val="|"/>
                                  <m:endChr m:val="|"/>
                                  <m:ctrlPr>
                                    <a:rPr lang="es-CO" sz="1200" i="1">
                                      <a:latin typeface="Cambria Math" panose="02040503050406030204" pitchFamily="18" charset="0"/>
                                      <a:ea typeface="Cambria Math" panose="02040503050406030204" pitchFamily="18" charset="0"/>
                                    </a:rPr>
                                  </m:ctrlPr>
                                </m:dPr>
                                <m:e>
                                  <m:rad>
                                    <m:radPr>
                                      <m:degHide m:val="on"/>
                                      <m:ctrlPr>
                                        <a:rPr lang="es-CO" sz="1200" i="1">
                                          <a:latin typeface="Cambria Math" panose="02040503050406030204" pitchFamily="18" charset="0"/>
                                          <a:ea typeface="Cambria Math" panose="02040503050406030204" pitchFamily="18" charset="0"/>
                                        </a:rPr>
                                      </m:ctrlPr>
                                    </m:radPr>
                                    <m:deg/>
                                    <m:e>
                                      <m:sSup>
                                        <m:sSupPr>
                                          <m:ctrlPr>
                                            <a:rPr lang="es-CO" sz="1200" i="1">
                                              <a:latin typeface="Cambria Math" panose="02040503050406030204" pitchFamily="18" charset="0"/>
                                              <a:ea typeface="Cambria Math" panose="02040503050406030204" pitchFamily="18" charset="0"/>
                                            </a:rPr>
                                          </m:ctrlPr>
                                        </m:sSupPr>
                                        <m:e>
                                          <m:r>
                                            <m:rPr>
                                              <m:sty m:val="p"/>
                                            </m:rPr>
                                            <a:rPr lang="es-CO" sz="1200">
                                              <a:latin typeface="Cambria Math" panose="02040503050406030204" pitchFamily="18" charset="0"/>
                                              <a:ea typeface="Cambria Math" panose="02040503050406030204" pitchFamily="18" charset="0"/>
                                            </a:rPr>
                                            <m:t>θ</m:t>
                                          </m:r>
                                        </m:e>
                                        <m:sup>
                                          <m:r>
                                            <a:rPr lang="es-CO" sz="1200" i="1">
                                              <a:latin typeface="Cambria Math" panose="02040503050406030204" pitchFamily="18" charset="0"/>
                                              <a:ea typeface="Cambria Math" panose="02040503050406030204" pitchFamily="18" charset="0"/>
                                            </a:rPr>
                                            <m:t>2</m:t>
                                          </m:r>
                                        </m:sup>
                                      </m:sSup>
                                      <m:r>
                                        <a:rPr lang="es-CO" sz="1200" i="1">
                                          <a:latin typeface="Cambria Math" panose="02040503050406030204" pitchFamily="18" charset="0"/>
                                          <a:ea typeface="Cambria Math" panose="02040503050406030204" pitchFamily="18" charset="0"/>
                                        </a:rPr>
                                        <m:t>+</m:t>
                                      </m:r>
                                      <m:sSubSup>
                                        <m:sSubSupPr>
                                          <m:ctrlPr>
                                            <a:rPr lang="es-CO" sz="1200" i="1">
                                              <a:latin typeface="Cambria Math" panose="02040503050406030204" pitchFamily="18" charset="0"/>
                                              <a:ea typeface="Cambria Math" panose="02040503050406030204" pitchFamily="18" charset="0"/>
                                            </a:rPr>
                                          </m:ctrlPr>
                                        </m:sSubSupPr>
                                        <m:e>
                                          <m:r>
                                            <m:rPr>
                                              <m:sty m:val="p"/>
                                            </m:rPr>
                                            <a:rPr lang="es-CO" sz="1200">
                                              <a:latin typeface="Cambria Math" panose="02040503050406030204" pitchFamily="18" charset="0"/>
                                              <a:ea typeface="Cambria Math" panose="02040503050406030204" pitchFamily="18" charset="0"/>
                                            </a:rPr>
                                            <m:t>θ</m:t>
                                          </m:r>
                                        </m:e>
                                        <m:sub>
                                          <m:r>
                                            <a:rPr lang="es-CO" sz="1200" i="1">
                                              <a:latin typeface="Cambria Math" panose="02040503050406030204" pitchFamily="18" charset="0"/>
                                              <a:ea typeface="Cambria Math" panose="02040503050406030204" pitchFamily="18" charset="0"/>
                                            </a:rPr>
                                            <m:t>𝑐</m:t>
                                          </m:r>
                                        </m:sub>
                                        <m:sup>
                                          <m:r>
                                            <a:rPr lang="es-CO" sz="1200" i="1">
                                              <a:latin typeface="Cambria Math" panose="02040503050406030204" pitchFamily="18" charset="0"/>
                                              <a:ea typeface="Cambria Math" panose="02040503050406030204" pitchFamily="18" charset="0"/>
                                            </a:rPr>
                                            <m:t>2</m:t>
                                          </m:r>
                                        </m:sup>
                                      </m:sSubSup>
                                    </m:e>
                                  </m:rad>
                                  <m:r>
                                    <a:rPr lang="es-CO" sz="1200" i="1">
                                      <a:latin typeface="Cambria Math" panose="02040503050406030204" pitchFamily="18" charset="0"/>
                                      <a:ea typeface="Cambria Math" panose="02040503050406030204" pitchFamily="18" charset="0"/>
                                    </a:rPr>
                                    <m:t>+</m:t>
                                  </m:r>
                                  <m:sSub>
                                    <m:sSubPr>
                                      <m:ctrlPr>
                                        <a:rPr lang="es-CO" sz="1200" i="1">
                                          <a:latin typeface="Cambria Math" panose="02040503050406030204" pitchFamily="18" charset="0"/>
                                          <a:ea typeface="Cambria Math" panose="02040503050406030204" pitchFamily="18" charset="0"/>
                                        </a:rPr>
                                      </m:ctrlPr>
                                    </m:sSubPr>
                                    <m:e>
                                      <m:r>
                                        <m:rPr>
                                          <m:sty m:val="p"/>
                                        </m:rPr>
                                        <a:rPr lang="es-CO" sz="1200">
                                          <a:latin typeface="Cambria Math" panose="02040503050406030204" pitchFamily="18" charset="0"/>
                                          <a:ea typeface="Cambria Math" panose="02040503050406030204" pitchFamily="18" charset="0"/>
                                        </a:rPr>
                                        <m:t>θ</m:t>
                                      </m:r>
                                    </m:e>
                                    <m:sub>
                                      <m:r>
                                        <a:rPr lang="es-CO" sz="1200" i="1">
                                          <a:latin typeface="Cambria Math" panose="02040503050406030204" pitchFamily="18" charset="0"/>
                                          <a:ea typeface="Cambria Math" panose="02040503050406030204" pitchFamily="18" charset="0"/>
                                        </a:rPr>
                                        <m:t>𝑐</m:t>
                                      </m:r>
                                    </m:sub>
                                  </m:sSub>
                                </m:e>
                              </m:d>
                            </m:e>
                          </m:func>
                        </m:e>
                      </m:d>
                      <m:r>
                        <a:rPr lang="es-CO" sz="1200" b="0" i="1" smtClean="0">
                          <a:latin typeface="Cambria Math" panose="02040503050406030204" pitchFamily="18" charset="0"/>
                          <a:ea typeface="Cambria Math" panose="02040503050406030204" pitchFamily="18" charset="0"/>
                        </a:rPr>
                        <m:t>                   (5</m:t>
                      </m:r>
                      <m:r>
                        <a:rPr lang="es-ES" sz="1200" b="0" i="1" smtClean="0">
                          <a:latin typeface="Cambria Math" panose="02040503050406030204" pitchFamily="18" charset="0"/>
                          <a:ea typeface="Cambria Math" panose="02040503050406030204" pitchFamily="18" charset="0"/>
                        </a:rPr>
                        <m:t>7</m:t>
                      </m:r>
                      <m:r>
                        <a:rPr lang="es-CO" sz="1200" b="0" i="1" smtClean="0">
                          <a:latin typeface="Cambria Math" panose="02040503050406030204" pitchFamily="18" charset="0"/>
                          <a:ea typeface="Cambria Math" panose="02040503050406030204" pitchFamily="18" charset="0"/>
                        </a:rPr>
                        <m:t>)</m:t>
                      </m:r>
                    </m:oMath>
                  </m:oMathPara>
                </a14:m>
                <a:endParaRPr lang="es-ES" sz="1000" dirty="0">
                  <a:solidFill>
                    <a:schemeClr val="tx1"/>
                  </a:solidFill>
                  <a:latin typeface="Cambria Math" panose="02040503050406030204" pitchFamily="18" charset="0"/>
                  <a:ea typeface="Cambria Math" panose="02040503050406030204" pitchFamily="18" charset="0"/>
                  <a:cs typeface="Times New Roman" panose="02020603050405020304" pitchFamily="18" charset="0"/>
                </a:endParaRPr>
              </a:p>
            </p:txBody>
          </p:sp>
        </mc:Choice>
        <mc:Fallback>
          <p:sp>
            <p:nvSpPr>
              <p:cNvPr id="46" name="Google Shape;70;p15">
                <a:extLst>
                  <a:ext uri="{FF2B5EF4-FFF2-40B4-BE49-F238E27FC236}">
                    <a16:creationId xmlns:a16="http://schemas.microsoft.com/office/drawing/2014/main" id="{5047358B-A4F8-4B1B-1637-EBD47C5D522C}"/>
                  </a:ext>
                </a:extLst>
              </p:cNvPr>
              <p:cNvSpPr txBox="1">
                <a:spLocks noRot="1" noChangeAspect="1" noMove="1" noResize="1" noEditPoints="1" noAdjustHandles="1" noChangeArrowheads="1" noChangeShapeType="1" noTextEdit="1"/>
              </p:cNvSpPr>
              <p:nvPr/>
            </p:nvSpPr>
            <p:spPr>
              <a:xfrm>
                <a:off x="628131" y="3953429"/>
                <a:ext cx="5031334" cy="991425"/>
              </a:xfrm>
              <a:prstGeom prst="rect">
                <a:avLst/>
              </a:prstGeom>
              <a:blipFill>
                <a:blip r:embed="rId11"/>
                <a:stretch>
                  <a:fillRect/>
                </a:stretch>
              </a:blipFill>
              <a:ln>
                <a:noFill/>
              </a:ln>
            </p:spPr>
            <p:txBody>
              <a:bodyPr/>
              <a:lstStyle/>
              <a:p>
                <a:r>
                  <a:rPr lang="es-CO">
                    <a:noFill/>
                  </a:rPr>
                  <a:t> </a:t>
                </a:r>
              </a:p>
            </p:txBody>
          </p:sp>
        </mc:Fallback>
      </mc:AlternateContent>
    </p:spTree>
    <p:extLst>
      <p:ext uri="{BB962C8B-B14F-4D97-AF65-F5344CB8AC3E}">
        <p14:creationId xmlns:p14="http://schemas.microsoft.com/office/powerpoint/2010/main" val="2381901298"/>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pic>
        <p:nvPicPr>
          <p:cNvPr id="4" name="Imagen 3">
            <a:extLst>
              <a:ext uri="{FF2B5EF4-FFF2-40B4-BE49-F238E27FC236}">
                <a16:creationId xmlns:a16="http://schemas.microsoft.com/office/drawing/2014/main" id="{E22E597E-6FEE-9B94-D317-5C3F8959BA33}"/>
              </a:ext>
            </a:extLst>
          </p:cNvPr>
          <p:cNvPicPr>
            <a:picLocks noChangeAspect="1"/>
          </p:cNvPicPr>
          <p:nvPr/>
        </p:nvPicPr>
        <p:blipFill>
          <a:blip r:embed="rId3"/>
          <a:stretch>
            <a:fillRect/>
          </a:stretch>
        </p:blipFill>
        <p:spPr>
          <a:xfrm>
            <a:off x="0" y="0"/>
            <a:ext cx="9144000" cy="5143500"/>
          </a:xfrm>
          <a:prstGeom prst="rect">
            <a:avLst/>
          </a:prstGeom>
        </p:spPr>
      </p:pic>
      <p:sp>
        <p:nvSpPr>
          <p:cNvPr id="69" name="Google Shape;69;p15"/>
          <p:cNvSpPr txBox="1">
            <a:spLocks noGrp="1"/>
          </p:cNvSpPr>
          <p:nvPr>
            <p:ph type="title"/>
          </p:nvPr>
        </p:nvSpPr>
        <p:spPr>
          <a:xfrm>
            <a:off x="311700" y="223569"/>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s-ES" dirty="0">
                <a:latin typeface="Times New Roman" panose="02020603050405020304" pitchFamily="18" charset="0"/>
                <a:cs typeface="Times New Roman" panose="02020603050405020304" pitchFamily="18" charset="0"/>
              </a:rPr>
              <a:t>Índice</a:t>
            </a:r>
            <a:endParaRPr dirty="0">
              <a:latin typeface="Times New Roman" panose="02020603050405020304" pitchFamily="18" charset="0"/>
              <a:cs typeface="Times New Roman" panose="02020603050405020304" pitchFamily="18" charset="0"/>
            </a:endParaRPr>
          </a:p>
        </p:txBody>
      </p:sp>
      <p:sp>
        <p:nvSpPr>
          <p:cNvPr id="70" name="Google Shape;70;p15"/>
          <p:cNvSpPr txBox="1">
            <a:spLocks noGrp="1"/>
          </p:cNvSpPr>
          <p:nvPr>
            <p:ph type="body" idx="1"/>
          </p:nvPr>
        </p:nvSpPr>
        <p:spPr>
          <a:xfrm>
            <a:off x="535781" y="881400"/>
            <a:ext cx="8222458" cy="3190538"/>
          </a:xfrm>
          <a:prstGeom prst="rect">
            <a:avLst/>
          </a:prstGeom>
        </p:spPr>
        <p:txBody>
          <a:bodyPr spcFirstLastPara="1" wrap="square" lIns="91425" tIns="91425" rIns="91425" bIns="91425" numCol="2" anchor="t" anchorCtr="0">
            <a:normAutofit/>
          </a:bodyPr>
          <a:lstStyle/>
          <a:p>
            <a:pPr marL="342900">
              <a:spcAft>
                <a:spcPts val="1200"/>
              </a:spcAft>
              <a:buFont typeface="+mj-lt"/>
              <a:buAutoNum type="arabicPeriod"/>
            </a:pPr>
            <a:r>
              <a:rPr lang="es-ES" sz="1400" dirty="0">
                <a:latin typeface="Times New Roman" panose="02020603050405020304" pitchFamily="18" charset="0"/>
                <a:cs typeface="Times New Roman" panose="02020603050405020304" pitchFamily="18" charset="0"/>
              </a:rPr>
              <a:t>Introducción</a:t>
            </a:r>
          </a:p>
          <a:p>
            <a:pPr marL="342900">
              <a:spcAft>
                <a:spcPts val="1200"/>
              </a:spcAft>
              <a:buFont typeface="+mj-lt"/>
              <a:buAutoNum type="arabicPeriod"/>
            </a:pPr>
            <a:r>
              <a:rPr lang="es-ES" sz="1400" dirty="0">
                <a:latin typeface="Times New Roman" panose="02020603050405020304" pitchFamily="18" charset="0"/>
                <a:cs typeface="Times New Roman" panose="02020603050405020304" pitchFamily="18" charset="0"/>
              </a:rPr>
              <a:t>Problema y objetivo principal</a:t>
            </a:r>
          </a:p>
          <a:p>
            <a:pPr marL="342900">
              <a:spcAft>
                <a:spcPts val="1200"/>
              </a:spcAft>
              <a:buFont typeface="+mj-lt"/>
              <a:buAutoNum type="arabicPeriod"/>
            </a:pPr>
            <a:r>
              <a:rPr lang="es-ES" sz="1400" dirty="0">
                <a:latin typeface="Times New Roman" panose="02020603050405020304" pitchFamily="18" charset="0"/>
                <a:cs typeface="Times New Roman" panose="02020603050405020304" pitchFamily="18" charset="0"/>
              </a:rPr>
              <a:t>Fenómeno de lente gravitacional</a:t>
            </a:r>
          </a:p>
          <a:p>
            <a:pPr marL="342900">
              <a:spcAft>
                <a:spcPts val="1200"/>
              </a:spcAft>
              <a:buFont typeface="+mj-lt"/>
              <a:buAutoNum type="arabicPeriod"/>
            </a:pPr>
            <a:r>
              <a:rPr lang="es-ES" sz="1400" dirty="0">
                <a:latin typeface="Times New Roman" panose="02020603050405020304" pitchFamily="18" charset="0"/>
                <a:cs typeface="Times New Roman" panose="02020603050405020304" pitchFamily="18" charset="0"/>
              </a:rPr>
              <a:t>Superficie tiempo de atraso</a:t>
            </a:r>
          </a:p>
          <a:p>
            <a:pPr marL="342900">
              <a:spcAft>
                <a:spcPts val="1200"/>
              </a:spcAft>
              <a:buFont typeface="+mj-lt"/>
              <a:buAutoNum type="arabicPeriod"/>
            </a:pPr>
            <a:r>
              <a:rPr lang="es-ES" sz="1400" dirty="0">
                <a:latin typeface="Times New Roman" panose="02020603050405020304" pitchFamily="18" charset="0"/>
                <a:cs typeface="Times New Roman" panose="02020603050405020304" pitchFamily="18" charset="0"/>
              </a:rPr>
              <a:t>Líneas criticas</a:t>
            </a:r>
          </a:p>
          <a:p>
            <a:pPr marL="342900">
              <a:spcAft>
                <a:spcPts val="1200"/>
              </a:spcAft>
              <a:buFont typeface="+mj-lt"/>
              <a:buAutoNum type="arabicPeriod"/>
            </a:pPr>
            <a:r>
              <a:rPr lang="es-ES" sz="1400" dirty="0">
                <a:latin typeface="Times New Roman" panose="02020603050405020304" pitchFamily="18" charset="0"/>
                <a:cs typeface="Times New Roman" panose="02020603050405020304" pitchFamily="18" charset="0"/>
              </a:rPr>
              <a:t>Clasificación de múltiples imágenes</a:t>
            </a:r>
          </a:p>
          <a:p>
            <a:pPr marL="342900">
              <a:spcAft>
                <a:spcPts val="1200"/>
              </a:spcAft>
              <a:buFont typeface="+mj-lt"/>
              <a:buAutoNum type="arabicPeriod"/>
            </a:pPr>
            <a:r>
              <a:rPr lang="es-ES" sz="1400" dirty="0">
                <a:latin typeface="Times New Roman" panose="02020603050405020304" pitchFamily="18" charset="0"/>
                <a:cs typeface="Times New Roman" panose="02020603050405020304" pitchFamily="18" charset="0"/>
              </a:rPr>
              <a:t>Análisis topológico</a:t>
            </a:r>
          </a:p>
          <a:p>
            <a:pPr marL="342900">
              <a:spcAft>
                <a:spcPts val="1200"/>
              </a:spcAft>
              <a:buFont typeface="+mj-lt"/>
              <a:buAutoNum type="arabicPeriod"/>
            </a:pPr>
            <a:r>
              <a:rPr lang="es-ES" sz="1400" dirty="0">
                <a:latin typeface="Times New Roman" panose="02020603050405020304" pitchFamily="18" charset="0"/>
                <a:cs typeface="Times New Roman" panose="02020603050405020304" pitchFamily="18" charset="0"/>
              </a:rPr>
              <a:t>Modelos de lente</a:t>
            </a:r>
          </a:p>
          <a:p>
            <a:pPr marL="342900">
              <a:spcAft>
                <a:spcPts val="1200"/>
              </a:spcAft>
              <a:buFont typeface="+mj-lt"/>
              <a:buAutoNum type="arabicPeriod"/>
            </a:pPr>
            <a:r>
              <a:rPr lang="es-ES" sz="1400" dirty="0">
                <a:latin typeface="Times New Roman" panose="02020603050405020304" pitchFamily="18" charset="0"/>
                <a:cs typeface="Times New Roman" panose="02020603050405020304" pitchFamily="18" charset="0"/>
              </a:rPr>
              <a:t>Lenstronomy</a:t>
            </a:r>
          </a:p>
          <a:p>
            <a:pPr marL="342900">
              <a:spcAft>
                <a:spcPts val="1200"/>
              </a:spcAft>
              <a:buFont typeface="+mj-lt"/>
              <a:buAutoNum type="arabicPeriod"/>
            </a:pPr>
            <a:r>
              <a:rPr lang="es-ES" sz="1400" dirty="0">
                <a:latin typeface="Times New Roman" panose="02020603050405020304" pitchFamily="18" charset="0"/>
                <a:cs typeface="Times New Roman" panose="02020603050405020304" pitchFamily="18" charset="0"/>
              </a:rPr>
              <a:t>Conclusiones y recomendaciones</a:t>
            </a:r>
          </a:p>
          <a:p>
            <a:pPr marL="342900">
              <a:spcAft>
                <a:spcPts val="1200"/>
              </a:spcAft>
              <a:buFont typeface="+mj-lt"/>
              <a:buAutoNum type="arabicPeriod"/>
            </a:pPr>
            <a:endParaRPr lang="es-ES" sz="1400" dirty="0">
              <a:latin typeface="Times New Roman" panose="02020603050405020304" pitchFamily="18" charset="0"/>
              <a:cs typeface="Times New Roman" panose="02020603050405020304" pitchFamily="18" charset="0"/>
            </a:endParaRPr>
          </a:p>
        </p:txBody>
      </p:sp>
      <p:sp>
        <p:nvSpPr>
          <p:cNvPr id="3" name="Elipse 2">
            <a:extLst>
              <a:ext uri="{FF2B5EF4-FFF2-40B4-BE49-F238E27FC236}">
                <a16:creationId xmlns:a16="http://schemas.microsoft.com/office/drawing/2014/main" id="{4C01723A-304F-E77B-4487-069700A4E637}"/>
              </a:ext>
            </a:extLst>
          </p:cNvPr>
          <p:cNvSpPr/>
          <p:nvPr/>
        </p:nvSpPr>
        <p:spPr>
          <a:xfrm>
            <a:off x="8430596" y="186124"/>
            <a:ext cx="489348" cy="532986"/>
          </a:xfrm>
          <a:prstGeom prst="ellipse">
            <a:avLst/>
          </a:prstGeom>
          <a:solidFill>
            <a:srgbClr val="D20000"/>
          </a:solidFill>
          <a:ln>
            <a:solidFill>
              <a:srgbClr val="D2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 name="Google Shape;69;p15">
            <a:extLst>
              <a:ext uri="{FF2B5EF4-FFF2-40B4-BE49-F238E27FC236}">
                <a16:creationId xmlns:a16="http://schemas.microsoft.com/office/drawing/2014/main" id="{D32F0AD2-CA6A-ACDD-91D6-B15710BC04E0}"/>
              </a:ext>
            </a:extLst>
          </p:cNvPr>
          <p:cNvSpPr txBox="1">
            <a:spLocks/>
          </p:cNvSpPr>
          <p:nvPr/>
        </p:nvSpPr>
        <p:spPr>
          <a:xfrm>
            <a:off x="8513575" y="186124"/>
            <a:ext cx="725095" cy="532986"/>
          </a:xfrm>
          <a:prstGeom prst="rect">
            <a:avLst/>
          </a:prstGeom>
          <a:noFill/>
          <a:ln>
            <a:noFill/>
          </a:ln>
        </p:spPr>
        <p:txBody>
          <a:bodyPr spcFirstLastPara="1" wrap="square" lIns="91425" tIns="91425" rIns="91425" bIns="91425" anchor="t" anchorCtr="0">
            <a:normAutofit fontScale="90000"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s-ES" b="1" dirty="0">
                <a:solidFill>
                  <a:schemeClr val="bg1">
                    <a:lumMod val="95000"/>
                  </a:schemeClr>
                </a:solidFill>
                <a:latin typeface="Times New Roman" panose="02020603050405020304" pitchFamily="18" charset="0"/>
                <a:cs typeface="Times New Roman" panose="02020603050405020304" pitchFamily="18" charset="0"/>
              </a:rPr>
              <a:t>0</a:t>
            </a:r>
          </a:p>
        </p:txBody>
      </p:sp>
    </p:spTree>
  </p:cSld>
  <p:clrMapOvr>
    <a:masterClrMapping/>
  </p:clrMapOvr>
  <p:transition spd="slow">
    <p:push dir="u"/>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n 14">
            <a:extLst>
              <a:ext uri="{FF2B5EF4-FFF2-40B4-BE49-F238E27FC236}">
                <a16:creationId xmlns:a16="http://schemas.microsoft.com/office/drawing/2014/main" id="{C7D070B3-2040-76E3-CC7C-83B8860AAF44}"/>
              </a:ext>
            </a:extLst>
          </p:cNvPr>
          <p:cNvPicPr>
            <a:picLocks noChangeAspect="1"/>
          </p:cNvPicPr>
          <p:nvPr/>
        </p:nvPicPr>
        <p:blipFill>
          <a:blip r:embed="rId2"/>
          <a:stretch>
            <a:fillRect/>
          </a:stretch>
        </p:blipFill>
        <p:spPr>
          <a:xfrm>
            <a:off x="-13854" y="-18289"/>
            <a:ext cx="9157854" cy="5161789"/>
          </a:xfrm>
          <a:prstGeom prst="rect">
            <a:avLst/>
          </a:prstGeom>
        </p:spPr>
      </p:pic>
      <p:sp>
        <p:nvSpPr>
          <p:cNvPr id="8" name="Elipse 7">
            <a:extLst>
              <a:ext uri="{FF2B5EF4-FFF2-40B4-BE49-F238E27FC236}">
                <a16:creationId xmlns:a16="http://schemas.microsoft.com/office/drawing/2014/main" id="{0C3BF417-CC46-B2A3-C8A2-75EA2A397215}"/>
              </a:ext>
            </a:extLst>
          </p:cNvPr>
          <p:cNvSpPr/>
          <p:nvPr/>
        </p:nvSpPr>
        <p:spPr>
          <a:xfrm>
            <a:off x="8376796" y="4447578"/>
            <a:ext cx="497053" cy="473777"/>
          </a:xfrm>
          <a:prstGeom prst="ellipse">
            <a:avLst/>
          </a:prstGeom>
          <a:solidFill>
            <a:srgbClr val="D20000"/>
          </a:solidFill>
          <a:ln>
            <a:solidFill>
              <a:srgbClr val="D2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9" name="Google Shape;69;p15">
            <a:extLst>
              <a:ext uri="{FF2B5EF4-FFF2-40B4-BE49-F238E27FC236}">
                <a16:creationId xmlns:a16="http://schemas.microsoft.com/office/drawing/2014/main" id="{4306F22F-6085-1E9B-8607-D5B6DCB2A617}"/>
              </a:ext>
            </a:extLst>
          </p:cNvPr>
          <p:cNvSpPr txBox="1">
            <a:spLocks/>
          </p:cNvSpPr>
          <p:nvPr/>
        </p:nvSpPr>
        <p:spPr>
          <a:xfrm>
            <a:off x="8376796" y="4495161"/>
            <a:ext cx="561556" cy="473777"/>
          </a:xfrm>
          <a:prstGeom prst="rect">
            <a:avLst/>
          </a:prstGeom>
          <a:noFill/>
          <a:ln>
            <a:noFill/>
          </a:ln>
        </p:spPr>
        <p:txBody>
          <a:bodyPr spcFirstLastPara="1" wrap="square" lIns="91425" tIns="91425" rIns="91425" bIns="91425" anchor="t" anchorCtr="0">
            <a:normAutofit fontScale="900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s-ES" sz="2400" b="1" dirty="0">
                <a:solidFill>
                  <a:schemeClr val="bg1">
                    <a:lumMod val="95000"/>
                  </a:schemeClr>
                </a:solidFill>
                <a:latin typeface="Times New Roman" panose="02020603050405020304" pitchFamily="18" charset="0"/>
                <a:cs typeface="Times New Roman" panose="02020603050405020304" pitchFamily="18" charset="0"/>
              </a:rPr>
              <a:t>27</a:t>
            </a:r>
          </a:p>
        </p:txBody>
      </p:sp>
      <p:sp>
        <p:nvSpPr>
          <p:cNvPr id="30" name="Google Shape;69;p15">
            <a:extLst>
              <a:ext uri="{FF2B5EF4-FFF2-40B4-BE49-F238E27FC236}">
                <a16:creationId xmlns:a16="http://schemas.microsoft.com/office/drawing/2014/main" id="{82EC1612-5C57-9793-FA4E-BAA8526B72AF}"/>
              </a:ext>
            </a:extLst>
          </p:cNvPr>
          <p:cNvSpPr txBox="1">
            <a:spLocks noGrp="1"/>
          </p:cNvSpPr>
          <p:nvPr>
            <p:ph type="title"/>
          </p:nvPr>
        </p:nvSpPr>
        <p:spPr>
          <a:xfrm>
            <a:off x="311700" y="184942"/>
            <a:ext cx="4667494" cy="572700"/>
          </a:xfrm>
          <a:prstGeom prst="rect">
            <a:avLst/>
          </a:prstGeom>
        </p:spPr>
        <p:txBody>
          <a:bodyPr spcFirstLastPara="1" wrap="square" lIns="91425" tIns="91425" rIns="91425" bIns="91425" anchor="t" anchorCtr="0">
            <a:normAutofit fontScale="90000"/>
          </a:bodyPr>
          <a:lstStyle/>
          <a:p>
            <a:r>
              <a:rPr lang="es-ES" dirty="0">
                <a:latin typeface="Times New Roman" panose="02020603050405020304" pitchFamily="18" charset="0"/>
                <a:cs typeface="Times New Roman" panose="02020603050405020304" pitchFamily="18" charset="0"/>
              </a:rPr>
              <a:t>8. Modelo:</a:t>
            </a:r>
            <a:r>
              <a:rPr lang="es-ES" sz="2800" dirty="0">
                <a:latin typeface="Times New Roman" panose="02020603050405020304" pitchFamily="18" charset="0"/>
                <a:cs typeface="Times New Roman" panose="02020603050405020304" pitchFamily="18" charset="0"/>
              </a:rPr>
              <a:t> NIS</a:t>
            </a:r>
            <a:br>
              <a:rPr lang="es-ES" dirty="0">
                <a:latin typeface="Times New Roman" panose="02020603050405020304" pitchFamily="18" charset="0"/>
                <a:cs typeface="Times New Roman" panose="02020603050405020304" pitchFamily="18" charset="0"/>
              </a:rPr>
            </a:br>
            <a:br>
              <a:rPr lang="es-ES" dirty="0">
                <a:latin typeface="Times New Roman" panose="02020603050405020304" pitchFamily="18" charset="0"/>
                <a:cs typeface="Times New Roman" panose="02020603050405020304" pitchFamily="18" charset="0"/>
              </a:rPr>
            </a:br>
            <a:endParaRPr dirty="0">
              <a:latin typeface="Times New Roman" panose="02020603050405020304" pitchFamily="18" charset="0"/>
              <a:cs typeface="Times New Roman" panose="02020603050405020304" pitchFamily="18" charset="0"/>
            </a:endParaRPr>
          </a:p>
        </p:txBody>
      </p:sp>
      <p:sp>
        <p:nvSpPr>
          <p:cNvPr id="35" name="Marcador de texto 2">
            <a:extLst>
              <a:ext uri="{FF2B5EF4-FFF2-40B4-BE49-F238E27FC236}">
                <a16:creationId xmlns:a16="http://schemas.microsoft.com/office/drawing/2014/main" id="{46A914E8-A83B-7A6C-44D7-21115B03B7D3}"/>
              </a:ext>
            </a:extLst>
          </p:cNvPr>
          <p:cNvSpPr txBox="1">
            <a:spLocks/>
          </p:cNvSpPr>
          <p:nvPr/>
        </p:nvSpPr>
        <p:spPr>
          <a:xfrm>
            <a:off x="5144971" y="3643019"/>
            <a:ext cx="3587733" cy="111954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114300" indent="0" algn="just">
              <a:buFont typeface="Arial"/>
              <a:buNone/>
            </a:pPr>
            <a:r>
              <a:rPr lang="es-ES" sz="1000" b="1" dirty="0">
                <a:solidFill>
                  <a:schemeClr val="tx1">
                    <a:lumMod val="65000"/>
                    <a:lumOff val="35000"/>
                  </a:schemeClr>
                </a:solidFill>
                <a:latin typeface="Times New Roman" panose="02020603050405020304" pitchFamily="18" charset="0"/>
                <a:cs typeface="Times New Roman" panose="02020603050405020304" pitchFamily="18" charset="0"/>
              </a:rPr>
              <a:t>Figura 22</a:t>
            </a:r>
            <a:r>
              <a:rPr lang="es-ES" sz="1000" dirty="0">
                <a:solidFill>
                  <a:schemeClr val="tx1">
                    <a:lumMod val="65000"/>
                    <a:lumOff val="35000"/>
                  </a:schemeClr>
                </a:solidFill>
                <a:latin typeface="Times New Roman" panose="02020603050405020304" pitchFamily="18" charset="0"/>
                <a:cs typeface="Times New Roman" panose="02020603050405020304" pitchFamily="18" charset="0"/>
              </a:rPr>
              <a:t>. </a:t>
            </a:r>
            <a:r>
              <a:rPr lang="es-ES" sz="1000" dirty="0">
                <a:latin typeface="Times New Roman" panose="02020603050405020304" pitchFamily="18" charset="0"/>
                <a:cs typeface="Times New Roman" panose="02020603050405020304" pitchFamily="18" charset="0"/>
              </a:rPr>
              <a:t>Número de imágenes del sistema de lente gravitacional PG 1115+080 en el modelo de masa puntual.</a:t>
            </a:r>
            <a:endParaRPr lang="es-CO" sz="1000" dirty="0">
              <a:latin typeface="Times New Roman" panose="02020603050405020304" pitchFamily="18" charset="0"/>
              <a:cs typeface="Times New Roman" panose="02020603050405020304" pitchFamily="18" charset="0"/>
            </a:endParaRPr>
          </a:p>
        </p:txBody>
      </p:sp>
      <p:pic>
        <p:nvPicPr>
          <p:cNvPr id="10" name="Imagen 9">
            <a:extLst>
              <a:ext uri="{FF2B5EF4-FFF2-40B4-BE49-F238E27FC236}">
                <a16:creationId xmlns:a16="http://schemas.microsoft.com/office/drawing/2014/main" id="{329D1F6E-FDE9-75EA-22CE-C710CBDBB743}"/>
              </a:ext>
            </a:extLst>
          </p:cNvPr>
          <p:cNvPicPr>
            <a:picLocks noChangeAspect="1"/>
          </p:cNvPicPr>
          <p:nvPr/>
        </p:nvPicPr>
        <p:blipFill>
          <a:blip r:embed="rId3"/>
          <a:stretch>
            <a:fillRect/>
          </a:stretch>
        </p:blipFill>
        <p:spPr>
          <a:xfrm>
            <a:off x="5069841" y="941868"/>
            <a:ext cx="3587733" cy="2653568"/>
          </a:xfrm>
          <a:prstGeom prst="rect">
            <a:avLst/>
          </a:prstGeom>
        </p:spPr>
      </p:pic>
      <p:sp>
        <p:nvSpPr>
          <p:cNvPr id="11" name="Google Shape;70;p15">
            <a:extLst>
              <a:ext uri="{FF2B5EF4-FFF2-40B4-BE49-F238E27FC236}">
                <a16:creationId xmlns:a16="http://schemas.microsoft.com/office/drawing/2014/main" id="{DA707C4F-3869-CAEF-EAE9-2CCAE5E74F7B}"/>
              </a:ext>
            </a:extLst>
          </p:cNvPr>
          <p:cNvSpPr txBox="1">
            <a:spLocks/>
          </p:cNvSpPr>
          <p:nvPr/>
        </p:nvSpPr>
        <p:spPr>
          <a:xfrm>
            <a:off x="382328" y="1031935"/>
            <a:ext cx="2700686" cy="48246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285750" indent="-285750">
              <a:spcAft>
                <a:spcPts val="1200"/>
              </a:spcAft>
            </a:pPr>
            <a:r>
              <a:rPr lang="es-ES" sz="1200" dirty="0">
                <a:solidFill>
                  <a:schemeClr val="tx1">
                    <a:lumMod val="65000"/>
                    <a:lumOff val="35000"/>
                  </a:schemeClr>
                </a:solidFill>
                <a:latin typeface="Times New Roman" panose="02020603050405020304" pitchFamily="18" charset="0"/>
                <a:cs typeface="Times New Roman" panose="02020603050405020304" pitchFamily="18" charset="0"/>
              </a:rPr>
              <a:t>Posición teóricas de las imágenes</a:t>
            </a:r>
            <a:r>
              <a:rPr lang="es-ES" sz="1400" dirty="0">
                <a:solidFill>
                  <a:schemeClr val="tx1">
                    <a:lumMod val="65000"/>
                    <a:lumOff val="35000"/>
                  </a:schemeClr>
                </a:solidFill>
                <a:latin typeface="Times New Roman" panose="02020603050405020304" pitchFamily="18" charset="0"/>
                <a:cs typeface="Times New Roman" panose="02020603050405020304" pitchFamily="18" charset="0"/>
              </a:rPr>
              <a:t>.</a:t>
            </a:r>
            <a:endParaRPr lang="es-ES" sz="1400" dirty="0">
              <a:solidFill>
                <a:schemeClr val="tx1"/>
              </a:solidFill>
              <a:latin typeface="Times New Roman" panose="02020603050405020304" pitchFamily="18" charset="0"/>
              <a:cs typeface="Times New Roman" panose="02020603050405020304" pitchFamily="18" charset="0"/>
            </a:endParaRPr>
          </a:p>
        </p:txBody>
      </p:sp>
      <p:sp>
        <p:nvSpPr>
          <p:cNvPr id="14" name="Marcador de texto 2">
            <a:extLst>
              <a:ext uri="{FF2B5EF4-FFF2-40B4-BE49-F238E27FC236}">
                <a16:creationId xmlns:a16="http://schemas.microsoft.com/office/drawing/2014/main" id="{C16B47B4-9FA0-3FFB-6C8C-8EA47C47914E}"/>
              </a:ext>
            </a:extLst>
          </p:cNvPr>
          <p:cNvSpPr txBox="1">
            <a:spLocks/>
          </p:cNvSpPr>
          <p:nvPr/>
        </p:nvSpPr>
        <p:spPr>
          <a:xfrm>
            <a:off x="854439" y="2562605"/>
            <a:ext cx="2700686" cy="71437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114300" indent="0" algn="just">
              <a:buFont typeface="Arial"/>
              <a:buNone/>
            </a:pPr>
            <a:r>
              <a:rPr lang="es-ES" sz="1000" b="1" dirty="0">
                <a:solidFill>
                  <a:schemeClr val="tx1">
                    <a:lumMod val="65000"/>
                    <a:lumOff val="35000"/>
                  </a:schemeClr>
                </a:solidFill>
                <a:latin typeface="Times New Roman" panose="02020603050405020304" pitchFamily="18" charset="0"/>
                <a:cs typeface="Times New Roman" panose="02020603050405020304" pitchFamily="18" charset="0"/>
              </a:rPr>
              <a:t>Tabla 6</a:t>
            </a:r>
            <a:r>
              <a:rPr lang="es-ES" sz="1000" dirty="0">
                <a:solidFill>
                  <a:schemeClr val="tx1">
                    <a:lumMod val="65000"/>
                    <a:lumOff val="35000"/>
                  </a:schemeClr>
                </a:solidFill>
                <a:latin typeface="Times New Roman" panose="02020603050405020304" pitchFamily="18" charset="0"/>
                <a:cs typeface="Times New Roman" panose="02020603050405020304" pitchFamily="18" charset="0"/>
              </a:rPr>
              <a:t>. </a:t>
            </a:r>
            <a:r>
              <a:rPr lang="es-CO" sz="1000" dirty="0">
                <a:latin typeface="Times New Roman" panose="02020603050405020304" pitchFamily="18" charset="0"/>
                <a:cs typeface="Times New Roman" panose="02020603050405020304" pitchFamily="18" charset="0"/>
              </a:rPr>
              <a:t>Coordenadas teóricas de las imágenes del sistema PG1115 + 080 en el modelo NIS.</a:t>
            </a:r>
          </a:p>
        </p:txBody>
      </p:sp>
      <p:pic>
        <p:nvPicPr>
          <p:cNvPr id="3" name="Imagen 2">
            <a:extLst>
              <a:ext uri="{FF2B5EF4-FFF2-40B4-BE49-F238E27FC236}">
                <a16:creationId xmlns:a16="http://schemas.microsoft.com/office/drawing/2014/main" id="{14A4F1DA-3224-4206-0C68-87D9AF7C196E}"/>
              </a:ext>
            </a:extLst>
          </p:cNvPr>
          <p:cNvPicPr>
            <a:picLocks noChangeAspect="1"/>
          </p:cNvPicPr>
          <p:nvPr/>
        </p:nvPicPr>
        <p:blipFill>
          <a:blip r:embed="rId4"/>
          <a:stretch>
            <a:fillRect/>
          </a:stretch>
        </p:blipFill>
        <p:spPr>
          <a:xfrm>
            <a:off x="1036957" y="1713382"/>
            <a:ext cx="2447450" cy="849223"/>
          </a:xfrm>
          <a:prstGeom prst="rect">
            <a:avLst/>
          </a:prstGeom>
        </p:spPr>
      </p:pic>
    </p:spTree>
    <p:extLst>
      <p:ext uri="{BB962C8B-B14F-4D97-AF65-F5344CB8AC3E}">
        <p14:creationId xmlns:p14="http://schemas.microsoft.com/office/powerpoint/2010/main" val="1879742816"/>
      </p:ext>
    </p:extLst>
  </p:cSld>
  <p:clrMapOvr>
    <a:masterClrMapping/>
  </p:clrMapOvr>
  <p:transition spd="slow">
    <p:push dir="u"/>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n 14">
            <a:extLst>
              <a:ext uri="{FF2B5EF4-FFF2-40B4-BE49-F238E27FC236}">
                <a16:creationId xmlns:a16="http://schemas.microsoft.com/office/drawing/2014/main" id="{C7D070B3-2040-76E3-CC7C-83B8860AAF44}"/>
              </a:ext>
            </a:extLst>
          </p:cNvPr>
          <p:cNvPicPr>
            <a:picLocks noChangeAspect="1"/>
          </p:cNvPicPr>
          <p:nvPr/>
        </p:nvPicPr>
        <p:blipFill>
          <a:blip r:embed="rId2"/>
          <a:stretch>
            <a:fillRect/>
          </a:stretch>
        </p:blipFill>
        <p:spPr>
          <a:xfrm>
            <a:off x="-13854" y="-18289"/>
            <a:ext cx="9157854" cy="5161789"/>
          </a:xfrm>
          <a:prstGeom prst="rect">
            <a:avLst/>
          </a:prstGeom>
        </p:spPr>
      </p:pic>
      <p:sp>
        <p:nvSpPr>
          <p:cNvPr id="8" name="Elipse 7">
            <a:extLst>
              <a:ext uri="{FF2B5EF4-FFF2-40B4-BE49-F238E27FC236}">
                <a16:creationId xmlns:a16="http://schemas.microsoft.com/office/drawing/2014/main" id="{0C3BF417-CC46-B2A3-C8A2-75EA2A397215}"/>
              </a:ext>
            </a:extLst>
          </p:cNvPr>
          <p:cNvSpPr/>
          <p:nvPr/>
        </p:nvSpPr>
        <p:spPr>
          <a:xfrm>
            <a:off x="8376796" y="4447578"/>
            <a:ext cx="497053" cy="473777"/>
          </a:xfrm>
          <a:prstGeom prst="ellipse">
            <a:avLst/>
          </a:prstGeom>
          <a:solidFill>
            <a:srgbClr val="D20000"/>
          </a:solidFill>
          <a:ln>
            <a:solidFill>
              <a:srgbClr val="D2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9" name="Google Shape;69;p15">
            <a:extLst>
              <a:ext uri="{FF2B5EF4-FFF2-40B4-BE49-F238E27FC236}">
                <a16:creationId xmlns:a16="http://schemas.microsoft.com/office/drawing/2014/main" id="{4306F22F-6085-1E9B-8607-D5B6DCB2A617}"/>
              </a:ext>
            </a:extLst>
          </p:cNvPr>
          <p:cNvSpPr txBox="1">
            <a:spLocks/>
          </p:cNvSpPr>
          <p:nvPr/>
        </p:nvSpPr>
        <p:spPr>
          <a:xfrm>
            <a:off x="8376796" y="4495161"/>
            <a:ext cx="561556" cy="473777"/>
          </a:xfrm>
          <a:prstGeom prst="rect">
            <a:avLst/>
          </a:prstGeom>
          <a:noFill/>
          <a:ln>
            <a:noFill/>
          </a:ln>
        </p:spPr>
        <p:txBody>
          <a:bodyPr spcFirstLastPara="1" wrap="square" lIns="91425" tIns="91425" rIns="91425" bIns="91425" anchor="t" anchorCtr="0">
            <a:normAutofit fontScale="900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s-ES" sz="2400" b="1" dirty="0">
                <a:solidFill>
                  <a:schemeClr val="bg1">
                    <a:lumMod val="95000"/>
                  </a:schemeClr>
                </a:solidFill>
                <a:latin typeface="Times New Roman" panose="02020603050405020304" pitchFamily="18" charset="0"/>
                <a:cs typeface="Times New Roman" panose="02020603050405020304" pitchFamily="18" charset="0"/>
              </a:rPr>
              <a:t>28</a:t>
            </a:r>
          </a:p>
        </p:txBody>
      </p:sp>
      <p:sp>
        <p:nvSpPr>
          <p:cNvPr id="30" name="Google Shape;69;p15">
            <a:extLst>
              <a:ext uri="{FF2B5EF4-FFF2-40B4-BE49-F238E27FC236}">
                <a16:creationId xmlns:a16="http://schemas.microsoft.com/office/drawing/2014/main" id="{82EC1612-5C57-9793-FA4E-BAA8526B72AF}"/>
              </a:ext>
            </a:extLst>
          </p:cNvPr>
          <p:cNvSpPr txBox="1">
            <a:spLocks noGrp="1"/>
          </p:cNvSpPr>
          <p:nvPr>
            <p:ph type="title"/>
          </p:nvPr>
        </p:nvSpPr>
        <p:spPr>
          <a:xfrm>
            <a:off x="311700" y="184942"/>
            <a:ext cx="4667494" cy="572700"/>
          </a:xfrm>
          <a:prstGeom prst="rect">
            <a:avLst/>
          </a:prstGeom>
        </p:spPr>
        <p:txBody>
          <a:bodyPr spcFirstLastPara="1" wrap="square" lIns="91425" tIns="91425" rIns="91425" bIns="91425" anchor="t" anchorCtr="0">
            <a:normAutofit fontScale="90000"/>
          </a:bodyPr>
          <a:lstStyle/>
          <a:p>
            <a:r>
              <a:rPr lang="es-ES" dirty="0">
                <a:latin typeface="Times New Roman" panose="02020603050405020304" pitchFamily="18" charset="0"/>
                <a:cs typeface="Times New Roman" panose="02020603050405020304" pitchFamily="18" charset="0"/>
              </a:rPr>
              <a:t>8. Modelo:</a:t>
            </a:r>
            <a:r>
              <a:rPr lang="es-ES" sz="2800" dirty="0">
                <a:latin typeface="Times New Roman" panose="02020603050405020304" pitchFamily="18" charset="0"/>
                <a:cs typeface="Times New Roman" panose="02020603050405020304" pitchFamily="18" charset="0"/>
              </a:rPr>
              <a:t> NIS</a:t>
            </a:r>
            <a:br>
              <a:rPr lang="es-ES" dirty="0">
                <a:latin typeface="Times New Roman" panose="02020603050405020304" pitchFamily="18" charset="0"/>
                <a:cs typeface="Times New Roman" panose="02020603050405020304" pitchFamily="18" charset="0"/>
              </a:rPr>
            </a:br>
            <a:br>
              <a:rPr lang="es-ES" dirty="0">
                <a:latin typeface="Times New Roman" panose="02020603050405020304" pitchFamily="18" charset="0"/>
                <a:cs typeface="Times New Roman" panose="02020603050405020304" pitchFamily="18" charset="0"/>
              </a:rPr>
            </a:br>
            <a:endParaRPr dirty="0">
              <a:latin typeface="Times New Roman" panose="02020603050405020304" pitchFamily="18" charset="0"/>
              <a:cs typeface="Times New Roman" panose="02020603050405020304" pitchFamily="18" charset="0"/>
            </a:endParaRPr>
          </a:p>
        </p:txBody>
      </p:sp>
      <p:sp>
        <p:nvSpPr>
          <p:cNvPr id="35" name="Marcador de texto 2">
            <a:extLst>
              <a:ext uri="{FF2B5EF4-FFF2-40B4-BE49-F238E27FC236}">
                <a16:creationId xmlns:a16="http://schemas.microsoft.com/office/drawing/2014/main" id="{46A914E8-A83B-7A6C-44D7-21115B03B7D3}"/>
              </a:ext>
            </a:extLst>
          </p:cNvPr>
          <p:cNvSpPr txBox="1">
            <a:spLocks/>
          </p:cNvSpPr>
          <p:nvPr/>
        </p:nvSpPr>
        <p:spPr>
          <a:xfrm>
            <a:off x="4849245" y="3672590"/>
            <a:ext cx="3527551" cy="64312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114300" indent="0" algn="just">
              <a:buFont typeface="Arial"/>
              <a:buNone/>
            </a:pPr>
            <a:r>
              <a:rPr lang="es-ES" sz="1000" b="1" dirty="0">
                <a:solidFill>
                  <a:schemeClr val="tx1">
                    <a:lumMod val="65000"/>
                    <a:lumOff val="35000"/>
                  </a:schemeClr>
                </a:solidFill>
                <a:latin typeface="Times New Roman" panose="02020603050405020304" pitchFamily="18" charset="0"/>
                <a:cs typeface="Times New Roman" panose="02020603050405020304" pitchFamily="18" charset="0"/>
              </a:rPr>
              <a:t>Figura 23</a:t>
            </a:r>
            <a:r>
              <a:rPr lang="es-ES" sz="1000" dirty="0">
                <a:solidFill>
                  <a:schemeClr val="tx1">
                    <a:lumMod val="65000"/>
                    <a:lumOff val="35000"/>
                  </a:schemeClr>
                </a:solidFill>
                <a:latin typeface="Times New Roman" panose="02020603050405020304" pitchFamily="18" charset="0"/>
                <a:cs typeface="Times New Roman" panose="02020603050405020304" pitchFamily="18" charset="0"/>
              </a:rPr>
              <a:t>. Magnitud de la m</a:t>
            </a:r>
            <a:r>
              <a:rPr lang="es-ES" sz="1000" dirty="0">
                <a:latin typeface="Times New Roman" panose="02020603050405020304" pitchFamily="18" charset="0"/>
                <a:cs typeface="Times New Roman" panose="02020603050405020304" pitchFamily="18" charset="0"/>
              </a:rPr>
              <a:t>agnificación de una imagen en el modelo NIS. Esta se encuentra descrita en notación adimensional.</a:t>
            </a:r>
            <a:endParaRPr lang="es-CO" sz="1000" dirty="0">
              <a:latin typeface="Times New Roman" panose="02020603050405020304" pitchFamily="18" charset="0"/>
              <a:cs typeface="Times New Roman" panose="02020603050405020304" pitchFamily="18" charset="0"/>
            </a:endParaRPr>
          </a:p>
        </p:txBody>
      </p:sp>
      <p:sp>
        <p:nvSpPr>
          <p:cNvPr id="11" name="Google Shape;70;p15">
            <a:extLst>
              <a:ext uri="{FF2B5EF4-FFF2-40B4-BE49-F238E27FC236}">
                <a16:creationId xmlns:a16="http://schemas.microsoft.com/office/drawing/2014/main" id="{DA707C4F-3869-CAEF-EAE9-2CCAE5E74F7B}"/>
              </a:ext>
            </a:extLst>
          </p:cNvPr>
          <p:cNvSpPr txBox="1">
            <a:spLocks/>
          </p:cNvSpPr>
          <p:nvPr/>
        </p:nvSpPr>
        <p:spPr>
          <a:xfrm>
            <a:off x="382328" y="1031935"/>
            <a:ext cx="2700686" cy="48246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285750" indent="-285750">
              <a:spcAft>
                <a:spcPts val="1200"/>
              </a:spcAft>
            </a:pPr>
            <a:r>
              <a:rPr lang="es-ES" sz="1200" dirty="0">
                <a:solidFill>
                  <a:schemeClr val="tx1">
                    <a:lumMod val="65000"/>
                    <a:lumOff val="35000"/>
                  </a:schemeClr>
                </a:solidFill>
                <a:latin typeface="Times New Roman" panose="02020603050405020304" pitchFamily="18" charset="0"/>
                <a:cs typeface="Times New Roman" panose="02020603050405020304" pitchFamily="18" charset="0"/>
              </a:rPr>
              <a:t>Posición teóricas de las imágenes</a:t>
            </a:r>
            <a:r>
              <a:rPr lang="es-ES" sz="1400" dirty="0">
                <a:solidFill>
                  <a:schemeClr val="tx1">
                    <a:lumMod val="65000"/>
                    <a:lumOff val="35000"/>
                  </a:schemeClr>
                </a:solidFill>
                <a:latin typeface="Times New Roman" panose="02020603050405020304" pitchFamily="18" charset="0"/>
                <a:cs typeface="Times New Roman" panose="02020603050405020304" pitchFamily="18" charset="0"/>
              </a:rPr>
              <a:t>.</a:t>
            </a:r>
            <a:endParaRPr lang="es-ES" sz="1400" dirty="0">
              <a:solidFill>
                <a:schemeClr val="tx1"/>
              </a:solidFill>
              <a:latin typeface="Times New Roman" panose="02020603050405020304" pitchFamily="18" charset="0"/>
              <a:cs typeface="Times New Roman" panose="02020603050405020304" pitchFamily="18" charset="0"/>
            </a:endParaRPr>
          </a:p>
        </p:txBody>
      </p:sp>
      <p:sp>
        <p:nvSpPr>
          <p:cNvPr id="14" name="Marcador de texto 2">
            <a:extLst>
              <a:ext uri="{FF2B5EF4-FFF2-40B4-BE49-F238E27FC236}">
                <a16:creationId xmlns:a16="http://schemas.microsoft.com/office/drawing/2014/main" id="{C16B47B4-9FA0-3FFB-6C8C-8EA47C47914E}"/>
              </a:ext>
            </a:extLst>
          </p:cNvPr>
          <p:cNvSpPr txBox="1">
            <a:spLocks/>
          </p:cNvSpPr>
          <p:nvPr/>
        </p:nvSpPr>
        <p:spPr>
          <a:xfrm>
            <a:off x="854439" y="2562605"/>
            <a:ext cx="2700686" cy="71437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114300" indent="0" algn="just">
              <a:buFont typeface="Arial"/>
              <a:buNone/>
            </a:pPr>
            <a:r>
              <a:rPr lang="es-ES" sz="1000" b="1" dirty="0">
                <a:solidFill>
                  <a:schemeClr val="tx1">
                    <a:lumMod val="65000"/>
                    <a:lumOff val="35000"/>
                  </a:schemeClr>
                </a:solidFill>
                <a:latin typeface="Times New Roman" panose="02020603050405020304" pitchFamily="18" charset="0"/>
                <a:cs typeface="Times New Roman" panose="02020603050405020304" pitchFamily="18" charset="0"/>
              </a:rPr>
              <a:t>Tabla 6</a:t>
            </a:r>
            <a:r>
              <a:rPr lang="es-ES" sz="1000" dirty="0">
                <a:solidFill>
                  <a:schemeClr val="tx1">
                    <a:lumMod val="65000"/>
                    <a:lumOff val="35000"/>
                  </a:schemeClr>
                </a:solidFill>
                <a:latin typeface="Times New Roman" panose="02020603050405020304" pitchFamily="18" charset="0"/>
                <a:cs typeface="Times New Roman" panose="02020603050405020304" pitchFamily="18" charset="0"/>
              </a:rPr>
              <a:t>. </a:t>
            </a:r>
            <a:r>
              <a:rPr lang="es-CO" sz="1000" dirty="0">
                <a:latin typeface="Times New Roman" panose="02020603050405020304" pitchFamily="18" charset="0"/>
                <a:cs typeface="Times New Roman" panose="02020603050405020304" pitchFamily="18" charset="0"/>
              </a:rPr>
              <a:t>Coordenadas teóricas de las imágenes del sistema PG1115 + 080 en el modelo NIS.</a:t>
            </a:r>
          </a:p>
        </p:txBody>
      </p:sp>
      <p:pic>
        <p:nvPicPr>
          <p:cNvPr id="3" name="Imagen 2">
            <a:extLst>
              <a:ext uri="{FF2B5EF4-FFF2-40B4-BE49-F238E27FC236}">
                <a16:creationId xmlns:a16="http://schemas.microsoft.com/office/drawing/2014/main" id="{14A4F1DA-3224-4206-0C68-87D9AF7C196E}"/>
              </a:ext>
            </a:extLst>
          </p:cNvPr>
          <p:cNvPicPr>
            <a:picLocks noChangeAspect="1"/>
          </p:cNvPicPr>
          <p:nvPr/>
        </p:nvPicPr>
        <p:blipFill>
          <a:blip r:embed="rId3"/>
          <a:stretch>
            <a:fillRect/>
          </a:stretch>
        </p:blipFill>
        <p:spPr>
          <a:xfrm>
            <a:off x="1036957" y="1713382"/>
            <a:ext cx="2447450" cy="849223"/>
          </a:xfrm>
          <a:prstGeom prst="rect">
            <a:avLst/>
          </a:prstGeom>
        </p:spPr>
      </p:pic>
      <p:pic>
        <p:nvPicPr>
          <p:cNvPr id="4" name="Imagen 3">
            <a:extLst>
              <a:ext uri="{FF2B5EF4-FFF2-40B4-BE49-F238E27FC236}">
                <a16:creationId xmlns:a16="http://schemas.microsoft.com/office/drawing/2014/main" id="{74039A8D-BA7E-D648-D488-5A5A36E942DA}"/>
              </a:ext>
            </a:extLst>
          </p:cNvPr>
          <p:cNvPicPr>
            <a:picLocks noChangeAspect="1"/>
          </p:cNvPicPr>
          <p:nvPr/>
        </p:nvPicPr>
        <p:blipFill>
          <a:blip r:embed="rId4"/>
          <a:stretch>
            <a:fillRect/>
          </a:stretch>
        </p:blipFill>
        <p:spPr>
          <a:xfrm>
            <a:off x="4849245" y="901314"/>
            <a:ext cx="3392594" cy="2771276"/>
          </a:xfrm>
          <a:prstGeom prst="rect">
            <a:avLst/>
          </a:prstGeom>
        </p:spPr>
      </p:pic>
    </p:spTree>
    <p:extLst>
      <p:ext uri="{BB962C8B-B14F-4D97-AF65-F5344CB8AC3E}">
        <p14:creationId xmlns:p14="http://schemas.microsoft.com/office/powerpoint/2010/main" val="3401398582"/>
      </p:ext>
    </p:extLst>
  </p:cSld>
  <p:clrMapOvr>
    <a:masterClrMapping/>
  </p:clrMapOvr>
  <p:transition spd="slow">
    <p:push dir="u"/>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9E389CA4-951C-18D5-F143-BB266C7DE1CA}"/>
              </a:ext>
            </a:extLst>
          </p:cNvPr>
          <p:cNvPicPr>
            <a:picLocks noChangeAspect="1"/>
          </p:cNvPicPr>
          <p:nvPr/>
        </p:nvPicPr>
        <p:blipFill>
          <a:blip r:embed="rId2"/>
          <a:stretch>
            <a:fillRect/>
          </a:stretch>
        </p:blipFill>
        <p:spPr>
          <a:xfrm>
            <a:off x="-13854" y="-18289"/>
            <a:ext cx="9157854" cy="5161789"/>
          </a:xfrm>
          <a:prstGeom prst="rect">
            <a:avLst/>
          </a:prstGeom>
        </p:spPr>
      </p:pic>
      <p:sp>
        <p:nvSpPr>
          <p:cNvPr id="8" name="Elipse 7">
            <a:extLst>
              <a:ext uri="{FF2B5EF4-FFF2-40B4-BE49-F238E27FC236}">
                <a16:creationId xmlns:a16="http://schemas.microsoft.com/office/drawing/2014/main" id="{0C3BF417-CC46-B2A3-C8A2-75EA2A397215}"/>
              </a:ext>
            </a:extLst>
          </p:cNvPr>
          <p:cNvSpPr/>
          <p:nvPr/>
        </p:nvSpPr>
        <p:spPr>
          <a:xfrm>
            <a:off x="8432635" y="4515673"/>
            <a:ext cx="497053" cy="473777"/>
          </a:xfrm>
          <a:prstGeom prst="ellipse">
            <a:avLst/>
          </a:prstGeom>
          <a:solidFill>
            <a:srgbClr val="D20000"/>
          </a:solidFill>
          <a:ln>
            <a:solidFill>
              <a:srgbClr val="D2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9" name="Google Shape;69;p15">
            <a:extLst>
              <a:ext uri="{FF2B5EF4-FFF2-40B4-BE49-F238E27FC236}">
                <a16:creationId xmlns:a16="http://schemas.microsoft.com/office/drawing/2014/main" id="{4306F22F-6085-1E9B-8607-D5B6DCB2A617}"/>
              </a:ext>
            </a:extLst>
          </p:cNvPr>
          <p:cNvSpPr txBox="1">
            <a:spLocks/>
          </p:cNvSpPr>
          <p:nvPr/>
        </p:nvSpPr>
        <p:spPr>
          <a:xfrm>
            <a:off x="8432635" y="4563256"/>
            <a:ext cx="561556" cy="473777"/>
          </a:xfrm>
          <a:prstGeom prst="rect">
            <a:avLst/>
          </a:prstGeom>
          <a:noFill/>
          <a:ln>
            <a:noFill/>
          </a:ln>
        </p:spPr>
        <p:txBody>
          <a:bodyPr spcFirstLastPara="1" wrap="square" lIns="91425" tIns="91425" rIns="91425" bIns="91425" anchor="t" anchorCtr="0">
            <a:normAutofit fontScale="900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s-ES" sz="2400" b="1" dirty="0">
                <a:solidFill>
                  <a:schemeClr val="bg1">
                    <a:lumMod val="95000"/>
                  </a:schemeClr>
                </a:solidFill>
                <a:latin typeface="Times New Roman" panose="02020603050405020304" pitchFamily="18" charset="0"/>
                <a:cs typeface="Times New Roman" panose="02020603050405020304" pitchFamily="18" charset="0"/>
              </a:rPr>
              <a:t>29</a:t>
            </a:r>
          </a:p>
        </p:txBody>
      </p:sp>
      <p:sp>
        <p:nvSpPr>
          <p:cNvPr id="27" name="Marcador de texto 2">
            <a:extLst>
              <a:ext uri="{FF2B5EF4-FFF2-40B4-BE49-F238E27FC236}">
                <a16:creationId xmlns:a16="http://schemas.microsoft.com/office/drawing/2014/main" id="{A05A1B34-C75C-A00E-9B89-6CDFB23297F3}"/>
              </a:ext>
            </a:extLst>
          </p:cNvPr>
          <p:cNvSpPr>
            <a:spLocks noGrp="1"/>
          </p:cNvSpPr>
          <p:nvPr>
            <p:ph type="body" idx="1"/>
          </p:nvPr>
        </p:nvSpPr>
        <p:spPr>
          <a:xfrm>
            <a:off x="5124343" y="3508049"/>
            <a:ext cx="3158483" cy="1119544"/>
          </a:xfrm>
        </p:spPr>
        <p:txBody>
          <a:bodyPr>
            <a:noAutofit/>
          </a:bodyPr>
          <a:lstStyle/>
          <a:p>
            <a:pPr marL="114300" indent="0" algn="just">
              <a:buNone/>
            </a:pPr>
            <a:r>
              <a:rPr lang="es-ES" sz="1000" b="1" dirty="0">
                <a:solidFill>
                  <a:schemeClr val="tx1">
                    <a:lumMod val="65000"/>
                    <a:lumOff val="35000"/>
                  </a:schemeClr>
                </a:solidFill>
                <a:latin typeface="Times New Roman" panose="02020603050405020304" pitchFamily="18" charset="0"/>
                <a:cs typeface="Times New Roman" panose="02020603050405020304" pitchFamily="18" charset="0"/>
              </a:rPr>
              <a:t>Figura 24</a:t>
            </a:r>
            <a:r>
              <a:rPr lang="es-ES" sz="1000" dirty="0">
                <a:solidFill>
                  <a:schemeClr val="tx1">
                    <a:lumMod val="65000"/>
                    <a:lumOff val="35000"/>
                  </a:schemeClr>
                </a:solidFill>
                <a:latin typeface="Times New Roman" panose="02020603050405020304" pitchFamily="18" charset="0"/>
                <a:cs typeface="Times New Roman" panose="02020603050405020304" pitchFamily="18" charset="0"/>
              </a:rPr>
              <a:t>. </a:t>
            </a:r>
            <a:r>
              <a:rPr lang="es-ES" sz="1000" dirty="0">
                <a:latin typeface="Times New Roman" panose="02020603050405020304" pitchFamily="18" charset="0"/>
                <a:cs typeface="Times New Roman" panose="02020603050405020304" pitchFamily="18" charset="0"/>
              </a:rPr>
              <a:t>Formación de imágenes del sistema de lente gravitacional PG 1115+080, mediante el análisis de los isocontornos de la superficie tiempo de atraso para una masa puntual.</a:t>
            </a:r>
            <a:endParaRPr lang="es-CO" sz="1000" dirty="0">
              <a:latin typeface="Times New Roman" panose="02020603050405020304" pitchFamily="18" charset="0"/>
              <a:cs typeface="Times New Roman" panose="02020603050405020304" pitchFamily="18" charset="0"/>
            </a:endParaRPr>
          </a:p>
        </p:txBody>
      </p:sp>
      <p:sp>
        <p:nvSpPr>
          <p:cNvPr id="30" name="Google Shape;69;p15">
            <a:extLst>
              <a:ext uri="{FF2B5EF4-FFF2-40B4-BE49-F238E27FC236}">
                <a16:creationId xmlns:a16="http://schemas.microsoft.com/office/drawing/2014/main" id="{82EC1612-5C57-9793-FA4E-BAA8526B72AF}"/>
              </a:ext>
            </a:extLst>
          </p:cNvPr>
          <p:cNvSpPr txBox="1">
            <a:spLocks noGrp="1"/>
          </p:cNvSpPr>
          <p:nvPr>
            <p:ph type="title"/>
          </p:nvPr>
        </p:nvSpPr>
        <p:spPr>
          <a:xfrm>
            <a:off x="311700" y="184942"/>
            <a:ext cx="4667494" cy="572700"/>
          </a:xfrm>
          <a:prstGeom prst="rect">
            <a:avLst/>
          </a:prstGeom>
        </p:spPr>
        <p:txBody>
          <a:bodyPr spcFirstLastPara="1" wrap="square" lIns="91425" tIns="91425" rIns="91425" bIns="91425" anchor="t" anchorCtr="0">
            <a:normAutofit fontScale="90000"/>
          </a:bodyPr>
          <a:lstStyle/>
          <a:p>
            <a:r>
              <a:rPr lang="es-ES" dirty="0">
                <a:latin typeface="Times New Roman" panose="02020603050405020304" pitchFamily="18" charset="0"/>
                <a:cs typeface="Times New Roman" panose="02020603050405020304" pitchFamily="18" charset="0"/>
              </a:rPr>
              <a:t>8. Modelo:</a:t>
            </a:r>
            <a:r>
              <a:rPr lang="es-ES" sz="2800" dirty="0">
                <a:latin typeface="Times New Roman" panose="02020603050405020304" pitchFamily="18" charset="0"/>
                <a:cs typeface="Times New Roman" panose="02020603050405020304" pitchFamily="18" charset="0"/>
              </a:rPr>
              <a:t> NIS</a:t>
            </a:r>
            <a:br>
              <a:rPr lang="es-ES" dirty="0">
                <a:latin typeface="Times New Roman" panose="02020603050405020304" pitchFamily="18" charset="0"/>
                <a:cs typeface="Times New Roman" panose="02020603050405020304" pitchFamily="18" charset="0"/>
              </a:rPr>
            </a:br>
            <a:br>
              <a:rPr lang="es-ES" dirty="0">
                <a:latin typeface="Times New Roman" panose="02020603050405020304" pitchFamily="18" charset="0"/>
                <a:cs typeface="Times New Roman" panose="02020603050405020304" pitchFamily="18" charset="0"/>
              </a:rPr>
            </a:br>
            <a:endParaRPr dirty="0">
              <a:latin typeface="Times New Roman" panose="02020603050405020304" pitchFamily="18" charset="0"/>
              <a:cs typeface="Times New Roman" panose="02020603050405020304" pitchFamily="18" charset="0"/>
            </a:endParaRPr>
          </a:p>
        </p:txBody>
      </p:sp>
      <p:pic>
        <p:nvPicPr>
          <p:cNvPr id="4" name="Imagen 3">
            <a:extLst>
              <a:ext uri="{FF2B5EF4-FFF2-40B4-BE49-F238E27FC236}">
                <a16:creationId xmlns:a16="http://schemas.microsoft.com/office/drawing/2014/main" id="{6F63C591-FDFF-C136-5E6A-20021F0EE989}"/>
              </a:ext>
            </a:extLst>
          </p:cNvPr>
          <p:cNvPicPr>
            <a:picLocks noChangeAspect="1"/>
          </p:cNvPicPr>
          <p:nvPr/>
        </p:nvPicPr>
        <p:blipFill>
          <a:blip r:embed="rId3"/>
          <a:stretch>
            <a:fillRect/>
          </a:stretch>
        </p:blipFill>
        <p:spPr>
          <a:xfrm>
            <a:off x="5124343" y="973652"/>
            <a:ext cx="3048738" cy="2532003"/>
          </a:xfrm>
          <a:prstGeom prst="rect">
            <a:avLst/>
          </a:prstGeom>
        </p:spPr>
      </p:pic>
      <p:sp>
        <p:nvSpPr>
          <p:cNvPr id="2" name="Google Shape;70;p15">
            <a:extLst>
              <a:ext uri="{FF2B5EF4-FFF2-40B4-BE49-F238E27FC236}">
                <a16:creationId xmlns:a16="http://schemas.microsoft.com/office/drawing/2014/main" id="{6FFFE8DF-EF88-2C00-6C7F-21918F5D08B8}"/>
              </a:ext>
            </a:extLst>
          </p:cNvPr>
          <p:cNvSpPr txBox="1">
            <a:spLocks/>
          </p:cNvSpPr>
          <p:nvPr/>
        </p:nvSpPr>
        <p:spPr>
          <a:xfrm>
            <a:off x="382328" y="1031935"/>
            <a:ext cx="2700686" cy="48246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285750" indent="-285750">
              <a:spcAft>
                <a:spcPts val="1200"/>
              </a:spcAft>
            </a:pPr>
            <a:r>
              <a:rPr lang="es-ES" sz="1200" dirty="0">
                <a:solidFill>
                  <a:schemeClr val="tx1">
                    <a:lumMod val="65000"/>
                    <a:lumOff val="35000"/>
                  </a:schemeClr>
                </a:solidFill>
                <a:latin typeface="Times New Roman" panose="02020603050405020304" pitchFamily="18" charset="0"/>
                <a:cs typeface="Times New Roman" panose="02020603050405020304" pitchFamily="18" charset="0"/>
              </a:rPr>
              <a:t>Tiempos de atraso</a:t>
            </a:r>
            <a:r>
              <a:rPr lang="es-ES" sz="1400" dirty="0">
                <a:solidFill>
                  <a:schemeClr val="tx1">
                    <a:lumMod val="65000"/>
                    <a:lumOff val="35000"/>
                  </a:schemeClr>
                </a:solidFill>
                <a:latin typeface="Times New Roman" panose="02020603050405020304" pitchFamily="18" charset="0"/>
                <a:cs typeface="Times New Roman" panose="02020603050405020304" pitchFamily="18" charset="0"/>
              </a:rPr>
              <a:t>.</a:t>
            </a:r>
            <a:endParaRPr lang="es-ES" sz="1400" dirty="0">
              <a:solidFill>
                <a:schemeClr val="tx1"/>
              </a:solidFill>
              <a:latin typeface="Times New Roman" panose="02020603050405020304" pitchFamily="18" charset="0"/>
              <a:cs typeface="Times New Roman" panose="02020603050405020304" pitchFamily="18" charset="0"/>
            </a:endParaRPr>
          </a:p>
        </p:txBody>
      </p:sp>
      <p:sp>
        <p:nvSpPr>
          <p:cNvPr id="12" name="Marcador de texto 2">
            <a:extLst>
              <a:ext uri="{FF2B5EF4-FFF2-40B4-BE49-F238E27FC236}">
                <a16:creationId xmlns:a16="http://schemas.microsoft.com/office/drawing/2014/main" id="{8C3CEAFD-0EF6-E0E3-C9CC-35B64623CF08}"/>
              </a:ext>
            </a:extLst>
          </p:cNvPr>
          <p:cNvSpPr txBox="1">
            <a:spLocks/>
          </p:cNvSpPr>
          <p:nvPr/>
        </p:nvSpPr>
        <p:spPr>
          <a:xfrm>
            <a:off x="1522345" y="2969479"/>
            <a:ext cx="2700686" cy="119683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114300" indent="0" algn="just">
              <a:buFont typeface="Arial"/>
              <a:buNone/>
            </a:pPr>
            <a:r>
              <a:rPr lang="es-ES" sz="1000" b="1" dirty="0">
                <a:solidFill>
                  <a:schemeClr val="tx1">
                    <a:lumMod val="65000"/>
                    <a:lumOff val="35000"/>
                  </a:schemeClr>
                </a:solidFill>
                <a:latin typeface="Times New Roman" panose="02020603050405020304" pitchFamily="18" charset="0"/>
                <a:cs typeface="Times New Roman" panose="02020603050405020304" pitchFamily="18" charset="0"/>
              </a:rPr>
              <a:t>Tabla 7</a:t>
            </a:r>
            <a:r>
              <a:rPr lang="es-ES" sz="1000" dirty="0">
                <a:solidFill>
                  <a:schemeClr val="tx1">
                    <a:lumMod val="65000"/>
                    <a:lumOff val="35000"/>
                  </a:schemeClr>
                </a:solidFill>
                <a:latin typeface="Times New Roman" panose="02020603050405020304" pitchFamily="18" charset="0"/>
                <a:cs typeface="Times New Roman" panose="02020603050405020304" pitchFamily="18" charset="0"/>
              </a:rPr>
              <a:t>. </a:t>
            </a:r>
            <a:r>
              <a:rPr lang="es-ES" sz="1000" dirty="0">
                <a:latin typeface="Times New Roman" panose="02020603050405020304" pitchFamily="18" charset="0"/>
                <a:cs typeface="Times New Roman" panose="02020603050405020304" pitchFamily="18" charset="0"/>
              </a:rPr>
              <a:t>Tiempos de atraso entre imágenes para el sistema de lente gravitacional PG 1115+080 modelado con un perfil NIS.</a:t>
            </a:r>
            <a:endParaRPr lang="es-CO" sz="1000" dirty="0">
              <a:latin typeface="Times New Roman" panose="02020603050405020304" pitchFamily="18" charset="0"/>
              <a:cs typeface="Times New Roman" panose="02020603050405020304" pitchFamily="18" charset="0"/>
            </a:endParaRPr>
          </a:p>
        </p:txBody>
      </p:sp>
      <p:sp>
        <p:nvSpPr>
          <p:cNvPr id="14" name="CuadroTexto 13">
            <a:extLst>
              <a:ext uri="{FF2B5EF4-FFF2-40B4-BE49-F238E27FC236}">
                <a16:creationId xmlns:a16="http://schemas.microsoft.com/office/drawing/2014/main" id="{99DB19EC-5C43-0ADE-C1F2-2361354AC6DC}"/>
              </a:ext>
            </a:extLst>
          </p:cNvPr>
          <p:cNvSpPr txBox="1"/>
          <p:nvPr/>
        </p:nvSpPr>
        <p:spPr>
          <a:xfrm>
            <a:off x="1522345" y="3715558"/>
            <a:ext cx="2065800" cy="261610"/>
          </a:xfrm>
          <a:prstGeom prst="rect">
            <a:avLst/>
          </a:prstGeom>
          <a:noFill/>
        </p:spPr>
        <p:txBody>
          <a:bodyPr wrap="square">
            <a:spAutoFit/>
          </a:bodyPr>
          <a:lstStyle/>
          <a:p>
            <a:r>
              <a:rPr lang="es-CO" sz="1050" dirty="0">
                <a:solidFill>
                  <a:schemeClr val="accent1">
                    <a:lumMod val="75000"/>
                  </a:schemeClr>
                </a:solidFill>
                <a:latin typeface="Times New Roman" panose="02020603050405020304" pitchFamily="18" charset="0"/>
                <a:cs typeface="Times New Roman" panose="02020603050405020304" pitchFamily="18" charset="0"/>
              </a:rPr>
              <a:t>[Bonvin et al., 2018]</a:t>
            </a:r>
          </a:p>
        </p:txBody>
      </p:sp>
      <p:pic>
        <p:nvPicPr>
          <p:cNvPr id="6" name="Imagen 5">
            <a:extLst>
              <a:ext uri="{FF2B5EF4-FFF2-40B4-BE49-F238E27FC236}">
                <a16:creationId xmlns:a16="http://schemas.microsoft.com/office/drawing/2014/main" id="{405CAD80-DC03-7DFA-8206-4C83497823DB}"/>
              </a:ext>
            </a:extLst>
          </p:cNvPr>
          <p:cNvPicPr>
            <a:picLocks noChangeAspect="1"/>
          </p:cNvPicPr>
          <p:nvPr/>
        </p:nvPicPr>
        <p:blipFill>
          <a:blip r:embed="rId4"/>
          <a:stretch>
            <a:fillRect/>
          </a:stretch>
        </p:blipFill>
        <p:spPr>
          <a:xfrm>
            <a:off x="1645398" y="1551453"/>
            <a:ext cx="2508026" cy="1449652"/>
          </a:xfrm>
          <a:prstGeom prst="rect">
            <a:avLst/>
          </a:prstGeom>
        </p:spPr>
      </p:pic>
    </p:spTree>
    <p:extLst>
      <p:ext uri="{BB962C8B-B14F-4D97-AF65-F5344CB8AC3E}">
        <p14:creationId xmlns:p14="http://schemas.microsoft.com/office/powerpoint/2010/main" val="155151666"/>
      </p:ext>
    </p:extLst>
  </p:cSld>
  <p:clrMapOvr>
    <a:masterClrMapping/>
  </p:clrMapOvr>
  <p:transition spd="slow">
    <p:push dir="u"/>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agen 15">
            <a:extLst>
              <a:ext uri="{FF2B5EF4-FFF2-40B4-BE49-F238E27FC236}">
                <a16:creationId xmlns:a16="http://schemas.microsoft.com/office/drawing/2014/main" id="{04F0DE83-503C-CF4D-29D6-1C927498BAF2}"/>
              </a:ext>
            </a:extLst>
          </p:cNvPr>
          <p:cNvPicPr>
            <a:picLocks noChangeAspect="1"/>
          </p:cNvPicPr>
          <p:nvPr/>
        </p:nvPicPr>
        <p:blipFill>
          <a:blip r:embed="rId3"/>
          <a:stretch>
            <a:fillRect/>
          </a:stretch>
        </p:blipFill>
        <p:spPr>
          <a:xfrm>
            <a:off x="0" y="0"/>
            <a:ext cx="9144000" cy="5143500"/>
          </a:xfrm>
          <a:prstGeom prst="rect">
            <a:avLst/>
          </a:prstGeom>
        </p:spPr>
      </p:pic>
      <p:sp>
        <p:nvSpPr>
          <p:cNvPr id="2" name="Elipse 1">
            <a:extLst>
              <a:ext uri="{FF2B5EF4-FFF2-40B4-BE49-F238E27FC236}">
                <a16:creationId xmlns:a16="http://schemas.microsoft.com/office/drawing/2014/main" id="{30C8AC90-10B1-F562-9D36-2CAF974B6DCA}"/>
              </a:ext>
            </a:extLst>
          </p:cNvPr>
          <p:cNvSpPr/>
          <p:nvPr/>
        </p:nvSpPr>
        <p:spPr>
          <a:xfrm>
            <a:off x="8349423" y="281732"/>
            <a:ext cx="447677" cy="454040"/>
          </a:xfrm>
          <a:prstGeom prst="ellipse">
            <a:avLst/>
          </a:prstGeom>
          <a:solidFill>
            <a:srgbClr val="D20000"/>
          </a:solidFill>
          <a:ln>
            <a:solidFill>
              <a:srgbClr val="D2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 name="Google Shape;69;p15">
            <a:extLst>
              <a:ext uri="{FF2B5EF4-FFF2-40B4-BE49-F238E27FC236}">
                <a16:creationId xmlns:a16="http://schemas.microsoft.com/office/drawing/2014/main" id="{D179BFD7-52B0-0831-5561-0223F0F27BA2}"/>
              </a:ext>
            </a:extLst>
          </p:cNvPr>
          <p:cNvSpPr txBox="1">
            <a:spLocks/>
          </p:cNvSpPr>
          <p:nvPr/>
        </p:nvSpPr>
        <p:spPr>
          <a:xfrm>
            <a:off x="8345021" y="281732"/>
            <a:ext cx="649819" cy="493513"/>
          </a:xfrm>
          <a:prstGeom prst="rect">
            <a:avLst/>
          </a:prstGeom>
          <a:noFill/>
          <a:ln>
            <a:noFill/>
          </a:ln>
        </p:spPr>
        <p:txBody>
          <a:bodyPr spcFirstLastPara="1" wrap="square" lIns="91425" tIns="91425" rIns="91425" bIns="91425" anchor="t" anchorCtr="0">
            <a:normAutofit fontScale="90000"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s-ES" sz="2400" b="1" dirty="0">
                <a:solidFill>
                  <a:schemeClr val="bg1">
                    <a:lumMod val="95000"/>
                  </a:schemeClr>
                </a:solidFill>
                <a:latin typeface="Times New Roman" panose="02020603050405020304" pitchFamily="18" charset="0"/>
                <a:cs typeface="Times New Roman" panose="02020603050405020304" pitchFamily="18" charset="0"/>
              </a:rPr>
              <a:t>30</a:t>
            </a:r>
          </a:p>
        </p:txBody>
      </p:sp>
      <p:sp>
        <p:nvSpPr>
          <p:cNvPr id="12" name="Google Shape;69;p15">
            <a:extLst>
              <a:ext uri="{FF2B5EF4-FFF2-40B4-BE49-F238E27FC236}">
                <a16:creationId xmlns:a16="http://schemas.microsoft.com/office/drawing/2014/main" id="{58A066C9-6113-2491-1783-ED7C0950FF1E}"/>
              </a:ext>
            </a:extLst>
          </p:cNvPr>
          <p:cNvSpPr txBox="1">
            <a:spLocks noGrp="1"/>
          </p:cNvSpPr>
          <p:nvPr>
            <p:ph type="title"/>
          </p:nvPr>
        </p:nvSpPr>
        <p:spPr>
          <a:xfrm>
            <a:off x="311700" y="184942"/>
            <a:ext cx="4667494" cy="482058"/>
          </a:xfrm>
          <a:prstGeom prst="rect">
            <a:avLst/>
          </a:prstGeom>
        </p:spPr>
        <p:txBody>
          <a:bodyPr spcFirstLastPara="1" wrap="square" lIns="91425" tIns="91425" rIns="91425" bIns="91425" anchor="t" anchorCtr="0">
            <a:normAutofit fontScale="90000"/>
          </a:bodyPr>
          <a:lstStyle/>
          <a:p>
            <a:r>
              <a:rPr lang="es-ES" dirty="0">
                <a:latin typeface="Times New Roman" panose="02020603050405020304" pitchFamily="18" charset="0"/>
                <a:cs typeface="Times New Roman" panose="02020603050405020304" pitchFamily="18" charset="0"/>
              </a:rPr>
              <a:t>8. Modelo:</a:t>
            </a:r>
            <a:r>
              <a:rPr lang="es-ES" sz="2800" dirty="0">
                <a:latin typeface="Times New Roman" panose="02020603050405020304" pitchFamily="18" charset="0"/>
                <a:cs typeface="Times New Roman" panose="02020603050405020304" pitchFamily="18" charset="0"/>
              </a:rPr>
              <a:t> </a:t>
            </a:r>
            <a:r>
              <a:rPr lang="es-ES" dirty="0">
                <a:latin typeface="Times New Roman" panose="02020603050405020304" pitchFamily="18" charset="0"/>
                <a:cs typeface="Times New Roman" panose="02020603050405020304" pitchFamily="18" charset="0"/>
              </a:rPr>
              <a:t>SIE</a:t>
            </a:r>
            <a:br>
              <a:rPr lang="es-ES" dirty="0">
                <a:latin typeface="Times New Roman" panose="02020603050405020304" pitchFamily="18" charset="0"/>
                <a:cs typeface="Times New Roman" panose="02020603050405020304" pitchFamily="18" charset="0"/>
              </a:rPr>
            </a:br>
            <a:br>
              <a:rPr lang="es-ES" dirty="0">
                <a:latin typeface="Times New Roman" panose="02020603050405020304" pitchFamily="18" charset="0"/>
                <a:cs typeface="Times New Roman" panose="02020603050405020304" pitchFamily="18" charset="0"/>
              </a:rPr>
            </a:br>
            <a:endParaRPr dirty="0">
              <a:latin typeface="Times New Roman" panose="02020603050405020304" pitchFamily="18" charset="0"/>
              <a:cs typeface="Times New Roman" panose="02020603050405020304" pitchFamily="18" charset="0"/>
            </a:endParaRPr>
          </a:p>
        </p:txBody>
      </p:sp>
      <p:sp>
        <p:nvSpPr>
          <p:cNvPr id="13" name="Google Shape;70;p15">
            <a:extLst>
              <a:ext uri="{FF2B5EF4-FFF2-40B4-BE49-F238E27FC236}">
                <a16:creationId xmlns:a16="http://schemas.microsoft.com/office/drawing/2014/main" id="{2FC0DD3A-C71E-7779-E388-0A0F675FA408}"/>
              </a:ext>
            </a:extLst>
          </p:cNvPr>
          <p:cNvSpPr txBox="1">
            <a:spLocks/>
          </p:cNvSpPr>
          <p:nvPr/>
        </p:nvSpPr>
        <p:spPr>
          <a:xfrm>
            <a:off x="443112" y="821161"/>
            <a:ext cx="2700686" cy="48246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285750" indent="-285750">
              <a:spcAft>
                <a:spcPts val="1200"/>
              </a:spcAft>
            </a:pPr>
            <a:r>
              <a:rPr lang="es-ES" sz="1200" dirty="0">
                <a:solidFill>
                  <a:schemeClr val="tx1">
                    <a:lumMod val="65000"/>
                    <a:lumOff val="35000"/>
                  </a:schemeClr>
                </a:solidFill>
                <a:latin typeface="Times New Roman" panose="02020603050405020304" pitchFamily="18" charset="0"/>
                <a:cs typeface="Times New Roman" panose="02020603050405020304" pitchFamily="18" charset="0"/>
              </a:rPr>
              <a:t>Densidad</a:t>
            </a:r>
            <a:r>
              <a:rPr lang="es-ES" sz="1400" dirty="0">
                <a:solidFill>
                  <a:schemeClr val="tx1">
                    <a:lumMod val="65000"/>
                    <a:lumOff val="35000"/>
                  </a:schemeClr>
                </a:solidFill>
                <a:latin typeface="Times New Roman" panose="02020603050405020304" pitchFamily="18" charset="0"/>
                <a:cs typeface="Times New Roman" panose="02020603050405020304" pitchFamily="18" charset="0"/>
              </a:rPr>
              <a:t>.</a:t>
            </a:r>
            <a:endParaRPr lang="es-ES" sz="1400" dirty="0">
              <a:solidFill>
                <a:schemeClr val="tx1"/>
              </a:solidFill>
              <a:latin typeface="Times New Roman" panose="02020603050405020304" pitchFamily="18" charset="0"/>
              <a:cs typeface="Times New Roman" panose="02020603050405020304" pitchFamily="18" charset="0"/>
            </a:endParaRPr>
          </a:p>
        </p:txBody>
      </p:sp>
      <p:sp>
        <p:nvSpPr>
          <p:cNvPr id="17" name="Google Shape;70;p15">
            <a:extLst>
              <a:ext uri="{FF2B5EF4-FFF2-40B4-BE49-F238E27FC236}">
                <a16:creationId xmlns:a16="http://schemas.microsoft.com/office/drawing/2014/main" id="{9F2F0310-3EC6-5F08-E410-66D3437E6D34}"/>
              </a:ext>
            </a:extLst>
          </p:cNvPr>
          <p:cNvSpPr txBox="1">
            <a:spLocks/>
          </p:cNvSpPr>
          <p:nvPr/>
        </p:nvSpPr>
        <p:spPr>
          <a:xfrm>
            <a:off x="443112" y="1527308"/>
            <a:ext cx="2700686" cy="48246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285750" indent="-285750">
              <a:spcAft>
                <a:spcPts val="1200"/>
              </a:spcAft>
            </a:pPr>
            <a:r>
              <a:rPr lang="es-ES" sz="1200" dirty="0">
                <a:solidFill>
                  <a:schemeClr val="tx1">
                    <a:lumMod val="65000"/>
                    <a:lumOff val="35000"/>
                  </a:schemeClr>
                </a:solidFill>
                <a:latin typeface="Times New Roman" panose="02020603050405020304" pitchFamily="18" charset="0"/>
                <a:cs typeface="Times New Roman" panose="02020603050405020304" pitchFamily="18" charset="0"/>
              </a:rPr>
              <a:t>Ángulo de deflexión reducido</a:t>
            </a:r>
            <a:r>
              <a:rPr lang="es-ES" sz="1400" dirty="0">
                <a:solidFill>
                  <a:schemeClr val="tx1">
                    <a:lumMod val="65000"/>
                    <a:lumOff val="35000"/>
                  </a:schemeClr>
                </a:solidFill>
                <a:latin typeface="Times New Roman" panose="02020603050405020304" pitchFamily="18" charset="0"/>
                <a:cs typeface="Times New Roman" panose="02020603050405020304" pitchFamily="18" charset="0"/>
              </a:rPr>
              <a:t>.</a:t>
            </a:r>
            <a:endParaRPr lang="es-ES" sz="1400" dirty="0">
              <a:solidFill>
                <a:schemeClr val="tx1"/>
              </a:solidFill>
              <a:latin typeface="Times New Roman" panose="02020603050405020304" pitchFamily="18" charset="0"/>
              <a:cs typeface="Times New Roman" panose="02020603050405020304" pitchFamily="18" charset="0"/>
            </a:endParaRPr>
          </a:p>
        </p:txBody>
      </p:sp>
      <p:sp>
        <p:nvSpPr>
          <p:cNvPr id="27" name="Google Shape;70;p15">
            <a:extLst>
              <a:ext uri="{FF2B5EF4-FFF2-40B4-BE49-F238E27FC236}">
                <a16:creationId xmlns:a16="http://schemas.microsoft.com/office/drawing/2014/main" id="{EC6FFBAC-5D81-B46C-4785-3F4D1B797221}"/>
              </a:ext>
            </a:extLst>
          </p:cNvPr>
          <p:cNvSpPr txBox="1">
            <a:spLocks/>
          </p:cNvSpPr>
          <p:nvPr/>
        </p:nvSpPr>
        <p:spPr>
          <a:xfrm>
            <a:off x="5055109" y="923332"/>
            <a:ext cx="2700686" cy="48246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285750" indent="-285750">
              <a:spcAft>
                <a:spcPts val="1200"/>
              </a:spcAft>
            </a:pPr>
            <a:r>
              <a:rPr lang="es-ES" sz="1200" dirty="0">
                <a:solidFill>
                  <a:schemeClr val="tx1">
                    <a:lumMod val="65000"/>
                    <a:lumOff val="35000"/>
                  </a:schemeClr>
                </a:solidFill>
                <a:latin typeface="Times New Roman" panose="02020603050405020304" pitchFamily="18" charset="0"/>
                <a:cs typeface="Times New Roman" panose="02020603050405020304" pitchFamily="18" charset="0"/>
              </a:rPr>
              <a:t>Líneas criticas.</a:t>
            </a:r>
            <a:endParaRPr lang="es-ES" sz="1400" dirty="0">
              <a:solidFill>
                <a:schemeClr val="tx1"/>
              </a:solidFill>
              <a:latin typeface="Times New Roman" panose="02020603050405020304" pitchFamily="18"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5" name="CuadroTexto 4">
                <a:extLst>
                  <a:ext uri="{FF2B5EF4-FFF2-40B4-BE49-F238E27FC236}">
                    <a16:creationId xmlns:a16="http://schemas.microsoft.com/office/drawing/2014/main" id="{8BBD9B15-F186-ED01-88E4-7A9FC5E24B95}"/>
                  </a:ext>
                </a:extLst>
              </p:cNvPr>
              <p:cNvSpPr txBox="1"/>
              <p:nvPr/>
            </p:nvSpPr>
            <p:spPr>
              <a:xfrm>
                <a:off x="1173822" y="1031682"/>
                <a:ext cx="3656644" cy="56618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m:rPr>
                          <m:sty m:val="p"/>
                        </m:rPr>
                        <a:rPr lang="es-CO" sz="1200" smtClean="0">
                          <a:latin typeface="Cambria Math" panose="02040503050406030204" pitchFamily="18" charset="0"/>
                        </a:rPr>
                        <m:t>Σ</m:t>
                      </m:r>
                      <m:d>
                        <m:dPr>
                          <m:ctrlPr>
                            <a:rPr lang="es-CO" sz="1200" i="1">
                              <a:solidFill>
                                <a:srgbClr val="836967"/>
                              </a:solidFill>
                              <a:latin typeface="Cambria Math" panose="02040503050406030204" pitchFamily="18" charset="0"/>
                            </a:rPr>
                          </m:ctrlPr>
                        </m:dPr>
                        <m:e>
                          <m:acc>
                            <m:accPr>
                              <m:chr m:val="⃗"/>
                              <m:ctrlPr>
                                <a:rPr lang="es-CO" sz="1200" i="1">
                                  <a:solidFill>
                                    <a:srgbClr val="836967"/>
                                  </a:solidFill>
                                  <a:latin typeface="Cambria Math" panose="02040503050406030204" pitchFamily="18" charset="0"/>
                                </a:rPr>
                              </m:ctrlPr>
                            </m:accPr>
                            <m:e>
                              <m:r>
                                <m:rPr>
                                  <m:sty m:val="p"/>
                                </m:rPr>
                                <a:rPr lang="es-CO" sz="1200" i="0">
                                  <a:latin typeface="Cambria Math" panose="02040503050406030204" pitchFamily="18" charset="0"/>
                                </a:rPr>
                                <m:t>ξ</m:t>
                              </m:r>
                            </m:e>
                          </m:acc>
                          <m:r>
                            <a:rPr lang="es-CO" sz="1200" i="0">
                              <a:latin typeface="Cambria Math" panose="02040503050406030204" pitchFamily="18" charset="0"/>
                            </a:rPr>
                            <m:t> </m:t>
                          </m:r>
                        </m:e>
                      </m:d>
                      <m:r>
                        <a:rPr lang="es-CO" sz="1200" i="0">
                          <a:latin typeface="Cambria Math" panose="02040503050406030204" pitchFamily="18" charset="0"/>
                        </a:rPr>
                        <m:t>≡</m:t>
                      </m:r>
                      <m:f>
                        <m:fPr>
                          <m:ctrlPr>
                            <a:rPr lang="es-CO" sz="1200" i="1">
                              <a:solidFill>
                                <a:srgbClr val="836967"/>
                              </a:solidFill>
                              <a:latin typeface="Cambria Math" panose="02040503050406030204" pitchFamily="18" charset="0"/>
                            </a:rPr>
                          </m:ctrlPr>
                        </m:fPr>
                        <m:num>
                          <m:sSubSup>
                            <m:sSubSupPr>
                              <m:ctrlPr>
                                <a:rPr lang="es-CO" sz="1200" i="1">
                                  <a:solidFill>
                                    <a:srgbClr val="836967"/>
                                  </a:solidFill>
                                  <a:latin typeface="Cambria Math" panose="02040503050406030204" pitchFamily="18" charset="0"/>
                                </a:rPr>
                              </m:ctrlPr>
                            </m:sSubSupPr>
                            <m:e>
                              <m:r>
                                <m:rPr>
                                  <m:sty m:val="p"/>
                                </m:rPr>
                                <a:rPr lang="es-CO" sz="1200" i="0">
                                  <a:latin typeface="Cambria Math" panose="02040503050406030204" pitchFamily="18" charset="0"/>
                                </a:rPr>
                                <m:t>σ</m:t>
                              </m:r>
                            </m:e>
                            <m:sub>
                              <m:r>
                                <a:rPr lang="es-CO" sz="1200" i="1">
                                  <a:latin typeface="Cambria Math" panose="02040503050406030204" pitchFamily="18" charset="0"/>
                                </a:rPr>
                                <m:t>𝑣</m:t>
                              </m:r>
                            </m:sub>
                            <m:sup>
                              <m:r>
                                <a:rPr lang="es-CO" sz="1200" i="0">
                                  <a:latin typeface="Cambria Math" panose="02040503050406030204" pitchFamily="18" charset="0"/>
                                </a:rPr>
                                <m:t>2</m:t>
                              </m:r>
                            </m:sup>
                          </m:sSubSup>
                        </m:num>
                        <m:den>
                          <m:r>
                            <a:rPr lang="es-CO" sz="1200" i="0">
                              <a:latin typeface="Cambria Math" panose="02040503050406030204" pitchFamily="18" charset="0"/>
                            </a:rPr>
                            <m:t>2</m:t>
                          </m:r>
                          <m:r>
                            <a:rPr lang="es-CO" sz="1200" i="1">
                              <a:latin typeface="Cambria Math" panose="02040503050406030204" pitchFamily="18" charset="0"/>
                            </a:rPr>
                            <m:t>𝐺</m:t>
                          </m:r>
                        </m:den>
                      </m:f>
                      <m:f>
                        <m:fPr>
                          <m:ctrlPr>
                            <a:rPr lang="es-CO" sz="1200" i="1">
                              <a:solidFill>
                                <a:srgbClr val="836967"/>
                              </a:solidFill>
                              <a:latin typeface="Cambria Math" panose="02040503050406030204" pitchFamily="18" charset="0"/>
                            </a:rPr>
                          </m:ctrlPr>
                        </m:fPr>
                        <m:num>
                          <m:rad>
                            <m:radPr>
                              <m:degHide m:val="on"/>
                              <m:ctrlPr>
                                <a:rPr lang="es-CO" sz="1200" i="1">
                                  <a:solidFill>
                                    <a:srgbClr val="836967"/>
                                  </a:solidFill>
                                  <a:latin typeface="Cambria Math" panose="02040503050406030204" pitchFamily="18" charset="0"/>
                                </a:rPr>
                              </m:ctrlPr>
                            </m:radPr>
                            <m:deg/>
                            <m:e>
                              <m:r>
                                <a:rPr lang="es-CO" sz="1200" i="1">
                                  <a:latin typeface="Cambria Math" panose="02040503050406030204" pitchFamily="18" charset="0"/>
                                </a:rPr>
                                <m:t>𝑓</m:t>
                              </m:r>
                            </m:e>
                          </m:rad>
                        </m:num>
                        <m:den>
                          <m:rad>
                            <m:radPr>
                              <m:degHide m:val="on"/>
                              <m:ctrlPr>
                                <a:rPr lang="es-CO" sz="1200" i="1">
                                  <a:solidFill>
                                    <a:srgbClr val="836967"/>
                                  </a:solidFill>
                                  <a:latin typeface="Cambria Math" panose="02040503050406030204" pitchFamily="18" charset="0"/>
                                </a:rPr>
                              </m:ctrlPr>
                            </m:radPr>
                            <m:deg/>
                            <m:e>
                              <m:sSubSup>
                                <m:sSubSupPr>
                                  <m:ctrlPr>
                                    <a:rPr lang="es-CO" sz="1200" i="1">
                                      <a:solidFill>
                                        <a:srgbClr val="836967"/>
                                      </a:solidFill>
                                      <a:latin typeface="Cambria Math" panose="02040503050406030204" pitchFamily="18" charset="0"/>
                                    </a:rPr>
                                  </m:ctrlPr>
                                </m:sSubSupPr>
                                <m:e>
                                  <m:r>
                                    <m:rPr>
                                      <m:sty m:val="p"/>
                                    </m:rPr>
                                    <a:rPr lang="es-CO" sz="1200" i="0">
                                      <a:latin typeface="Cambria Math" panose="02040503050406030204" pitchFamily="18" charset="0"/>
                                    </a:rPr>
                                    <m:t>ξ</m:t>
                                  </m:r>
                                </m:e>
                                <m:sub>
                                  <m:r>
                                    <a:rPr lang="es-CO" sz="1200" i="0">
                                      <a:latin typeface="Cambria Math" panose="02040503050406030204" pitchFamily="18" charset="0"/>
                                    </a:rPr>
                                    <m:t>1</m:t>
                                  </m:r>
                                </m:sub>
                                <m:sup>
                                  <m:r>
                                    <a:rPr lang="es-CO" sz="1200" i="0">
                                      <a:latin typeface="Cambria Math" panose="02040503050406030204" pitchFamily="18" charset="0"/>
                                    </a:rPr>
                                    <m:t>2</m:t>
                                  </m:r>
                                </m:sup>
                              </m:sSubSup>
                              <m:r>
                                <a:rPr lang="es-CO" sz="1200" i="0">
                                  <a:latin typeface="Cambria Math" panose="02040503050406030204" pitchFamily="18" charset="0"/>
                                </a:rPr>
                                <m:t>+</m:t>
                              </m:r>
                              <m:sSup>
                                <m:sSupPr>
                                  <m:ctrlPr>
                                    <a:rPr lang="es-CO" sz="1200" i="1">
                                      <a:solidFill>
                                        <a:srgbClr val="836967"/>
                                      </a:solidFill>
                                      <a:latin typeface="Cambria Math" panose="02040503050406030204" pitchFamily="18" charset="0"/>
                                    </a:rPr>
                                  </m:ctrlPr>
                                </m:sSupPr>
                                <m:e>
                                  <m:r>
                                    <a:rPr lang="es-CO" sz="1200" i="1">
                                      <a:latin typeface="Cambria Math" panose="02040503050406030204" pitchFamily="18" charset="0"/>
                                    </a:rPr>
                                    <m:t>𝑓</m:t>
                                  </m:r>
                                </m:e>
                                <m:sup>
                                  <m:r>
                                    <a:rPr lang="es-CO" sz="1200" i="0">
                                      <a:latin typeface="Cambria Math" panose="02040503050406030204" pitchFamily="18" charset="0"/>
                                    </a:rPr>
                                    <m:t>2</m:t>
                                  </m:r>
                                </m:sup>
                              </m:sSup>
                              <m:sSubSup>
                                <m:sSubSupPr>
                                  <m:ctrlPr>
                                    <a:rPr lang="es-CO" sz="1200" i="1">
                                      <a:solidFill>
                                        <a:srgbClr val="836967"/>
                                      </a:solidFill>
                                      <a:latin typeface="Cambria Math" panose="02040503050406030204" pitchFamily="18" charset="0"/>
                                    </a:rPr>
                                  </m:ctrlPr>
                                </m:sSubSupPr>
                                <m:e>
                                  <m:r>
                                    <m:rPr>
                                      <m:sty m:val="p"/>
                                    </m:rPr>
                                    <a:rPr lang="es-CO" sz="1200" i="0">
                                      <a:latin typeface="Cambria Math" panose="02040503050406030204" pitchFamily="18" charset="0"/>
                                    </a:rPr>
                                    <m:t>ξ</m:t>
                                  </m:r>
                                </m:e>
                                <m:sub>
                                  <m:r>
                                    <a:rPr lang="es-CO" sz="1200" i="0">
                                      <a:latin typeface="Cambria Math" panose="02040503050406030204" pitchFamily="18" charset="0"/>
                                    </a:rPr>
                                    <m:t>2</m:t>
                                  </m:r>
                                </m:sub>
                                <m:sup>
                                  <m:r>
                                    <a:rPr lang="es-CO" sz="1200" i="0">
                                      <a:latin typeface="Cambria Math" panose="02040503050406030204" pitchFamily="18" charset="0"/>
                                    </a:rPr>
                                    <m:t>2</m:t>
                                  </m:r>
                                </m:sup>
                              </m:sSubSup>
                            </m:e>
                          </m:rad>
                        </m:den>
                      </m:f>
                      <m:r>
                        <a:rPr lang="es-ES" sz="1200" b="0" i="1" smtClean="0">
                          <a:latin typeface="Cambria Math" panose="02040503050406030204" pitchFamily="18" charset="0"/>
                        </a:rPr>
                        <m:t>                                    (</m:t>
                      </m:r>
                      <m:r>
                        <a:rPr lang="es-ES" sz="1200" b="0" i="1" smtClean="0">
                          <a:latin typeface="Cambria Math" panose="02040503050406030204" pitchFamily="18" charset="0"/>
                        </a:rPr>
                        <m:t>62</m:t>
                      </m:r>
                      <m:r>
                        <a:rPr lang="es-ES" sz="1200" b="0" i="1" smtClean="0">
                          <a:latin typeface="Cambria Math" panose="02040503050406030204" pitchFamily="18" charset="0"/>
                        </a:rPr>
                        <m:t>)</m:t>
                      </m:r>
                    </m:oMath>
                  </m:oMathPara>
                </a14:m>
                <a:endParaRPr lang="es-CO" sz="1200" dirty="0"/>
              </a:p>
            </p:txBody>
          </p:sp>
        </mc:Choice>
        <mc:Fallback>
          <p:sp>
            <p:nvSpPr>
              <p:cNvPr id="5" name="CuadroTexto 4">
                <a:extLst>
                  <a:ext uri="{FF2B5EF4-FFF2-40B4-BE49-F238E27FC236}">
                    <a16:creationId xmlns:a16="http://schemas.microsoft.com/office/drawing/2014/main" id="{8BBD9B15-F186-ED01-88E4-7A9FC5E24B95}"/>
                  </a:ext>
                </a:extLst>
              </p:cNvPr>
              <p:cNvSpPr txBox="1">
                <a:spLocks noRot="1" noChangeAspect="1" noMove="1" noResize="1" noEditPoints="1" noAdjustHandles="1" noChangeArrowheads="1" noChangeShapeType="1" noTextEdit="1"/>
              </p:cNvSpPr>
              <p:nvPr/>
            </p:nvSpPr>
            <p:spPr>
              <a:xfrm>
                <a:off x="1173822" y="1031682"/>
                <a:ext cx="3656644" cy="566181"/>
              </a:xfrm>
              <a:prstGeom prst="rect">
                <a:avLst/>
              </a:prstGeom>
              <a:blipFill>
                <a:blip r:embed="rId4"/>
                <a:stretch>
                  <a:fillRect b="-2151"/>
                </a:stretch>
              </a:blipFill>
            </p:spPr>
            <p:txBody>
              <a:bodyPr/>
              <a:lstStyle/>
              <a:p>
                <a:r>
                  <a:rPr lang="es-CO">
                    <a:noFill/>
                  </a:rPr>
                  <a:t> </a:t>
                </a:r>
              </a:p>
            </p:txBody>
          </p:sp>
        </mc:Fallback>
      </mc:AlternateContent>
      <mc:AlternateContent xmlns:mc="http://schemas.openxmlformats.org/markup-compatibility/2006">
        <mc:Choice xmlns:a14="http://schemas.microsoft.com/office/drawing/2010/main" Requires="a14">
          <p:sp>
            <p:nvSpPr>
              <p:cNvPr id="8" name="CuadroTexto 7">
                <a:extLst>
                  <a:ext uri="{FF2B5EF4-FFF2-40B4-BE49-F238E27FC236}">
                    <a16:creationId xmlns:a16="http://schemas.microsoft.com/office/drawing/2014/main" id="{63C1B6B6-08C5-56EA-4FF8-A053F298589E}"/>
                  </a:ext>
                </a:extLst>
              </p:cNvPr>
              <p:cNvSpPr txBox="1"/>
              <p:nvPr/>
            </p:nvSpPr>
            <p:spPr>
              <a:xfrm>
                <a:off x="658017" y="2362396"/>
                <a:ext cx="4572000" cy="53675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s-CO" sz="1200" i="1" smtClean="0">
                              <a:solidFill>
                                <a:srgbClr val="836967"/>
                              </a:solidFill>
                              <a:latin typeface="Cambria Math" panose="02040503050406030204" pitchFamily="18" charset="0"/>
                            </a:rPr>
                          </m:ctrlPr>
                        </m:sSubPr>
                        <m:e>
                          <m:r>
                            <m:rPr>
                              <m:sty m:val="p"/>
                            </m:rPr>
                            <a:rPr lang="es-CO" sz="1200">
                              <a:latin typeface="Cambria Math" panose="02040503050406030204" pitchFamily="18" charset="0"/>
                            </a:rPr>
                            <m:t>α</m:t>
                          </m:r>
                        </m:e>
                        <m:sub>
                          <m:r>
                            <a:rPr lang="es-CO" sz="1200" i="0">
                              <a:latin typeface="Cambria Math" panose="02040503050406030204" pitchFamily="18" charset="0"/>
                            </a:rPr>
                            <m:t>1</m:t>
                          </m:r>
                        </m:sub>
                      </m:sSub>
                      <m:d>
                        <m:dPr>
                          <m:ctrlPr>
                            <a:rPr lang="es-CO" sz="1200" i="1">
                              <a:solidFill>
                                <a:srgbClr val="836967"/>
                              </a:solidFill>
                              <a:latin typeface="Cambria Math" panose="02040503050406030204" pitchFamily="18" charset="0"/>
                            </a:rPr>
                          </m:ctrlPr>
                        </m:dPr>
                        <m:e>
                          <m:r>
                            <a:rPr lang="es-CO" sz="1200" i="1">
                              <a:latin typeface="Cambria Math" panose="02040503050406030204" pitchFamily="18" charset="0"/>
                            </a:rPr>
                            <m:t>𝑥</m:t>
                          </m:r>
                        </m:e>
                      </m:d>
                      <m:r>
                        <a:rPr lang="es-CO" sz="1200" i="0">
                          <a:latin typeface="Cambria Math" panose="02040503050406030204" pitchFamily="18" charset="0"/>
                        </a:rPr>
                        <m:t>=</m:t>
                      </m:r>
                      <m:f>
                        <m:fPr>
                          <m:ctrlPr>
                            <a:rPr lang="es-CO" sz="1200" i="1">
                              <a:solidFill>
                                <a:srgbClr val="836967"/>
                              </a:solidFill>
                              <a:latin typeface="Cambria Math" panose="02040503050406030204" pitchFamily="18" charset="0"/>
                            </a:rPr>
                          </m:ctrlPr>
                        </m:fPr>
                        <m:num>
                          <m:rad>
                            <m:radPr>
                              <m:degHide m:val="on"/>
                              <m:ctrlPr>
                                <a:rPr lang="es-CO" sz="1200" i="1">
                                  <a:solidFill>
                                    <a:srgbClr val="836967"/>
                                  </a:solidFill>
                                  <a:latin typeface="Cambria Math" panose="02040503050406030204" pitchFamily="18" charset="0"/>
                                </a:rPr>
                              </m:ctrlPr>
                            </m:radPr>
                            <m:deg/>
                            <m:e>
                              <m:r>
                                <a:rPr lang="es-CO" sz="1200" i="1">
                                  <a:latin typeface="Cambria Math" panose="02040503050406030204" pitchFamily="18" charset="0"/>
                                </a:rPr>
                                <m:t>𝑓</m:t>
                              </m:r>
                            </m:e>
                          </m:rad>
                        </m:num>
                        <m:den>
                          <m:sSup>
                            <m:sSupPr>
                              <m:ctrlPr>
                                <a:rPr lang="es-CO" sz="1200" i="1">
                                  <a:solidFill>
                                    <a:srgbClr val="836967"/>
                                  </a:solidFill>
                                  <a:latin typeface="Cambria Math" panose="02040503050406030204" pitchFamily="18" charset="0"/>
                                </a:rPr>
                              </m:ctrlPr>
                            </m:sSupPr>
                            <m:e>
                              <m:r>
                                <a:rPr lang="es-CO" sz="1200" i="1">
                                  <a:latin typeface="Cambria Math" panose="02040503050406030204" pitchFamily="18" charset="0"/>
                                </a:rPr>
                                <m:t>𝑓</m:t>
                              </m:r>
                            </m:e>
                            <m:sup>
                              <m:r>
                                <a:rPr lang="es-CO" sz="1200" i="0">
                                  <a:latin typeface="Cambria Math" panose="02040503050406030204" pitchFamily="18" charset="0"/>
                                </a:rPr>
                                <m:t>′</m:t>
                              </m:r>
                            </m:sup>
                          </m:sSup>
                        </m:den>
                      </m:f>
                      <m:d>
                        <m:dPr>
                          <m:begChr m:val="["/>
                          <m:endChr m:val="]"/>
                          <m:ctrlPr>
                            <a:rPr lang="es-CO" sz="1200" i="1">
                              <a:solidFill>
                                <a:srgbClr val="836967"/>
                              </a:solidFill>
                              <a:latin typeface="Cambria Math" panose="02040503050406030204" pitchFamily="18" charset="0"/>
                            </a:rPr>
                          </m:ctrlPr>
                        </m:dPr>
                        <m:e>
                          <m:func>
                            <m:funcPr>
                              <m:ctrlPr>
                                <a:rPr lang="es-CO" sz="1200" i="1">
                                  <a:latin typeface="Cambria Math" panose="02040503050406030204" pitchFamily="18" charset="0"/>
                                </a:rPr>
                              </m:ctrlPr>
                            </m:funcPr>
                            <m:fName>
                              <m:r>
                                <m:rPr>
                                  <m:sty m:val="p"/>
                                </m:rPr>
                                <a:rPr lang="es-CO" sz="1200" i="0">
                                  <a:latin typeface="Cambria Math" panose="02040503050406030204" pitchFamily="18" charset="0"/>
                                </a:rPr>
                                <m:t>arcsin</m:t>
                              </m:r>
                            </m:fName>
                            <m:e>
                              <m:d>
                                <m:dPr>
                                  <m:ctrlPr>
                                    <a:rPr lang="es-CO" sz="1200" i="1">
                                      <a:solidFill>
                                        <a:srgbClr val="836967"/>
                                      </a:solidFill>
                                      <a:latin typeface="Cambria Math" panose="02040503050406030204" pitchFamily="18" charset="0"/>
                                    </a:rPr>
                                  </m:ctrlPr>
                                </m:dPr>
                                <m:e>
                                  <m:f>
                                    <m:fPr>
                                      <m:ctrlPr>
                                        <a:rPr lang="es-CO" sz="1200" i="1">
                                          <a:solidFill>
                                            <a:srgbClr val="836967"/>
                                          </a:solidFill>
                                          <a:latin typeface="Cambria Math" panose="02040503050406030204" pitchFamily="18" charset="0"/>
                                        </a:rPr>
                                      </m:ctrlPr>
                                    </m:fPr>
                                    <m:num>
                                      <m:sSup>
                                        <m:sSupPr>
                                          <m:ctrlPr>
                                            <a:rPr lang="es-CO" sz="1200" i="1">
                                              <a:solidFill>
                                                <a:srgbClr val="836967"/>
                                              </a:solidFill>
                                              <a:latin typeface="Cambria Math" panose="02040503050406030204" pitchFamily="18" charset="0"/>
                                            </a:rPr>
                                          </m:ctrlPr>
                                        </m:sSupPr>
                                        <m:e>
                                          <m:r>
                                            <a:rPr lang="es-CO" sz="1200" i="1">
                                              <a:latin typeface="Cambria Math" panose="02040503050406030204" pitchFamily="18" charset="0"/>
                                            </a:rPr>
                                            <m:t>𝑓</m:t>
                                          </m:r>
                                        </m:e>
                                        <m:sup>
                                          <m:r>
                                            <a:rPr lang="es-CO" sz="1200" i="0">
                                              <a:latin typeface="Cambria Math" panose="02040503050406030204" pitchFamily="18" charset="0"/>
                                            </a:rPr>
                                            <m:t>′</m:t>
                                          </m:r>
                                        </m:sup>
                                      </m:sSup>
                                    </m:num>
                                    <m:den>
                                      <m:r>
                                        <a:rPr lang="es-CO" sz="1200" i="1">
                                          <a:latin typeface="Cambria Math" panose="02040503050406030204" pitchFamily="18" charset="0"/>
                                        </a:rPr>
                                        <m:t>𝑓</m:t>
                                      </m:r>
                                    </m:den>
                                  </m:f>
                                  <m:func>
                                    <m:funcPr>
                                      <m:ctrlPr>
                                        <a:rPr lang="es-CO" sz="1200" i="1">
                                          <a:latin typeface="Cambria Math" panose="02040503050406030204" pitchFamily="18" charset="0"/>
                                        </a:rPr>
                                      </m:ctrlPr>
                                    </m:funcPr>
                                    <m:fName>
                                      <m:r>
                                        <m:rPr>
                                          <m:sty m:val="p"/>
                                        </m:rPr>
                                        <a:rPr lang="es-CO" sz="1200" i="0">
                                          <a:latin typeface="Cambria Math" panose="02040503050406030204" pitchFamily="18" charset="0"/>
                                        </a:rPr>
                                        <m:t>cos</m:t>
                                      </m:r>
                                    </m:fName>
                                    <m:e>
                                      <m:r>
                                        <m:rPr>
                                          <m:sty m:val="p"/>
                                        </m:rPr>
                                        <a:rPr lang="es-CO" sz="1200" i="0">
                                          <a:latin typeface="Cambria Math" panose="02040503050406030204" pitchFamily="18" charset="0"/>
                                        </a:rPr>
                                        <m:t>ϕ</m:t>
                                      </m:r>
                                    </m:e>
                                  </m:func>
                                </m:e>
                              </m:d>
                            </m:e>
                          </m:func>
                        </m:e>
                      </m:d>
                      <m:r>
                        <a:rPr lang="es-ES" sz="1200" b="0" i="1" smtClean="0">
                          <a:latin typeface="Cambria Math" panose="02040503050406030204" pitchFamily="18" charset="0"/>
                        </a:rPr>
                        <m:t>                       (</m:t>
                      </m:r>
                      <m:r>
                        <a:rPr lang="es-ES" sz="1200" b="0" i="1" smtClean="0">
                          <a:latin typeface="Cambria Math" panose="02040503050406030204" pitchFamily="18" charset="0"/>
                        </a:rPr>
                        <m:t>64</m:t>
                      </m:r>
                      <m:r>
                        <a:rPr lang="es-ES" sz="1200" b="0" i="1" smtClean="0">
                          <a:latin typeface="Cambria Math" panose="02040503050406030204" pitchFamily="18" charset="0"/>
                        </a:rPr>
                        <m:t>)</m:t>
                      </m:r>
                    </m:oMath>
                  </m:oMathPara>
                </a14:m>
                <a:endParaRPr lang="es-CO" dirty="0"/>
              </a:p>
            </p:txBody>
          </p:sp>
        </mc:Choice>
        <mc:Fallback>
          <p:sp>
            <p:nvSpPr>
              <p:cNvPr id="8" name="CuadroTexto 7">
                <a:extLst>
                  <a:ext uri="{FF2B5EF4-FFF2-40B4-BE49-F238E27FC236}">
                    <a16:creationId xmlns:a16="http://schemas.microsoft.com/office/drawing/2014/main" id="{63C1B6B6-08C5-56EA-4FF8-A053F298589E}"/>
                  </a:ext>
                </a:extLst>
              </p:cNvPr>
              <p:cNvSpPr txBox="1">
                <a:spLocks noRot="1" noChangeAspect="1" noMove="1" noResize="1" noEditPoints="1" noAdjustHandles="1" noChangeArrowheads="1" noChangeShapeType="1" noTextEdit="1"/>
              </p:cNvSpPr>
              <p:nvPr/>
            </p:nvSpPr>
            <p:spPr>
              <a:xfrm>
                <a:off x="658017" y="2362396"/>
                <a:ext cx="4572000" cy="536750"/>
              </a:xfrm>
              <a:prstGeom prst="rect">
                <a:avLst/>
              </a:prstGeom>
              <a:blipFill>
                <a:blip r:embed="rId5"/>
                <a:stretch>
                  <a:fillRect/>
                </a:stretch>
              </a:blipFill>
            </p:spPr>
            <p:txBody>
              <a:bodyPr/>
              <a:lstStyle/>
              <a:p>
                <a:r>
                  <a:rPr lang="es-CO">
                    <a:noFill/>
                  </a:rPr>
                  <a:t> </a:t>
                </a:r>
              </a:p>
            </p:txBody>
          </p:sp>
        </mc:Fallback>
      </mc:AlternateContent>
      <mc:AlternateContent xmlns:mc="http://schemas.openxmlformats.org/markup-compatibility/2006">
        <mc:Choice xmlns:a14="http://schemas.microsoft.com/office/drawing/2010/main" Requires="a14">
          <p:sp>
            <p:nvSpPr>
              <p:cNvPr id="10" name="CuadroTexto 9">
                <a:extLst>
                  <a:ext uri="{FF2B5EF4-FFF2-40B4-BE49-F238E27FC236}">
                    <a16:creationId xmlns:a16="http://schemas.microsoft.com/office/drawing/2014/main" id="{6C52A9D8-2563-E46F-7783-B29C0AF7A76A}"/>
                  </a:ext>
                </a:extLst>
              </p:cNvPr>
              <p:cNvSpPr txBox="1"/>
              <p:nvPr/>
            </p:nvSpPr>
            <p:spPr>
              <a:xfrm>
                <a:off x="658017" y="2915178"/>
                <a:ext cx="4572000" cy="52104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s-CO" sz="1200" i="1" smtClean="0">
                              <a:solidFill>
                                <a:srgbClr val="836967"/>
                              </a:solidFill>
                              <a:latin typeface="Cambria Math" panose="02040503050406030204" pitchFamily="18" charset="0"/>
                            </a:rPr>
                          </m:ctrlPr>
                        </m:sSubPr>
                        <m:e>
                          <m:r>
                            <m:rPr>
                              <m:sty m:val="p"/>
                            </m:rPr>
                            <a:rPr lang="es-CO" sz="1200">
                              <a:latin typeface="Cambria Math" panose="02040503050406030204" pitchFamily="18" charset="0"/>
                            </a:rPr>
                            <m:t>α</m:t>
                          </m:r>
                        </m:e>
                        <m:sub>
                          <m:r>
                            <a:rPr lang="es-CO" sz="1200" i="0">
                              <a:latin typeface="Cambria Math" panose="02040503050406030204" pitchFamily="18" charset="0"/>
                            </a:rPr>
                            <m:t>2</m:t>
                          </m:r>
                        </m:sub>
                      </m:sSub>
                      <m:d>
                        <m:dPr>
                          <m:ctrlPr>
                            <a:rPr lang="es-CO" sz="1200" i="1">
                              <a:solidFill>
                                <a:srgbClr val="836967"/>
                              </a:solidFill>
                              <a:latin typeface="Cambria Math" panose="02040503050406030204" pitchFamily="18" charset="0"/>
                            </a:rPr>
                          </m:ctrlPr>
                        </m:dPr>
                        <m:e>
                          <m:r>
                            <a:rPr lang="es-CO" sz="1200" i="1">
                              <a:latin typeface="Cambria Math" panose="02040503050406030204" pitchFamily="18" charset="0"/>
                            </a:rPr>
                            <m:t>𝑥</m:t>
                          </m:r>
                        </m:e>
                      </m:d>
                      <m:r>
                        <a:rPr lang="es-CO" sz="1200" i="0">
                          <a:latin typeface="Cambria Math" panose="02040503050406030204" pitchFamily="18" charset="0"/>
                        </a:rPr>
                        <m:t>=</m:t>
                      </m:r>
                      <m:f>
                        <m:fPr>
                          <m:ctrlPr>
                            <a:rPr lang="es-CO" sz="1200" i="1">
                              <a:solidFill>
                                <a:srgbClr val="836967"/>
                              </a:solidFill>
                              <a:latin typeface="Cambria Math" panose="02040503050406030204" pitchFamily="18" charset="0"/>
                            </a:rPr>
                          </m:ctrlPr>
                        </m:fPr>
                        <m:num>
                          <m:rad>
                            <m:radPr>
                              <m:degHide m:val="on"/>
                              <m:ctrlPr>
                                <a:rPr lang="es-CO" sz="1200" i="1">
                                  <a:solidFill>
                                    <a:srgbClr val="836967"/>
                                  </a:solidFill>
                                  <a:latin typeface="Cambria Math" panose="02040503050406030204" pitchFamily="18" charset="0"/>
                                </a:rPr>
                              </m:ctrlPr>
                            </m:radPr>
                            <m:deg/>
                            <m:e>
                              <m:r>
                                <a:rPr lang="es-CO" sz="1200" i="1">
                                  <a:latin typeface="Cambria Math" panose="02040503050406030204" pitchFamily="18" charset="0"/>
                                </a:rPr>
                                <m:t>𝑓</m:t>
                              </m:r>
                            </m:e>
                          </m:rad>
                        </m:num>
                        <m:den>
                          <m:sSup>
                            <m:sSupPr>
                              <m:ctrlPr>
                                <a:rPr lang="es-CO" sz="1200" i="1">
                                  <a:solidFill>
                                    <a:srgbClr val="836967"/>
                                  </a:solidFill>
                                  <a:latin typeface="Cambria Math" panose="02040503050406030204" pitchFamily="18" charset="0"/>
                                </a:rPr>
                              </m:ctrlPr>
                            </m:sSupPr>
                            <m:e>
                              <m:r>
                                <a:rPr lang="es-CO" sz="1200" i="1">
                                  <a:latin typeface="Cambria Math" panose="02040503050406030204" pitchFamily="18" charset="0"/>
                                </a:rPr>
                                <m:t>𝑓</m:t>
                              </m:r>
                            </m:e>
                            <m:sup>
                              <m:r>
                                <a:rPr lang="es-CO" sz="1200" i="0">
                                  <a:latin typeface="Cambria Math" panose="02040503050406030204" pitchFamily="18" charset="0"/>
                                </a:rPr>
                                <m:t>′</m:t>
                              </m:r>
                            </m:sup>
                          </m:sSup>
                        </m:den>
                      </m:f>
                      <m:func>
                        <m:funcPr>
                          <m:ctrlPr>
                            <a:rPr lang="es-CO" sz="1200" i="1">
                              <a:latin typeface="Cambria Math" panose="02040503050406030204" pitchFamily="18" charset="0"/>
                            </a:rPr>
                          </m:ctrlPr>
                        </m:funcPr>
                        <m:fName>
                          <m:r>
                            <m:rPr>
                              <m:sty m:val="p"/>
                            </m:rPr>
                            <a:rPr lang="es-CO" sz="1200" i="0">
                              <a:latin typeface="Cambria Math" panose="02040503050406030204" pitchFamily="18" charset="0"/>
                            </a:rPr>
                            <m:t>arcsin</m:t>
                          </m:r>
                        </m:fName>
                        <m:e>
                          <m:d>
                            <m:dPr>
                              <m:ctrlPr>
                                <a:rPr lang="es-CO" sz="1200" i="1">
                                  <a:solidFill>
                                    <a:srgbClr val="836967"/>
                                  </a:solidFill>
                                  <a:latin typeface="Cambria Math" panose="02040503050406030204" pitchFamily="18" charset="0"/>
                                </a:rPr>
                              </m:ctrlPr>
                            </m:dPr>
                            <m:e>
                              <m:sSup>
                                <m:sSupPr>
                                  <m:ctrlPr>
                                    <a:rPr lang="es-CO" sz="1200" i="1">
                                      <a:solidFill>
                                        <a:srgbClr val="836967"/>
                                      </a:solidFill>
                                      <a:latin typeface="Cambria Math" panose="02040503050406030204" pitchFamily="18" charset="0"/>
                                    </a:rPr>
                                  </m:ctrlPr>
                                </m:sSupPr>
                                <m:e>
                                  <m:r>
                                    <a:rPr lang="es-CO" sz="1200" i="1">
                                      <a:latin typeface="Cambria Math" panose="02040503050406030204" pitchFamily="18" charset="0"/>
                                    </a:rPr>
                                    <m:t>𝑓</m:t>
                                  </m:r>
                                </m:e>
                                <m:sup>
                                  <m:r>
                                    <a:rPr lang="es-CO" sz="1200" i="0">
                                      <a:latin typeface="Cambria Math" panose="02040503050406030204" pitchFamily="18" charset="0"/>
                                    </a:rPr>
                                    <m:t>′</m:t>
                                  </m:r>
                                </m:sup>
                              </m:sSup>
                              <m:func>
                                <m:funcPr>
                                  <m:ctrlPr>
                                    <a:rPr lang="es-CO" sz="1200" i="1">
                                      <a:latin typeface="Cambria Math" panose="02040503050406030204" pitchFamily="18" charset="0"/>
                                    </a:rPr>
                                  </m:ctrlPr>
                                </m:funcPr>
                                <m:fName>
                                  <m:r>
                                    <m:rPr>
                                      <m:sty m:val="p"/>
                                    </m:rPr>
                                    <a:rPr lang="es-CO" sz="1200" i="0">
                                      <a:latin typeface="Cambria Math" panose="02040503050406030204" pitchFamily="18" charset="0"/>
                                    </a:rPr>
                                    <m:t>sin</m:t>
                                  </m:r>
                                </m:fName>
                                <m:e>
                                  <m:r>
                                    <m:rPr>
                                      <m:sty m:val="p"/>
                                    </m:rPr>
                                    <a:rPr lang="es-CO" sz="1200" i="0">
                                      <a:latin typeface="Cambria Math" panose="02040503050406030204" pitchFamily="18" charset="0"/>
                                    </a:rPr>
                                    <m:t>ϕ</m:t>
                                  </m:r>
                                </m:e>
                              </m:func>
                            </m:e>
                          </m:d>
                        </m:e>
                      </m:func>
                      <m:r>
                        <a:rPr lang="es-ES" sz="1200" b="0" i="1" smtClean="0">
                          <a:latin typeface="Cambria Math" panose="02040503050406030204" pitchFamily="18" charset="0"/>
                        </a:rPr>
                        <m:t>                              (</m:t>
                      </m:r>
                      <m:r>
                        <a:rPr lang="es-ES" sz="1200" b="0" i="1" smtClean="0">
                          <a:latin typeface="Cambria Math" panose="02040503050406030204" pitchFamily="18" charset="0"/>
                        </a:rPr>
                        <m:t>65</m:t>
                      </m:r>
                      <m:r>
                        <a:rPr lang="es-ES" sz="1200" b="0" i="1" smtClean="0">
                          <a:latin typeface="Cambria Math" panose="02040503050406030204" pitchFamily="18" charset="0"/>
                        </a:rPr>
                        <m:t>) </m:t>
                      </m:r>
                    </m:oMath>
                  </m:oMathPara>
                </a14:m>
                <a:endParaRPr lang="es-ES" b="0" dirty="0"/>
              </a:p>
            </p:txBody>
          </p:sp>
        </mc:Choice>
        <mc:Fallback>
          <p:sp>
            <p:nvSpPr>
              <p:cNvPr id="10" name="CuadroTexto 9">
                <a:extLst>
                  <a:ext uri="{FF2B5EF4-FFF2-40B4-BE49-F238E27FC236}">
                    <a16:creationId xmlns:a16="http://schemas.microsoft.com/office/drawing/2014/main" id="{6C52A9D8-2563-E46F-7783-B29C0AF7A76A}"/>
                  </a:ext>
                </a:extLst>
              </p:cNvPr>
              <p:cNvSpPr txBox="1">
                <a:spLocks noRot="1" noChangeAspect="1" noMove="1" noResize="1" noEditPoints="1" noAdjustHandles="1" noChangeArrowheads="1" noChangeShapeType="1" noTextEdit="1"/>
              </p:cNvSpPr>
              <p:nvPr/>
            </p:nvSpPr>
            <p:spPr>
              <a:xfrm>
                <a:off x="658017" y="2915178"/>
                <a:ext cx="4572000" cy="521040"/>
              </a:xfrm>
              <a:prstGeom prst="rect">
                <a:avLst/>
              </a:prstGeom>
              <a:blipFill>
                <a:blip r:embed="rId6"/>
                <a:stretch>
                  <a:fillRect b="-3488"/>
                </a:stretch>
              </a:blipFill>
            </p:spPr>
            <p:txBody>
              <a:bodyPr/>
              <a:lstStyle/>
              <a:p>
                <a:r>
                  <a:rPr lang="es-CO">
                    <a:noFill/>
                  </a:rPr>
                  <a:t> </a:t>
                </a:r>
              </a:p>
            </p:txBody>
          </p:sp>
        </mc:Fallback>
      </mc:AlternateContent>
      <mc:AlternateContent xmlns:mc="http://schemas.openxmlformats.org/markup-compatibility/2006">
        <mc:Choice xmlns:a14="http://schemas.microsoft.com/office/drawing/2010/main" Requires="a14">
          <p:sp>
            <p:nvSpPr>
              <p:cNvPr id="14" name="CuadroTexto 13">
                <a:extLst>
                  <a:ext uri="{FF2B5EF4-FFF2-40B4-BE49-F238E27FC236}">
                    <a16:creationId xmlns:a16="http://schemas.microsoft.com/office/drawing/2014/main" id="{3E2615B6-5561-564A-D16F-8CB589F3CA26}"/>
                  </a:ext>
                </a:extLst>
              </p:cNvPr>
              <p:cNvSpPr txBox="1"/>
              <p:nvPr/>
            </p:nvSpPr>
            <p:spPr>
              <a:xfrm>
                <a:off x="311700" y="3884508"/>
                <a:ext cx="7078204" cy="53675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acc>
                        <m:accPr>
                          <m:chr m:val="̂"/>
                          <m:ctrlPr>
                            <a:rPr lang="es-CO" sz="1200" i="1" smtClean="0">
                              <a:solidFill>
                                <a:srgbClr val="836967"/>
                              </a:solidFill>
                              <a:latin typeface="Cambria Math" panose="02040503050406030204" pitchFamily="18" charset="0"/>
                            </a:rPr>
                          </m:ctrlPr>
                        </m:accPr>
                        <m:e>
                          <m:r>
                            <m:rPr>
                              <m:sty m:val="p"/>
                            </m:rPr>
                            <a:rPr lang="es-CO" sz="1200">
                              <a:latin typeface="Cambria Math" panose="02040503050406030204" pitchFamily="18" charset="0"/>
                            </a:rPr>
                            <m:t>Ψ</m:t>
                          </m:r>
                        </m:e>
                      </m:acc>
                      <m:d>
                        <m:dPr>
                          <m:ctrlPr>
                            <a:rPr lang="es-CO" sz="1200" i="1">
                              <a:solidFill>
                                <a:srgbClr val="836967"/>
                              </a:solidFill>
                              <a:latin typeface="Cambria Math" panose="02040503050406030204" pitchFamily="18" charset="0"/>
                            </a:rPr>
                          </m:ctrlPr>
                        </m:dPr>
                        <m:e>
                          <m:r>
                            <a:rPr lang="es-CO" sz="1200" i="1">
                              <a:latin typeface="Cambria Math" panose="02040503050406030204" pitchFamily="18" charset="0"/>
                            </a:rPr>
                            <m:t>𝑥</m:t>
                          </m:r>
                          <m:r>
                            <a:rPr lang="es-CO" sz="1200" i="0">
                              <a:latin typeface="Cambria Math" panose="02040503050406030204" pitchFamily="18" charset="0"/>
                            </a:rPr>
                            <m:t>,</m:t>
                          </m:r>
                          <m:r>
                            <m:rPr>
                              <m:sty m:val="p"/>
                            </m:rPr>
                            <a:rPr lang="es-CO" sz="1200" i="0">
                              <a:latin typeface="Cambria Math" panose="02040503050406030204" pitchFamily="18" charset="0"/>
                            </a:rPr>
                            <m:t>ϕ</m:t>
                          </m:r>
                        </m:e>
                      </m:d>
                      <m:r>
                        <a:rPr lang="es-CO" sz="1200" i="0">
                          <a:latin typeface="Cambria Math" panose="02040503050406030204" pitchFamily="18" charset="0"/>
                        </a:rPr>
                        <m:t>=</m:t>
                      </m:r>
                      <m:r>
                        <a:rPr lang="es-CO" sz="1200" i="1">
                          <a:latin typeface="Cambria Math" panose="02040503050406030204" pitchFamily="18" charset="0"/>
                        </a:rPr>
                        <m:t>𝑥</m:t>
                      </m:r>
                      <m:f>
                        <m:fPr>
                          <m:ctrlPr>
                            <a:rPr lang="es-CO" sz="1200" i="1">
                              <a:solidFill>
                                <a:srgbClr val="836967"/>
                              </a:solidFill>
                              <a:latin typeface="Cambria Math" panose="02040503050406030204" pitchFamily="18" charset="0"/>
                            </a:rPr>
                          </m:ctrlPr>
                        </m:fPr>
                        <m:num>
                          <m:rad>
                            <m:radPr>
                              <m:degHide m:val="on"/>
                              <m:ctrlPr>
                                <a:rPr lang="es-CO" sz="1200" i="1">
                                  <a:solidFill>
                                    <a:srgbClr val="836967"/>
                                  </a:solidFill>
                                  <a:latin typeface="Cambria Math" panose="02040503050406030204" pitchFamily="18" charset="0"/>
                                </a:rPr>
                              </m:ctrlPr>
                            </m:radPr>
                            <m:deg/>
                            <m:e>
                              <m:r>
                                <a:rPr lang="es-CO" sz="1200" i="1">
                                  <a:latin typeface="Cambria Math" panose="02040503050406030204" pitchFamily="18" charset="0"/>
                                </a:rPr>
                                <m:t>𝑓</m:t>
                              </m:r>
                            </m:e>
                          </m:rad>
                        </m:num>
                        <m:den>
                          <m:sSup>
                            <m:sSupPr>
                              <m:ctrlPr>
                                <a:rPr lang="es-CO" sz="1200" i="1">
                                  <a:solidFill>
                                    <a:srgbClr val="836967"/>
                                  </a:solidFill>
                                  <a:latin typeface="Cambria Math" panose="02040503050406030204" pitchFamily="18" charset="0"/>
                                </a:rPr>
                              </m:ctrlPr>
                            </m:sSupPr>
                            <m:e>
                              <m:r>
                                <a:rPr lang="es-CO" sz="1200" i="1">
                                  <a:latin typeface="Cambria Math" panose="02040503050406030204" pitchFamily="18" charset="0"/>
                                </a:rPr>
                                <m:t>𝑓</m:t>
                              </m:r>
                            </m:e>
                            <m:sup>
                              <m:r>
                                <a:rPr lang="es-CO" sz="1200" i="0">
                                  <a:latin typeface="Cambria Math" panose="02040503050406030204" pitchFamily="18" charset="0"/>
                                </a:rPr>
                                <m:t>′</m:t>
                              </m:r>
                            </m:sup>
                          </m:sSup>
                        </m:den>
                      </m:f>
                      <m:d>
                        <m:dPr>
                          <m:begChr m:val="["/>
                          <m:endChr m:val="]"/>
                          <m:ctrlPr>
                            <a:rPr lang="es-CO" sz="1200" i="1">
                              <a:solidFill>
                                <a:srgbClr val="836967"/>
                              </a:solidFill>
                              <a:latin typeface="Cambria Math" panose="02040503050406030204" pitchFamily="18" charset="0"/>
                            </a:rPr>
                          </m:ctrlPr>
                        </m:dPr>
                        <m:e>
                          <m:func>
                            <m:funcPr>
                              <m:ctrlPr>
                                <a:rPr lang="es-CO" sz="1200" i="1">
                                  <a:latin typeface="Cambria Math" panose="02040503050406030204" pitchFamily="18" charset="0"/>
                                </a:rPr>
                              </m:ctrlPr>
                            </m:funcPr>
                            <m:fName>
                              <m:r>
                                <m:rPr>
                                  <m:sty m:val="p"/>
                                </m:rPr>
                                <a:rPr lang="es-CO" sz="1200" i="0">
                                  <a:latin typeface="Cambria Math" panose="02040503050406030204" pitchFamily="18" charset="0"/>
                                </a:rPr>
                                <m:t>sin</m:t>
                              </m:r>
                            </m:fName>
                            <m:e>
                              <m:r>
                                <m:rPr>
                                  <m:sty m:val="p"/>
                                </m:rPr>
                                <a:rPr lang="es-CO" sz="1200" i="0">
                                  <a:latin typeface="Cambria Math" panose="02040503050406030204" pitchFamily="18" charset="0"/>
                                </a:rPr>
                                <m:t>ϕ</m:t>
                              </m:r>
                            </m:e>
                          </m:func>
                          <m:func>
                            <m:funcPr>
                              <m:ctrlPr>
                                <a:rPr lang="es-CO" sz="1200" i="1">
                                  <a:latin typeface="Cambria Math" panose="02040503050406030204" pitchFamily="18" charset="0"/>
                                </a:rPr>
                              </m:ctrlPr>
                            </m:funcPr>
                            <m:fName>
                              <m:r>
                                <m:rPr>
                                  <m:sty m:val="p"/>
                                </m:rPr>
                                <a:rPr lang="es-CO" sz="1200" i="0">
                                  <a:latin typeface="Cambria Math" panose="02040503050406030204" pitchFamily="18" charset="0"/>
                                </a:rPr>
                                <m:t>arcsin</m:t>
                              </m:r>
                            </m:fName>
                            <m:e>
                              <m:d>
                                <m:dPr>
                                  <m:ctrlPr>
                                    <a:rPr lang="es-CO" sz="1200" i="1">
                                      <a:solidFill>
                                        <a:srgbClr val="836967"/>
                                      </a:solidFill>
                                      <a:latin typeface="Cambria Math" panose="02040503050406030204" pitchFamily="18" charset="0"/>
                                    </a:rPr>
                                  </m:ctrlPr>
                                </m:dPr>
                                <m:e>
                                  <m:sSup>
                                    <m:sSupPr>
                                      <m:ctrlPr>
                                        <a:rPr lang="es-CO" sz="1200" i="1">
                                          <a:solidFill>
                                            <a:srgbClr val="836967"/>
                                          </a:solidFill>
                                          <a:latin typeface="Cambria Math" panose="02040503050406030204" pitchFamily="18" charset="0"/>
                                        </a:rPr>
                                      </m:ctrlPr>
                                    </m:sSupPr>
                                    <m:e>
                                      <m:r>
                                        <a:rPr lang="es-CO" sz="1200" i="1">
                                          <a:latin typeface="Cambria Math" panose="02040503050406030204" pitchFamily="18" charset="0"/>
                                        </a:rPr>
                                        <m:t>𝑓</m:t>
                                      </m:r>
                                    </m:e>
                                    <m:sup>
                                      <m:r>
                                        <a:rPr lang="es-CO" sz="1200" i="0">
                                          <a:latin typeface="Cambria Math" panose="02040503050406030204" pitchFamily="18" charset="0"/>
                                        </a:rPr>
                                        <m:t>′</m:t>
                                      </m:r>
                                    </m:sup>
                                  </m:sSup>
                                  <m:func>
                                    <m:funcPr>
                                      <m:ctrlPr>
                                        <a:rPr lang="es-CO" sz="1200" i="1">
                                          <a:latin typeface="Cambria Math" panose="02040503050406030204" pitchFamily="18" charset="0"/>
                                        </a:rPr>
                                      </m:ctrlPr>
                                    </m:funcPr>
                                    <m:fName>
                                      <m:r>
                                        <m:rPr>
                                          <m:sty m:val="p"/>
                                        </m:rPr>
                                        <a:rPr lang="es-CO" sz="1200" i="0">
                                          <a:latin typeface="Cambria Math" panose="02040503050406030204" pitchFamily="18" charset="0"/>
                                        </a:rPr>
                                        <m:t>sin</m:t>
                                      </m:r>
                                    </m:fName>
                                    <m:e>
                                      <m:r>
                                        <m:rPr>
                                          <m:sty m:val="p"/>
                                        </m:rPr>
                                        <a:rPr lang="es-CO" sz="1200" i="0">
                                          <a:latin typeface="Cambria Math" panose="02040503050406030204" pitchFamily="18" charset="0"/>
                                        </a:rPr>
                                        <m:t>ϕ</m:t>
                                      </m:r>
                                    </m:e>
                                  </m:func>
                                </m:e>
                              </m:d>
                            </m:e>
                          </m:func>
                          <m:r>
                            <a:rPr lang="es-CO" sz="1200" i="0">
                              <a:latin typeface="Cambria Math" panose="02040503050406030204" pitchFamily="18" charset="0"/>
                            </a:rPr>
                            <m:t>+</m:t>
                          </m:r>
                          <m:func>
                            <m:funcPr>
                              <m:ctrlPr>
                                <a:rPr lang="es-CO" sz="1200" i="1">
                                  <a:latin typeface="Cambria Math" panose="02040503050406030204" pitchFamily="18" charset="0"/>
                                </a:rPr>
                              </m:ctrlPr>
                            </m:funcPr>
                            <m:fName>
                              <m:r>
                                <m:rPr>
                                  <m:sty m:val="p"/>
                                </m:rPr>
                                <a:rPr lang="es-CO" sz="1200" i="0">
                                  <a:latin typeface="Cambria Math" panose="02040503050406030204" pitchFamily="18" charset="0"/>
                                </a:rPr>
                                <m:t>cos</m:t>
                              </m:r>
                            </m:fName>
                            <m:e>
                              <m:r>
                                <m:rPr>
                                  <m:sty m:val="p"/>
                                </m:rPr>
                                <a:rPr lang="es-CO" sz="1200" i="0">
                                  <a:latin typeface="Cambria Math" panose="02040503050406030204" pitchFamily="18" charset="0"/>
                                </a:rPr>
                                <m:t>ϕ</m:t>
                              </m:r>
                            </m:e>
                          </m:func>
                          <m:r>
                            <m:rPr>
                              <m:sty m:val="p"/>
                            </m:rPr>
                            <a:rPr lang="es-CO" sz="1200">
                              <a:latin typeface="Cambria Math" panose="02040503050406030204" pitchFamily="18" charset="0"/>
                            </a:rPr>
                            <m:t>arcsin</m:t>
                          </m:r>
                          <m:r>
                            <m:rPr>
                              <m:sty m:val="p"/>
                            </m:rPr>
                            <a:rPr lang="es-ES" sz="1200" b="0" i="0" smtClean="0">
                              <a:latin typeface="Cambria Math" panose="02040503050406030204" pitchFamily="18" charset="0"/>
                            </a:rPr>
                            <m:t>h</m:t>
                          </m:r>
                          <m:d>
                            <m:dPr>
                              <m:ctrlPr>
                                <a:rPr lang="es-CO" sz="1200" i="1">
                                  <a:solidFill>
                                    <a:srgbClr val="836967"/>
                                  </a:solidFill>
                                  <a:latin typeface="Cambria Math" panose="02040503050406030204" pitchFamily="18" charset="0"/>
                                </a:rPr>
                              </m:ctrlPr>
                            </m:dPr>
                            <m:e>
                              <m:f>
                                <m:fPr>
                                  <m:ctrlPr>
                                    <a:rPr lang="es-CO" sz="1200" i="1">
                                      <a:solidFill>
                                        <a:srgbClr val="836967"/>
                                      </a:solidFill>
                                      <a:latin typeface="Cambria Math" panose="02040503050406030204" pitchFamily="18" charset="0"/>
                                    </a:rPr>
                                  </m:ctrlPr>
                                </m:fPr>
                                <m:num>
                                  <m:sSup>
                                    <m:sSupPr>
                                      <m:ctrlPr>
                                        <a:rPr lang="es-CO" sz="1200" i="1">
                                          <a:solidFill>
                                            <a:srgbClr val="836967"/>
                                          </a:solidFill>
                                          <a:latin typeface="Cambria Math" panose="02040503050406030204" pitchFamily="18" charset="0"/>
                                        </a:rPr>
                                      </m:ctrlPr>
                                    </m:sSupPr>
                                    <m:e>
                                      <m:r>
                                        <a:rPr lang="es-CO" sz="1200" i="1">
                                          <a:latin typeface="Cambria Math" panose="02040503050406030204" pitchFamily="18" charset="0"/>
                                        </a:rPr>
                                        <m:t>𝑓</m:t>
                                      </m:r>
                                    </m:e>
                                    <m:sup>
                                      <m:r>
                                        <a:rPr lang="es-CO" sz="1200" i="0">
                                          <a:latin typeface="Cambria Math" panose="02040503050406030204" pitchFamily="18" charset="0"/>
                                        </a:rPr>
                                        <m:t>′</m:t>
                                      </m:r>
                                    </m:sup>
                                  </m:sSup>
                                </m:num>
                                <m:den>
                                  <m:r>
                                    <a:rPr lang="es-CO" sz="1200" i="1">
                                      <a:latin typeface="Cambria Math" panose="02040503050406030204" pitchFamily="18" charset="0"/>
                                    </a:rPr>
                                    <m:t>𝑓</m:t>
                                  </m:r>
                                </m:den>
                              </m:f>
                              <m:func>
                                <m:funcPr>
                                  <m:ctrlPr>
                                    <a:rPr lang="es-CO" sz="1200" i="1">
                                      <a:latin typeface="Cambria Math" panose="02040503050406030204" pitchFamily="18" charset="0"/>
                                    </a:rPr>
                                  </m:ctrlPr>
                                </m:funcPr>
                                <m:fName>
                                  <m:r>
                                    <m:rPr>
                                      <m:sty m:val="p"/>
                                    </m:rPr>
                                    <a:rPr lang="es-CO" sz="1200" i="0">
                                      <a:latin typeface="Cambria Math" panose="02040503050406030204" pitchFamily="18" charset="0"/>
                                    </a:rPr>
                                    <m:t>cos</m:t>
                                  </m:r>
                                </m:fName>
                                <m:e>
                                  <m:r>
                                    <m:rPr>
                                      <m:sty m:val="p"/>
                                    </m:rPr>
                                    <a:rPr lang="es-CO" sz="1200" i="0">
                                      <a:latin typeface="Cambria Math" panose="02040503050406030204" pitchFamily="18" charset="0"/>
                                    </a:rPr>
                                    <m:t>ϕ</m:t>
                                  </m:r>
                                </m:e>
                              </m:func>
                            </m:e>
                          </m:d>
                        </m:e>
                      </m:d>
                      <m:r>
                        <a:rPr lang="es-ES" sz="1200" b="0" i="1" smtClean="0">
                          <a:latin typeface="Cambria Math" panose="02040503050406030204" pitchFamily="18" charset="0"/>
                        </a:rPr>
                        <m:t>             (</m:t>
                      </m:r>
                      <m:r>
                        <a:rPr lang="es-ES" sz="1200" b="0" i="1" smtClean="0">
                          <a:latin typeface="Cambria Math" panose="02040503050406030204" pitchFamily="18" charset="0"/>
                        </a:rPr>
                        <m:t>66</m:t>
                      </m:r>
                      <m:r>
                        <a:rPr lang="es-ES" sz="1200" b="0" i="1" smtClean="0">
                          <a:latin typeface="Cambria Math" panose="02040503050406030204" pitchFamily="18" charset="0"/>
                        </a:rPr>
                        <m:t>)</m:t>
                      </m:r>
                    </m:oMath>
                  </m:oMathPara>
                </a14:m>
                <a:endParaRPr lang="es-CO" sz="1200" dirty="0"/>
              </a:p>
            </p:txBody>
          </p:sp>
        </mc:Choice>
        <mc:Fallback>
          <p:sp>
            <p:nvSpPr>
              <p:cNvPr id="14" name="CuadroTexto 13">
                <a:extLst>
                  <a:ext uri="{FF2B5EF4-FFF2-40B4-BE49-F238E27FC236}">
                    <a16:creationId xmlns:a16="http://schemas.microsoft.com/office/drawing/2014/main" id="{3E2615B6-5561-564A-D16F-8CB589F3CA26}"/>
                  </a:ext>
                </a:extLst>
              </p:cNvPr>
              <p:cNvSpPr txBox="1">
                <a:spLocks noRot="1" noChangeAspect="1" noMove="1" noResize="1" noEditPoints="1" noAdjustHandles="1" noChangeArrowheads="1" noChangeShapeType="1" noTextEdit="1"/>
              </p:cNvSpPr>
              <p:nvPr/>
            </p:nvSpPr>
            <p:spPr>
              <a:xfrm>
                <a:off x="311700" y="3884508"/>
                <a:ext cx="7078204" cy="536750"/>
              </a:xfrm>
              <a:prstGeom prst="rect">
                <a:avLst/>
              </a:prstGeom>
              <a:blipFill>
                <a:blip r:embed="rId7"/>
                <a:stretch>
                  <a:fillRect b="-1136"/>
                </a:stretch>
              </a:blipFill>
            </p:spPr>
            <p:txBody>
              <a:bodyPr/>
              <a:lstStyle/>
              <a:p>
                <a:r>
                  <a:rPr lang="es-CO">
                    <a:noFill/>
                  </a:rPr>
                  <a:t> </a:t>
                </a:r>
              </a:p>
            </p:txBody>
          </p:sp>
        </mc:Fallback>
      </mc:AlternateContent>
      <p:sp>
        <p:nvSpPr>
          <p:cNvPr id="15" name="Google Shape;70;p15">
            <a:extLst>
              <a:ext uri="{FF2B5EF4-FFF2-40B4-BE49-F238E27FC236}">
                <a16:creationId xmlns:a16="http://schemas.microsoft.com/office/drawing/2014/main" id="{BF118E56-6D73-44E1-EE06-7AE474C34283}"/>
              </a:ext>
            </a:extLst>
          </p:cNvPr>
          <p:cNvSpPr txBox="1">
            <a:spLocks/>
          </p:cNvSpPr>
          <p:nvPr/>
        </p:nvSpPr>
        <p:spPr>
          <a:xfrm>
            <a:off x="443112" y="3427391"/>
            <a:ext cx="2700686" cy="48246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285750" indent="-285750">
              <a:spcAft>
                <a:spcPts val="1200"/>
              </a:spcAft>
            </a:pPr>
            <a:r>
              <a:rPr lang="es-ES" sz="1200" dirty="0">
                <a:solidFill>
                  <a:schemeClr val="tx1">
                    <a:lumMod val="65000"/>
                    <a:lumOff val="35000"/>
                  </a:schemeClr>
                </a:solidFill>
                <a:latin typeface="Times New Roman" panose="02020603050405020304" pitchFamily="18" charset="0"/>
                <a:cs typeface="Times New Roman" panose="02020603050405020304" pitchFamily="18" charset="0"/>
              </a:rPr>
              <a:t>Potencial gravitacional</a:t>
            </a:r>
            <a:r>
              <a:rPr lang="es-ES" sz="1400" dirty="0">
                <a:solidFill>
                  <a:schemeClr val="tx1">
                    <a:lumMod val="65000"/>
                    <a:lumOff val="35000"/>
                  </a:schemeClr>
                </a:solidFill>
                <a:latin typeface="Times New Roman" panose="02020603050405020304" pitchFamily="18" charset="0"/>
                <a:cs typeface="Times New Roman" panose="02020603050405020304" pitchFamily="18" charset="0"/>
              </a:rPr>
              <a:t>.</a:t>
            </a:r>
            <a:endParaRPr lang="es-ES" sz="1400" dirty="0">
              <a:solidFill>
                <a:schemeClr val="tx1"/>
              </a:solidFill>
              <a:latin typeface="Times New Roman" panose="02020603050405020304" pitchFamily="18"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18" name="CuadroTexto 17">
                <a:extLst>
                  <a:ext uri="{FF2B5EF4-FFF2-40B4-BE49-F238E27FC236}">
                    <a16:creationId xmlns:a16="http://schemas.microsoft.com/office/drawing/2014/main" id="{9AD54CB7-DF35-5BAB-2DD5-BE3E0B4B584B}"/>
                  </a:ext>
                </a:extLst>
              </p:cNvPr>
              <p:cNvSpPr txBox="1"/>
              <p:nvPr/>
            </p:nvSpPr>
            <p:spPr>
              <a:xfrm>
                <a:off x="6004288" y="1415522"/>
                <a:ext cx="2568973"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CO" sz="1200" i="1" smtClean="0">
                              <a:latin typeface="Cambria Math" panose="02040503050406030204" pitchFamily="18" charset="0"/>
                            </a:rPr>
                          </m:ctrlPr>
                        </m:sSubPr>
                        <m:e>
                          <m:r>
                            <a:rPr lang="es-CO" sz="1200" i="1" smtClean="0">
                              <a:latin typeface="Cambria Math" panose="02040503050406030204" pitchFamily="18" charset="0"/>
                            </a:rPr>
                            <m:t>𝜆</m:t>
                          </m:r>
                        </m:e>
                        <m:sub>
                          <m:r>
                            <a:rPr lang="es-ES" sz="1200" b="0" i="1" smtClean="0">
                              <a:latin typeface="Cambria Math" panose="02040503050406030204" pitchFamily="18" charset="0"/>
                            </a:rPr>
                            <m:t>𝑟𝑎𝑑</m:t>
                          </m:r>
                        </m:sub>
                      </m:sSub>
                      <m:r>
                        <a:rPr lang="es-ES" sz="1200" b="0" i="1" smtClean="0">
                          <a:latin typeface="Cambria Math" panose="02040503050406030204" pitchFamily="18" charset="0"/>
                        </a:rPr>
                        <m:t>=</m:t>
                      </m:r>
                      <m:r>
                        <a:rPr lang="es-CO" sz="1200" b="0" i="1" smtClean="0">
                          <a:latin typeface="Cambria Math" panose="02040503050406030204" pitchFamily="18" charset="0"/>
                        </a:rPr>
                        <m:t>1                                                 (</m:t>
                      </m:r>
                      <m:r>
                        <a:rPr lang="es-ES" sz="1200" b="0" i="1" smtClean="0">
                          <a:latin typeface="Cambria Math" panose="02040503050406030204" pitchFamily="18" charset="0"/>
                        </a:rPr>
                        <m:t>6</m:t>
                      </m:r>
                      <m:r>
                        <a:rPr lang="es-ES" sz="1200" b="0" i="1" smtClean="0">
                          <a:latin typeface="Cambria Math" panose="02040503050406030204" pitchFamily="18" charset="0"/>
                        </a:rPr>
                        <m:t>7</m:t>
                      </m:r>
                      <m:r>
                        <a:rPr lang="es-CO" sz="1200" b="0" i="1" smtClean="0">
                          <a:latin typeface="Cambria Math" panose="02040503050406030204" pitchFamily="18" charset="0"/>
                        </a:rPr>
                        <m:t>)</m:t>
                      </m:r>
                    </m:oMath>
                  </m:oMathPara>
                </a14:m>
                <a:endParaRPr lang="es-CO" dirty="0"/>
              </a:p>
            </p:txBody>
          </p:sp>
        </mc:Choice>
        <mc:Fallback>
          <p:sp>
            <p:nvSpPr>
              <p:cNvPr id="18" name="CuadroTexto 17">
                <a:extLst>
                  <a:ext uri="{FF2B5EF4-FFF2-40B4-BE49-F238E27FC236}">
                    <a16:creationId xmlns:a16="http://schemas.microsoft.com/office/drawing/2014/main" id="{9AD54CB7-DF35-5BAB-2DD5-BE3E0B4B584B}"/>
                  </a:ext>
                </a:extLst>
              </p:cNvPr>
              <p:cNvSpPr txBox="1">
                <a:spLocks noRot="1" noChangeAspect="1" noMove="1" noResize="1" noEditPoints="1" noAdjustHandles="1" noChangeArrowheads="1" noChangeShapeType="1" noTextEdit="1"/>
              </p:cNvSpPr>
              <p:nvPr/>
            </p:nvSpPr>
            <p:spPr>
              <a:xfrm>
                <a:off x="6004288" y="1415522"/>
                <a:ext cx="2568973" cy="184666"/>
              </a:xfrm>
              <a:prstGeom prst="rect">
                <a:avLst/>
              </a:prstGeom>
              <a:blipFill>
                <a:blip r:embed="rId8"/>
                <a:stretch>
                  <a:fillRect l="-950" r="-1663" b="-43333"/>
                </a:stretch>
              </a:blipFill>
            </p:spPr>
            <p:txBody>
              <a:bodyPr/>
              <a:lstStyle/>
              <a:p>
                <a:r>
                  <a:rPr lang="es-CO">
                    <a:noFill/>
                  </a:rPr>
                  <a:t> </a:t>
                </a:r>
              </a:p>
            </p:txBody>
          </p:sp>
        </mc:Fallback>
      </mc:AlternateContent>
      <mc:AlternateContent xmlns:mc="http://schemas.openxmlformats.org/markup-compatibility/2006">
        <mc:Choice xmlns:a14="http://schemas.microsoft.com/office/drawing/2010/main" Requires="a14">
          <p:sp>
            <p:nvSpPr>
              <p:cNvPr id="33" name="CuadroTexto 32">
                <a:extLst>
                  <a:ext uri="{FF2B5EF4-FFF2-40B4-BE49-F238E27FC236}">
                    <a16:creationId xmlns:a16="http://schemas.microsoft.com/office/drawing/2014/main" id="{38F12383-400B-E99A-0F1C-A083E9DE1274}"/>
                  </a:ext>
                </a:extLst>
              </p:cNvPr>
              <p:cNvSpPr txBox="1"/>
              <p:nvPr/>
            </p:nvSpPr>
            <p:spPr>
              <a:xfrm>
                <a:off x="5911283" y="1772493"/>
                <a:ext cx="2767103" cy="47455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s-CO" sz="1050" i="1" smtClean="0">
                              <a:effectLst/>
                              <a:latin typeface="Cambria Math" panose="02040503050406030204" pitchFamily="18" charset="0"/>
                              <a:ea typeface="Times New Roman" panose="02020603050405020304" pitchFamily="18" charset="0"/>
                            </a:rPr>
                          </m:ctrlPr>
                        </m:accPr>
                        <m:e>
                          <m:sSub>
                            <m:sSubPr>
                              <m:ctrlPr>
                                <a:rPr lang="es-CO" sz="1050" i="1">
                                  <a:effectLst/>
                                  <a:latin typeface="Cambria Math" panose="02040503050406030204" pitchFamily="18" charset="0"/>
                                  <a:ea typeface="Times New Roman" panose="02020603050405020304" pitchFamily="18" charset="0"/>
                                </a:rPr>
                              </m:ctrlPr>
                            </m:sSubPr>
                            <m:e>
                              <m:r>
                                <a:rPr lang="es-CO" sz="1200" i="1">
                                  <a:effectLst/>
                                  <a:latin typeface="Cambria Math" panose="02040503050406030204" pitchFamily="18" charset="0"/>
                                  <a:ea typeface="Times New Roman" panose="02020603050405020304" pitchFamily="18" charset="0"/>
                                  <a:cs typeface="Times New Roman" panose="02020603050405020304" pitchFamily="18" charset="0"/>
                                </a:rPr>
                                <m:t>𝑥</m:t>
                              </m:r>
                            </m:e>
                            <m:sub>
                              <m:r>
                                <m:rPr>
                                  <m:nor/>
                                </m:rPr>
                                <a:rPr lang="es-CO" sz="1200">
                                  <a:effectLst/>
                                  <a:latin typeface="Cambria Math" panose="02040503050406030204" pitchFamily="18" charset="0"/>
                                  <a:ea typeface="Times New Roman" panose="02020603050405020304" pitchFamily="18" charset="0"/>
                                  <a:cs typeface="Times New Roman" panose="02020603050405020304" pitchFamily="18" charset="0"/>
                                </a:rPr>
                                <m:t>t</m:t>
                              </m:r>
                            </m:sub>
                          </m:sSub>
                        </m:e>
                      </m:acc>
                      <m:r>
                        <a:rPr lang="es-CO" sz="12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s-CO" sz="1050" i="1">
                              <a:effectLst/>
                              <a:latin typeface="Cambria Math" panose="02040503050406030204" pitchFamily="18" charset="0"/>
                              <a:ea typeface="Times New Roman" panose="02020603050405020304" pitchFamily="18" charset="0"/>
                            </a:rPr>
                          </m:ctrlPr>
                        </m:fPr>
                        <m:num>
                          <m:rad>
                            <m:radPr>
                              <m:degHide m:val="on"/>
                              <m:ctrlPr>
                                <a:rPr lang="es-CO" sz="1050" i="1">
                                  <a:effectLst/>
                                  <a:latin typeface="Cambria Math" panose="02040503050406030204" pitchFamily="18" charset="0"/>
                                  <a:ea typeface="Times New Roman" panose="02020603050405020304" pitchFamily="18" charset="0"/>
                                </a:rPr>
                              </m:ctrlPr>
                            </m:radPr>
                            <m:deg/>
                            <m:e>
                              <m:r>
                                <a:rPr lang="es-CO" sz="1200" i="1">
                                  <a:effectLst/>
                                  <a:latin typeface="Cambria Math" panose="02040503050406030204" pitchFamily="18" charset="0"/>
                                  <a:ea typeface="Times New Roman" panose="02020603050405020304" pitchFamily="18" charset="0"/>
                                  <a:cs typeface="Times New Roman" panose="02020603050405020304" pitchFamily="18" charset="0"/>
                                </a:rPr>
                                <m:t>𝑓</m:t>
                              </m:r>
                            </m:e>
                          </m:rad>
                        </m:num>
                        <m:den>
                          <m:r>
                            <m:rPr>
                              <m:sty m:val="p"/>
                            </m:rPr>
                            <a:rPr lang="es-CO" sz="1200">
                              <a:effectLst/>
                              <a:latin typeface="Cambria Math" panose="02040503050406030204" pitchFamily="18" charset="0"/>
                              <a:ea typeface="Times New Roman" panose="02020603050405020304" pitchFamily="18" charset="0"/>
                              <a:cs typeface="Times New Roman" panose="02020603050405020304" pitchFamily="18" charset="0"/>
                            </a:rPr>
                            <m:t>Δ</m:t>
                          </m:r>
                          <m:d>
                            <m:dPr>
                              <m:ctrlPr>
                                <a:rPr lang="es-CO" sz="1050" i="1">
                                  <a:effectLst/>
                                  <a:latin typeface="Cambria Math" panose="02040503050406030204" pitchFamily="18" charset="0"/>
                                  <a:ea typeface="Times New Roman" panose="02020603050405020304" pitchFamily="18" charset="0"/>
                                </a:rPr>
                              </m:ctrlPr>
                            </m:dPr>
                            <m:e>
                              <m:r>
                                <m:rPr>
                                  <m:sty m:val="p"/>
                                </m:rPr>
                                <a:rPr lang="es-CO" sz="1200">
                                  <a:effectLst/>
                                  <a:latin typeface="Cambria Math" panose="02040503050406030204" pitchFamily="18" charset="0"/>
                                  <a:ea typeface="Times New Roman" panose="02020603050405020304" pitchFamily="18" charset="0"/>
                                  <a:cs typeface="Times New Roman" panose="02020603050405020304" pitchFamily="18" charset="0"/>
                                </a:rPr>
                                <m:t>ϕ</m:t>
                              </m:r>
                            </m:e>
                          </m:d>
                        </m:den>
                      </m:f>
                      <m:d>
                        <m:dPr>
                          <m:ctrlPr>
                            <a:rPr lang="es-CO" sz="1050" i="1">
                              <a:effectLst/>
                              <a:latin typeface="Cambria Math" panose="02040503050406030204" pitchFamily="18" charset="0"/>
                              <a:ea typeface="Times New Roman" panose="02020603050405020304" pitchFamily="18" charset="0"/>
                            </a:rPr>
                          </m:ctrlPr>
                        </m:dPr>
                        <m:e>
                          <m:func>
                            <m:funcPr>
                              <m:ctrlPr>
                                <a:rPr lang="es-CO" sz="1050" i="1">
                                  <a:effectLst/>
                                  <a:latin typeface="Cambria Math" panose="02040503050406030204" pitchFamily="18" charset="0"/>
                                  <a:ea typeface="Times New Roman" panose="02020603050405020304" pitchFamily="18" charset="0"/>
                                </a:rPr>
                              </m:ctrlPr>
                            </m:funcPr>
                            <m:fName>
                              <m:r>
                                <m:rPr>
                                  <m:sty m:val="p"/>
                                </m:rPr>
                                <a:rPr lang="es-CO" sz="1200">
                                  <a:effectLst/>
                                  <a:latin typeface="Cambria Math" panose="02040503050406030204" pitchFamily="18" charset="0"/>
                                  <a:ea typeface="Times New Roman" panose="02020603050405020304" pitchFamily="18" charset="0"/>
                                  <a:cs typeface="Times New Roman" panose="02020603050405020304" pitchFamily="18" charset="0"/>
                                </a:rPr>
                                <m:t>cos</m:t>
                              </m:r>
                            </m:fName>
                            <m:e>
                              <m:r>
                                <m:rPr>
                                  <m:sty m:val="p"/>
                                </m:rPr>
                                <a:rPr lang="es-CO" sz="1200">
                                  <a:effectLst/>
                                  <a:latin typeface="Cambria Math" panose="02040503050406030204" pitchFamily="18" charset="0"/>
                                  <a:ea typeface="Times New Roman" panose="02020603050405020304" pitchFamily="18" charset="0"/>
                                  <a:cs typeface="Times New Roman" panose="02020603050405020304" pitchFamily="18" charset="0"/>
                                </a:rPr>
                                <m:t>ϕ</m:t>
                              </m:r>
                            </m:e>
                          </m:func>
                          <m:r>
                            <a:rPr lang="es-CO" sz="1200" i="1">
                              <a:effectLst/>
                              <a:latin typeface="Cambria Math" panose="02040503050406030204" pitchFamily="18" charset="0"/>
                              <a:ea typeface="Times New Roman" panose="02020603050405020304" pitchFamily="18" charset="0"/>
                              <a:cs typeface="Times New Roman" panose="02020603050405020304" pitchFamily="18" charset="0"/>
                            </a:rPr>
                            <m:t>,</m:t>
                          </m:r>
                          <m:func>
                            <m:funcPr>
                              <m:ctrlPr>
                                <a:rPr lang="es-CO" sz="1050" i="1">
                                  <a:effectLst/>
                                  <a:latin typeface="Cambria Math" panose="02040503050406030204" pitchFamily="18" charset="0"/>
                                  <a:ea typeface="Times New Roman" panose="02020603050405020304" pitchFamily="18" charset="0"/>
                                </a:rPr>
                              </m:ctrlPr>
                            </m:funcPr>
                            <m:fName>
                              <m:r>
                                <m:rPr>
                                  <m:sty m:val="p"/>
                                </m:rPr>
                                <a:rPr lang="es-CO" sz="1200">
                                  <a:effectLst/>
                                  <a:latin typeface="Cambria Math" panose="02040503050406030204" pitchFamily="18" charset="0"/>
                                  <a:ea typeface="Times New Roman" panose="02020603050405020304" pitchFamily="18" charset="0"/>
                                  <a:cs typeface="Times New Roman" panose="02020603050405020304" pitchFamily="18" charset="0"/>
                                </a:rPr>
                                <m:t>sin</m:t>
                              </m:r>
                            </m:fName>
                            <m:e>
                              <m:r>
                                <m:rPr>
                                  <m:sty m:val="p"/>
                                </m:rPr>
                                <a:rPr lang="es-CO" sz="1200">
                                  <a:effectLst/>
                                  <a:latin typeface="Cambria Math" panose="02040503050406030204" pitchFamily="18" charset="0"/>
                                  <a:ea typeface="Times New Roman" panose="02020603050405020304" pitchFamily="18" charset="0"/>
                                  <a:cs typeface="Times New Roman" panose="02020603050405020304" pitchFamily="18" charset="0"/>
                                </a:rPr>
                                <m:t>ϕ</m:t>
                              </m:r>
                            </m:e>
                          </m:func>
                        </m:e>
                      </m:d>
                      <m:r>
                        <a:rPr lang="es-ES" sz="1200" b="0" i="1" smtClean="0">
                          <a:effectLst/>
                          <a:latin typeface="Cambria Math" panose="02040503050406030204" pitchFamily="18" charset="0"/>
                          <a:ea typeface="Times New Roman" panose="02020603050405020304" pitchFamily="18" charset="0"/>
                          <a:cs typeface="Times New Roman" panose="02020603050405020304" pitchFamily="18" charset="0"/>
                        </a:rPr>
                        <m:t>                     (6</m:t>
                      </m:r>
                      <m:r>
                        <a:rPr lang="es-ES" sz="1200" b="0" i="1" smtClean="0">
                          <a:effectLst/>
                          <a:latin typeface="Cambria Math" panose="02040503050406030204" pitchFamily="18" charset="0"/>
                          <a:ea typeface="Times New Roman" panose="02020603050405020304" pitchFamily="18" charset="0"/>
                          <a:cs typeface="Times New Roman" panose="02020603050405020304" pitchFamily="18" charset="0"/>
                        </a:rPr>
                        <m:t>8</m:t>
                      </m:r>
                      <m:r>
                        <a:rPr lang="es-ES" sz="1200" b="0" i="1" smtClean="0">
                          <a:effectLst/>
                          <a:latin typeface="Cambria Math" panose="02040503050406030204" pitchFamily="18" charset="0"/>
                          <a:ea typeface="Times New Roman" panose="02020603050405020304" pitchFamily="18" charset="0"/>
                          <a:cs typeface="Times New Roman" panose="02020603050405020304" pitchFamily="18" charset="0"/>
                        </a:rPr>
                        <m:t>)</m:t>
                      </m:r>
                    </m:oMath>
                  </m:oMathPara>
                </a14:m>
                <a:endParaRPr lang="es-CO" dirty="0"/>
              </a:p>
            </p:txBody>
          </p:sp>
        </mc:Choice>
        <mc:Fallback>
          <p:sp>
            <p:nvSpPr>
              <p:cNvPr id="33" name="CuadroTexto 32">
                <a:extLst>
                  <a:ext uri="{FF2B5EF4-FFF2-40B4-BE49-F238E27FC236}">
                    <a16:creationId xmlns:a16="http://schemas.microsoft.com/office/drawing/2014/main" id="{38F12383-400B-E99A-0F1C-A083E9DE1274}"/>
                  </a:ext>
                </a:extLst>
              </p:cNvPr>
              <p:cNvSpPr txBox="1">
                <a:spLocks noRot="1" noChangeAspect="1" noMove="1" noResize="1" noEditPoints="1" noAdjustHandles="1" noChangeArrowheads="1" noChangeShapeType="1" noTextEdit="1"/>
              </p:cNvSpPr>
              <p:nvPr/>
            </p:nvSpPr>
            <p:spPr>
              <a:xfrm>
                <a:off x="5911283" y="1772493"/>
                <a:ext cx="2767103" cy="474553"/>
              </a:xfrm>
              <a:prstGeom prst="rect">
                <a:avLst/>
              </a:prstGeom>
              <a:blipFill>
                <a:blip r:embed="rId9"/>
                <a:stretch>
                  <a:fillRect b="-3846"/>
                </a:stretch>
              </a:blipFill>
            </p:spPr>
            <p:txBody>
              <a:bodyPr/>
              <a:lstStyle/>
              <a:p>
                <a:r>
                  <a:rPr lang="es-CO">
                    <a:noFill/>
                  </a:rPr>
                  <a:t> </a:t>
                </a:r>
              </a:p>
            </p:txBody>
          </p:sp>
        </mc:Fallback>
      </mc:AlternateContent>
      <mc:AlternateContent xmlns:mc="http://schemas.openxmlformats.org/markup-compatibility/2006">
        <mc:Choice xmlns:a14="http://schemas.microsoft.com/office/drawing/2010/main" Requires="a14">
          <p:sp>
            <p:nvSpPr>
              <p:cNvPr id="34" name="CuadroTexto 33">
                <a:extLst>
                  <a:ext uri="{FF2B5EF4-FFF2-40B4-BE49-F238E27FC236}">
                    <a16:creationId xmlns:a16="http://schemas.microsoft.com/office/drawing/2014/main" id="{7A5D337D-65CC-F772-9E93-97F4B60242BC}"/>
                  </a:ext>
                </a:extLst>
              </p:cNvPr>
              <p:cNvSpPr txBox="1"/>
              <p:nvPr/>
            </p:nvSpPr>
            <p:spPr>
              <a:xfrm>
                <a:off x="1782765" y="2011995"/>
                <a:ext cx="2816925" cy="3122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s-CO" sz="1200" i="1" smtClean="0">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s-CO" sz="1200" i="1" smtClean="0">
                              <a:effectLst/>
                              <a:latin typeface="Cambria Math" panose="02040503050406030204" pitchFamily="18" charset="0"/>
                              <a:ea typeface="Times New Roman" panose="02020603050405020304" pitchFamily="18" charset="0"/>
                              <a:cs typeface="Times New Roman" panose="02020603050405020304" pitchFamily="18" charset="0"/>
                            </a:rPr>
                            <m:t>𝑓</m:t>
                          </m:r>
                        </m:e>
                        <m:sup>
                          <m:r>
                            <a:rPr lang="es-CO" sz="1200" i="1" smtClean="0">
                              <a:effectLst/>
                              <a:latin typeface="Cambria Math" panose="02040503050406030204" pitchFamily="18" charset="0"/>
                              <a:ea typeface="Times New Roman" panose="02020603050405020304" pitchFamily="18" charset="0"/>
                              <a:cs typeface="Times New Roman" panose="02020603050405020304" pitchFamily="18" charset="0"/>
                            </a:rPr>
                            <m:t>′</m:t>
                          </m:r>
                        </m:sup>
                      </m:sSup>
                      <m:r>
                        <a:rPr lang="es-CO" sz="1200" i="1" smtClean="0">
                          <a:effectLst/>
                          <a:latin typeface="Cambria Math" panose="02040503050406030204" pitchFamily="18" charset="0"/>
                          <a:ea typeface="Times New Roman" panose="02020603050405020304" pitchFamily="18" charset="0"/>
                          <a:cs typeface="Times New Roman" panose="02020603050405020304" pitchFamily="18" charset="0"/>
                        </a:rPr>
                        <m:t>= </m:t>
                      </m:r>
                      <m:rad>
                        <m:radPr>
                          <m:degHide m:val="on"/>
                          <m:ctrlPr>
                            <a:rPr lang="es-CO" sz="1050" i="1">
                              <a:effectLst/>
                              <a:latin typeface="Cambria Math" panose="02040503050406030204" pitchFamily="18" charset="0"/>
                              <a:ea typeface="Times New Roman" panose="02020603050405020304" pitchFamily="18" charset="0"/>
                            </a:rPr>
                          </m:ctrlPr>
                        </m:radPr>
                        <m:deg/>
                        <m:e>
                          <m:r>
                            <a:rPr lang="es-CO" sz="1200" i="1">
                              <a:effectLst/>
                              <a:latin typeface="Cambria Math" panose="02040503050406030204" pitchFamily="18" charset="0"/>
                              <a:ea typeface="Times New Roman" panose="02020603050405020304" pitchFamily="18" charset="0"/>
                              <a:cs typeface="Times New Roman" panose="02020603050405020304" pitchFamily="18" charset="0"/>
                            </a:rPr>
                            <m:t>1−</m:t>
                          </m:r>
                          <m:sSup>
                            <m:sSupPr>
                              <m:ctrlPr>
                                <a:rPr lang="es-CO" sz="1050" i="1">
                                  <a:effectLst/>
                                  <a:latin typeface="Cambria Math" panose="02040503050406030204" pitchFamily="18" charset="0"/>
                                  <a:ea typeface="Times New Roman" panose="02020603050405020304" pitchFamily="18" charset="0"/>
                                </a:rPr>
                              </m:ctrlPr>
                            </m:sSupPr>
                            <m:e>
                              <m:r>
                                <a:rPr lang="es-CO" sz="1200" i="1">
                                  <a:effectLst/>
                                  <a:latin typeface="Cambria Math" panose="02040503050406030204" pitchFamily="18" charset="0"/>
                                  <a:ea typeface="Times New Roman" panose="02020603050405020304" pitchFamily="18" charset="0"/>
                                  <a:cs typeface="Times New Roman" panose="02020603050405020304" pitchFamily="18" charset="0"/>
                                </a:rPr>
                                <m:t>𝑓</m:t>
                              </m:r>
                            </m:e>
                            <m:sup>
                              <m:r>
                                <a:rPr lang="es-CO" sz="1200" i="1">
                                  <a:effectLst/>
                                  <a:latin typeface="Cambria Math" panose="02040503050406030204" pitchFamily="18" charset="0"/>
                                  <a:ea typeface="Times New Roman" panose="02020603050405020304" pitchFamily="18" charset="0"/>
                                  <a:cs typeface="Times New Roman" panose="02020603050405020304" pitchFamily="18" charset="0"/>
                                </a:rPr>
                                <m:t>2</m:t>
                              </m:r>
                            </m:sup>
                          </m:sSup>
                        </m:e>
                      </m:rad>
                      <m:r>
                        <a:rPr lang="es-ES" sz="1200" b="0" i="1" smtClean="0">
                          <a:effectLst/>
                          <a:latin typeface="Cambria Math" panose="02040503050406030204" pitchFamily="18" charset="0"/>
                          <a:ea typeface="Times New Roman" panose="02020603050405020304" pitchFamily="18" charset="0"/>
                          <a:cs typeface="Times New Roman" panose="02020603050405020304" pitchFamily="18" charset="0"/>
                        </a:rPr>
                        <m:t>                                         (</m:t>
                      </m:r>
                      <m:r>
                        <a:rPr lang="es-ES" sz="1200" b="0" i="1" smtClean="0">
                          <a:effectLst/>
                          <a:latin typeface="Cambria Math" panose="02040503050406030204" pitchFamily="18" charset="0"/>
                          <a:ea typeface="Times New Roman" panose="02020603050405020304" pitchFamily="18" charset="0"/>
                          <a:cs typeface="Times New Roman" panose="02020603050405020304" pitchFamily="18" charset="0"/>
                        </a:rPr>
                        <m:t>63</m:t>
                      </m:r>
                      <m:r>
                        <a:rPr lang="es-ES" sz="1200" b="0" i="1" smtClean="0">
                          <a:effectLst/>
                          <a:latin typeface="Cambria Math" panose="02040503050406030204" pitchFamily="18" charset="0"/>
                          <a:ea typeface="Times New Roman" panose="02020603050405020304" pitchFamily="18" charset="0"/>
                          <a:cs typeface="Times New Roman" panose="02020603050405020304" pitchFamily="18" charset="0"/>
                        </a:rPr>
                        <m:t>)</m:t>
                      </m:r>
                    </m:oMath>
                  </m:oMathPara>
                </a14:m>
                <a:endParaRPr lang="es-CO" dirty="0"/>
              </a:p>
            </p:txBody>
          </p:sp>
        </mc:Choice>
        <mc:Fallback>
          <p:sp>
            <p:nvSpPr>
              <p:cNvPr id="34" name="CuadroTexto 33">
                <a:extLst>
                  <a:ext uri="{FF2B5EF4-FFF2-40B4-BE49-F238E27FC236}">
                    <a16:creationId xmlns:a16="http://schemas.microsoft.com/office/drawing/2014/main" id="{7A5D337D-65CC-F772-9E93-97F4B60242BC}"/>
                  </a:ext>
                </a:extLst>
              </p:cNvPr>
              <p:cNvSpPr txBox="1">
                <a:spLocks noRot="1" noChangeAspect="1" noMove="1" noResize="1" noEditPoints="1" noAdjustHandles="1" noChangeArrowheads="1" noChangeShapeType="1" noTextEdit="1"/>
              </p:cNvSpPr>
              <p:nvPr/>
            </p:nvSpPr>
            <p:spPr>
              <a:xfrm>
                <a:off x="1782765" y="2011995"/>
                <a:ext cx="2816925" cy="312265"/>
              </a:xfrm>
              <a:prstGeom prst="rect">
                <a:avLst/>
              </a:prstGeom>
              <a:blipFill>
                <a:blip r:embed="rId10"/>
                <a:stretch>
                  <a:fillRect b="-9804"/>
                </a:stretch>
              </a:blipFill>
            </p:spPr>
            <p:txBody>
              <a:bodyPr/>
              <a:lstStyle/>
              <a:p>
                <a:r>
                  <a:rPr lang="es-CO">
                    <a:noFill/>
                  </a:rPr>
                  <a:t> </a:t>
                </a:r>
              </a:p>
            </p:txBody>
          </p:sp>
        </mc:Fallback>
      </mc:AlternateContent>
    </p:spTree>
    <p:extLst>
      <p:ext uri="{BB962C8B-B14F-4D97-AF65-F5344CB8AC3E}">
        <p14:creationId xmlns:p14="http://schemas.microsoft.com/office/powerpoint/2010/main" val="116841049"/>
      </p:ext>
    </p:extLst>
  </p:cSld>
  <p:clrMapOvr>
    <a:masterClrMapping/>
  </p:clrMapOvr>
  <p:transition spd="slow">
    <p:push dir="u"/>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Imagen 20">
            <a:extLst>
              <a:ext uri="{FF2B5EF4-FFF2-40B4-BE49-F238E27FC236}">
                <a16:creationId xmlns:a16="http://schemas.microsoft.com/office/drawing/2014/main" id="{27BAB5A6-5BF9-EFA4-083D-064B85D8D72A}"/>
              </a:ext>
            </a:extLst>
          </p:cNvPr>
          <p:cNvPicPr>
            <a:picLocks noChangeAspect="1"/>
          </p:cNvPicPr>
          <p:nvPr/>
        </p:nvPicPr>
        <p:blipFill>
          <a:blip r:embed="rId3"/>
          <a:stretch>
            <a:fillRect/>
          </a:stretch>
        </p:blipFill>
        <p:spPr>
          <a:xfrm>
            <a:off x="-13854" y="-18289"/>
            <a:ext cx="9157854" cy="5161789"/>
          </a:xfrm>
          <a:prstGeom prst="rect">
            <a:avLst/>
          </a:prstGeom>
        </p:spPr>
      </p:pic>
      <p:sp>
        <p:nvSpPr>
          <p:cNvPr id="2" name="Elipse 1">
            <a:extLst>
              <a:ext uri="{FF2B5EF4-FFF2-40B4-BE49-F238E27FC236}">
                <a16:creationId xmlns:a16="http://schemas.microsoft.com/office/drawing/2014/main" id="{30C8AC90-10B1-F562-9D36-2CAF974B6DCA}"/>
              </a:ext>
            </a:extLst>
          </p:cNvPr>
          <p:cNvSpPr/>
          <p:nvPr/>
        </p:nvSpPr>
        <p:spPr>
          <a:xfrm>
            <a:off x="8357878" y="4429359"/>
            <a:ext cx="447677" cy="454040"/>
          </a:xfrm>
          <a:prstGeom prst="ellipse">
            <a:avLst/>
          </a:prstGeom>
          <a:solidFill>
            <a:srgbClr val="D20000"/>
          </a:solidFill>
          <a:ln>
            <a:solidFill>
              <a:srgbClr val="D2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 name="Google Shape;69;p15">
            <a:extLst>
              <a:ext uri="{FF2B5EF4-FFF2-40B4-BE49-F238E27FC236}">
                <a16:creationId xmlns:a16="http://schemas.microsoft.com/office/drawing/2014/main" id="{D179BFD7-52B0-0831-5561-0223F0F27BA2}"/>
              </a:ext>
            </a:extLst>
          </p:cNvPr>
          <p:cNvSpPr txBox="1">
            <a:spLocks/>
          </p:cNvSpPr>
          <p:nvPr/>
        </p:nvSpPr>
        <p:spPr>
          <a:xfrm>
            <a:off x="8353476" y="4429359"/>
            <a:ext cx="649819" cy="493513"/>
          </a:xfrm>
          <a:prstGeom prst="rect">
            <a:avLst/>
          </a:prstGeom>
          <a:noFill/>
          <a:ln>
            <a:noFill/>
          </a:ln>
        </p:spPr>
        <p:txBody>
          <a:bodyPr spcFirstLastPara="1" wrap="square" lIns="91425" tIns="91425" rIns="91425" bIns="91425" anchor="t" anchorCtr="0">
            <a:normAutofit fontScale="90000"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s-ES" sz="2400" b="1" dirty="0">
                <a:solidFill>
                  <a:schemeClr val="bg1">
                    <a:lumMod val="95000"/>
                  </a:schemeClr>
                </a:solidFill>
                <a:latin typeface="Times New Roman" panose="02020603050405020304" pitchFamily="18" charset="0"/>
                <a:cs typeface="Times New Roman" panose="02020603050405020304" pitchFamily="18" charset="0"/>
              </a:rPr>
              <a:t>31</a:t>
            </a:r>
          </a:p>
        </p:txBody>
      </p:sp>
      <p:sp>
        <p:nvSpPr>
          <p:cNvPr id="12" name="Google Shape;69;p15">
            <a:extLst>
              <a:ext uri="{FF2B5EF4-FFF2-40B4-BE49-F238E27FC236}">
                <a16:creationId xmlns:a16="http://schemas.microsoft.com/office/drawing/2014/main" id="{58A066C9-6113-2491-1783-ED7C0950FF1E}"/>
              </a:ext>
            </a:extLst>
          </p:cNvPr>
          <p:cNvSpPr txBox="1">
            <a:spLocks noGrp="1"/>
          </p:cNvSpPr>
          <p:nvPr>
            <p:ph type="title"/>
          </p:nvPr>
        </p:nvSpPr>
        <p:spPr>
          <a:xfrm>
            <a:off x="311700" y="184942"/>
            <a:ext cx="4667494" cy="482058"/>
          </a:xfrm>
          <a:prstGeom prst="rect">
            <a:avLst/>
          </a:prstGeom>
        </p:spPr>
        <p:txBody>
          <a:bodyPr spcFirstLastPara="1" wrap="square" lIns="91425" tIns="91425" rIns="91425" bIns="91425" anchor="t" anchorCtr="0">
            <a:normAutofit fontScale="90000"/>
          </a:bodyPr>
          <a:lstStyle/>
          <a:p>
            <a:r>
              <a:rPr lang="es-ES" dirty="0">
                <a:latin typeface="Times New Roman" panose="02020603050405020304" pitchFamily="18" charset="0"/>
                <a:cs typeface="Times New Roman" panose="02020603050405020304" pitchFamily="18" charset="0"/>
              </a:rPr>
              <a:t>8. Modelo:</a:t>
            </a:r>
            <a:r>
              <a:rPr lang="es-ES" sz="2800" dirty="0">
                <a:latin typeface="Times New Roman" panose="02020603050405020304" pitchFamily="18" charset="0"/>
                <a:cs typeface="Times New Roman" panose="02020603050405020304" pitchFamily="18" charset="0"/>
              </a:rPr>
              <a:t> p</a:t>
            </a:r>
            <a:r>
              <a:rPr lang="es-ES" dirty="0">
                <a:latin typeface="Times New Roman" panose="02020603050405020304" pitchFamily="18" charset="0"/>
                <a:cs typeface="Times New Roman" panose="02020603050405020304" pitchFamily="18" charset="0"/>
              </a:rPr>
              <a:t>SIE</a:t>
            </a:r>
            <a:br>
              <a:rPr lang="es-ES" dirty="0">
                <a:latin typeface="Times New Roman" panose="02020603050405020304" pitchFamily="18" charset="0"/>
                <a:cs typeface="Times New Roman" panose="02020603050405020304" pitchFamily="18" charset="0"/>
              </a:rPr>
            </a:br>
            <a:br>
              <a:rPr lang="es-ES" dirty="0">
                <a:latin typeface="Times New Roman" panose="02020603050405020304" pitchFamily="18" charset="0"/>
                <a:cs typeface="Times New Roman" panose="02020603050405020304" pitchFamily="18" charset="0"/>
              </a:rPr>
            </a:br>
            <a:endParaRPr dirty="0">
              <a:latin typeface="Times New Roman" panose="02020603050405020304" pitchFamily="18" charset="0"/>
              <a:cs typeface="Times New Roman" panose="02020603050405020304" pitchFamily="18" charset="0"/>
            </a:endParaRPr>
          </a:p>
        </p:txBody>
      </p:sp>
      <p:sp>
        <p:nvSpPr>
          <p:cNvPr id="17" name="Google Shape;70;p15">
            <a:extLst>
              <a:ext uri="{FF2B5EF4-FFF2-40B4-BE49-F238E27FC236}">
                <a16:creationId xmlns:a16="http://schemas.microsoft.com/office/drawing/2014/main" id="{9F2F0310-3EC6-5F08-E410-66D3437E6D34}"/>
              </a:ext>
            </a:extLst>
          </p:cNvPr>
          <p:cNvSpPr txBox="1">
            <a:spLocks/>
          </p:cNvSpPr>
          <p:nvPr/>
        </p:nvSpPr>
        <p:spPr>
          <a:xfrm>
            <a:off x="412470" y="1887513"/>
            <a:ext cx="2700686" cy="48246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285750" indent="-285750">
              <a:spcAft>
                <a:spcPts val="1200"/>
              </a:spcAft>
            </a:pPr>
            <a:r>
              <a:rPr lang="es-ES" sz="1200" dirty="0">
                <a:solidFill>
                  <a:schemeClr val="tx1">
                    <a:lumMod val="65000"/>
                    <a:lumOff val="35000"/>
                  </a:schemeClr>
                </a:solidFill>
                <a:latin typeface="Times New Roman" panose="02020603050405020304" pitchFamily="18" charset="0"/>
                <a:cs typeface="Times New Roman" panose="02020603050405020304" pitchFamily="18" charset="0"/>
              </a:rPr>
              <a:t>Ángulo de deflexión reducido</a:t>
            </a:r>
            <a:r>
              <a:rPr lang="es-ES" sz="1400" dirty="0">
                <a:solidFill>
                  <a:schemeClr val="tx1">
                    <a:lumMod val="65000"/>
                    <a:lumOff val="35000"/>
                  </a:schemeClr>
                </a:solidFill>
                <a:latin typeface="Times New Roman" panose="02020603050405020304" pitchFamily="18" charset="0"/>
                <a:cs typeface="Times New Roman" panose="02020603050405020304" pitchFamily="18" charset="0"/>
              </a:rPr>
              <a:t>.</a:t>
            </a:r>
            <a:endParaRPr lang="es-ES" sz="1400" dirty="0">
              <a:solidFill>
                <a:schemeClr val="tx1"/>
              </a:solidFill>
              <a:latin typeface="Times New Roman" panose="02020603050405020304" pitchFamily="18" charset="0"/>
              <a:cs typeface="Times New Roman" panose="02020603050405020304" pitchFamily="18" charset="0"/>
            </a:endParaRPr>
          </a:p>
        </p:txBody>
      </p:sp>
      <p:sp>
        <p:nvSpPr>
          <p:cNvPr id="27" name="Google Shape;70;p15">
            <a:extLst>
              <a:ext uri="{FF2B5EF4-FFF2-40B4-BE49-F238E27FC236}">
                <a16:creationId xmlns:a16="http://schemas.microsoft.com/office/drawing/2014/main" id="{EC6FFBAC-5D81-B46C-4785-3F4D1B797221}"/>
              </a:ext>
            </a:extLst>
          </p:cNvPr>
          <p:cNvSpPr txBox="1">
            <a:spLocks/>
          </p:cNvSpPr>
          <p:nvPr/>
        </p:nvSpPr>
        <p:spPr>
          <a:xfrm>
            <a:off x="4572000" y="870231"/>
            <a:ext cx="2700686" cy="48246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285750" indent="-285750">
              <a:spcAft>
                <a:spcPts val="1200"/>
              </a:spcAft>
            </a:pPr>
            <a:r>
              <a:rPr lang="es-ES" sz="1200" dirty="0">
                <a:solidFill>
                  <a:schemeClr val="tx1">
                    <a:lumMod val="65000"/>
                    <a:lumOff val="35000"/>
                  </a:schemeClr>
                </a:solidFill>
                <a:latin typeface="Times New Roman" panose="02020603050405020304" pitchFamily="18" charset="0"/>
                <a:cs typeface="Times New Roman" panose="02020603050405020304" pitchFamily="18" charset="0"/>
              </a:rPr>
              <a:t>Convergencia.</a:t>
            </a:r>
            <a:endParaRPr lang="es-ES" sz="1400" dirty="0">
              <a:solidFill>
                <a:schemeClr val="tx1"/>
              </a:solidFill>
              <a:latin typeface="Times New Roman" panose="02020603050405020304" pitchFamily="18" charset="0"/>
              <a:cs typeface="Times New Roman" panose="02020603050405020304" pitchFamily="18" charset="0"/>
            </a:endParaRPr>
          </a:p>
        </p:txBody>
      </p:sp>
      <p:sp>
        <p:nvSpPr>
          <p:cNvPr id="15" name="Google Shape;70;p15">
            <a:extLst>
              <a:ext uri="{FF2B5EF4-FFF2-40B4-BE49-F238E27FC236}">
                <a16:creationId xmlns:a16="http://schemas.microsoft.com/office/drawing/2014/main" id="{BF118E56-6D73-44E1-EE06-7AE474C34283}"/>
              </a:ext>
            </a:extLst>
          </p:cNvPr>
          <p:cNvSpPr txBox="1">
            <a:spLocks/>
          </p:cNvSpPr>
          <p:nvPr/>
        </p:nvSpPr>
        <p:spPr>
          <a:xfrm>
            <a:off x="423273" y="801955"/>
            <a:ext cx="2700686" cy="48246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285750" indent="-285750">
              <a:spcAft>
                <a:spcPts val="1200"/>
              </a:spcAft>
            </a:pPr>
            <a:r>
              <a:rPr lang="es-ES" sz="1200" dirty="0">
                <a:solidFill>
                  <a:schemeClr val="tx1">
                    <a:lumMod val="65000"/>
                    <a:lumOff val="35000"/>
                  </a:schemeClr>
                </a:solidFill>
                <a:latin typeface="Times New Roman" panose="02020603050405020304" pitchFamily="18" charset="0"/>
                <a:cs typeface="Times New Roman" panose="02020603050405020304" pitchFamily="18" charset="0"/>
              </a:rPr>
              <a:t>Potencial gravitacional</a:t>
            </a:r>
            <a:r>
              <a:rPr lang="es-ES" sz="1400" dirty="0">
                <a:solidFill>
                  <a:schemeClr val="tx1">
                    <a:lumMod val="65000"/>
                    <a:lumOff val="35000"/>
                  </a:schemeClr>
                </a:solidFill>
                <a:latin typeface="Times New Roman" panose="02020603050405020304" pitchFamily="18" charset="0"/>
                <a:cs typeface="Times New Roman" panose="02020603050405020304" pitchFamily="18" charset="0"/>
              </a:rPr>
              <a:t>.</a:t>
            </a:r>
            <a:endParaRPr lang="es-ES" sz="1400" dirty="0">
              <a:solidFill>
                <a:schemeClr val="tx1"/>
              </a:solidFill>
              <a:latin typeface="Times New Roman" panose="02020603050405020304" pitchFamily="18"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7" name="CuadroTexto 6">
                <a:extLst>
                  <a:ext uri="{FF2B5EF4-FFF2-40B4-BE49-F238E27FC236}">
                    <a16:creationId xmlns:a16="http://schemas.microsoft.com/office/drawing/2014/main" id="{D8BD611D-3969-EA8B-77DC-0F5948110110}"/>
                  </a:ext>
                </a:extLst>
              </p:cNvPr>
              <p:cNvSpPr txBox="1"/>
              <p:nvPr/>
            </p:nvSpPr>
            <p:spPr>
              <a:xfrm>
                <a:off x="1297691" y="2285828"/>
                <a:ext cx="3119765" cy="51834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CO" sz="1200" i="1" smtClean="0">
                              <a:effectLst/>
                              <a:latin typeface="Cambria Math" panose="02040503050406030204" pitchFamily="18" charset="0"/>
                              <a:ea typeface="Times New Roman" panose="02020603050405020304" pitchFamily="18" charset="0"/>
                            </a:rPr>
                          </m:ctrlPr>
                        </m:sSubPr>
                        <m:e>
                          <m:r>
                            <m:rPr>
                              <m:sty m:val="p"/>
                            </m:rPr>
                            <a:rPr lang="es-CO" sz="1200">
                              <a:effectLst/>
                              <a:latin typeface="Cambria Math" panose="02040503050406030204" pitchFamily="18" charset="0"/>
                              <a:ea typeface="Times New Roman" panose="02020603050405020304" pitchFamily="18" charset="0"/>
                              <a:cs typeface="Times New Roman" panose="02020603050405020304" pitchFamily="18" charset="0"/>
                            </a:rPr>
                            <m:t>α</m:t>
                          </m:r>
                        </m:e>
                        <m:sub>
                          <m:r>
                            <a:rPr lang="es-CO" sz="1200" i="1">
                              <a:effectLst/>
                              <a:latin typeface="Cambria Math" panose="02040503050406030204" pitchFamily="18" charset="0"/>
                              <a:ea typeface="Times New Roman" panose="02020603050405020304" pitchFamily="18" charset="0"/>
                              <a:cs typeface="Times New Roman" panose="02020603050405020304" pitchFamily="18" charset="0"/>
                            </a:rPr>
                            <m:t>1</m:t>
                          </m:r>
                        </m:sub>
                      </m:sSub>
                      <m:d>
                        <m:dPr>
                          <m:ctrlPr>
                            <a:rPr lang="es-CO" sz="1200" i="1">
                              <a:effectLst/>
                              <a:latin typeface="Cambria Math" panose="02040503050406030204" pitchFamily="18" charset="0"/>
                              <a:ea typeface="Times New Roman" panose="02020603050405020304" pitchFamily="18" charset="0"/>
                            </a:rPr>
                          </m:ctrlPr>
                        </m:dPr>
                        <m:e>
                          <m:acc>
                            <m:accPr>
                              <m:chr m:val="⃗"/>
                              <m:ctrlPr>
                                <a:rPr lang="es-CO" sz="1200" i="1">
                                  <a:effectLst/>
                                  <a:latin typeface="Cambria Math" panose="02040503050406030204" pitchFamily="18" charset="0"/>
                                  <a:ea typeface="Times New Roman" panose="02020603050405020304" pitchFamily="18" charset="0"/>
                                </a:rPr>
                              </m:ctrlPr>
                            </m:accPr>
                            <m:e>
                              <m:r>
                                <a:rPr lang="es-MX" sz="1200">
                                  <a:latin typeface="Cambria Math" panose="02040503050406030204" pitchFamily="18" charset="0"/>
                                  <a:ea typeface="Cambria Math" panose="02040503050406030204" pitchFamily="18" charset="0"/>
                                </a:rPr>
                                <m:t>𝜃</m:t>
                              </m:r>
                            </m:e>
                          </m:acc>
                          <m:r>
                            <a:rPr lang="es-CO" sz="1200" i="1">
                              <a:effectLst/>
                              <a:latin typeface="Cambria Math" panose="02040503050406030204" pitchFamily="18" charset="0"/>
                              <a:ea typeface="Times New Roman" panose="02020603050405020304" pitchFamily="18" charset="0"/>
                              <a:cs typeface="Times New Roman" panose="02020603050405020304" pitchFamily="18" charset="0"/>
                            </a:rPr>
                            <m:t> </m:t>
                          </m:r>
                        </m:e>
                      </m:d>
                      <m:r>
                        <a:rPr lang="es-CO" sz="120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s-CO" sz="1200" i="1">
                              <a:latin typeface="Cambria Math" panose="02040503050406030204" pitchFamily="18" charset="0"/>
                              <a:ea typeface="Cambria Math" panose="02040503050406030204" pitchFamily="18" charset="0"/>
                            </a:rPr>
                          </m:ctrlPr>
                        </m:sSubPr>
                        <m:e>
                          <m:r>
                            <a:rPr lang="es-MX" sz="1200">
                              <a:latin typeface="Cambria Math" panose="02040503050406030204" pitchFamily="18" charset="0"/>
                              <a:ea typeface="Cambria Math" panose="02040503050406030204" pitchFamily="18" charset="0"/>
                            </a:rPr>
                            <m:t>𝜃</m:t>
                          </m:r>
                        </m:e>
                        <m:sub>
                          <m:r>
                            <a:rPr lang="es-ES" sz="1200" i="1">
                              <a:latin typeface="Cambria Math" panose="02040503050406030204" pitchFamily="18" charset="0"/>
                              <a:ea typeface="Calibri" panose="020F0502020204030204" pitchFamily="34" charset="0"/>
                              <a:cs typeface="Times New Roman" panose="02020603050405020304" pitchFamily="18" charset="0"/>
                            </a:rPr>
                            <m:t>𝐸</m:t>
                          </m:r>
                          <m:r>
                            <a:rPr lang="es-MX" sz="1200" i="1">
                              <a:latin typeface="Cambria Math" panose="02040503050406030204" pitchFamily="18" charset="0"/>
                              <a:ea typeface="Cambria Math" panose="02040503050406030204" pitchFamily="18" charset="0"/>
                            </a:rPr>
                            <m:t>−</m:t>
                          </m:r>
                          <m:r>
                            <m:rPr>
                              <m:nor/>
                            </m:rPr>
                            <a:rPr lang="es-MX" sz="1200">
                              <a:latin typeface="Cambria Math" panose="02040503050406030204" pitchFamily="18" charset="0"/>
                              <a:ea typeface="Cambria Math" panose="02040503050406030204" pitchFamily="18" charset="0"/>
                            </a:rPr>
                            <m:t>sis</m:t>
                          </m:r>
                        </m:sub>
                      </m:sSub>
                      <m:f>
                        <m:fPr>
                          <m:ctrlPr>
                            <a:rPr lang="es-CO" sz="1200" i="1">
                              <a:effectLst/>
                              <a:latin typeface="Cambria Math" panose="02040503050406030204" pitchFamily="18" charset="0"/>
                              <a:ea typeface="Times New Roman" panose="02020603050405020304" pitchFamily="18" charset="0"/>
                            </a:rPr>
                          </m:ctrlPr>
                        </m:fPr>
                        <m:num>
                          <m:sSub>
                            <m:sSubPr>
                              <m:ctrlPr>
                                <a:rPr lang="es-CO" sz="1200" i="1">
                                  <a:effectLst/>
                                  <a:latin typeface="Cambria Math" panose="02040503050406030204" pitchFamily="18" charset="0"/>
                                  <a:ea typeface="Times New Roman" panose="02020603050405020304" pitchFamily="18" charset="0"/>
                                </a:rPr>
                              </m:ctrlPr>
                            </m:sSubPr>
                            <m:e>
                              <m:r>
                                <a:rPr lang="es-MX" sz="1200">
                                  <a:latin typeface="Cambria Math" panose="02040503050406030204" pitchFamily="18" charset="0"/>
                                  <a:ea typeface="Cambria Math" panose="02040503050406030204" pitchFamily="18" charset="0"/>
                                </a:rPr>
                                <m:t>𝜃</m:t>
                              </m:r>
                            </m:e>
                            <m:sub>
                              <m:r>
                                <a:rPr lang="es-CO" sz="1200" i="1">
                                  <a:effectLst/>
                                  <a:latin typeface="Cambria Math" panose="02040503050406030204" pitchFamily="18" charset="0"/>
                                  <a:ea typeface="Times New Roman" panose="02020603050405020304" pitchFamily="18" charset="0"/>
                                  <a:cs typeface="Times New Roman" panose="02020603050405020304" pitchFamily="18" charset="0"/>
                                </a:rPr>
                                <m:t>1</m:t>
                              </m:r>
                            </m:sub>
                          </m:sSub>
                        </m:num>
                        <m:den>
                          <m:rad>
                            <m:radPr>
                              <m:degHide m:val="on"/>
                              <m:ctrlPr>
                                <a:rPr lang="es-CO" sz="1200" i="1">
                                  <a:effectLst/>
                                  <a:latin typeface="Cambria Math" panose="02040503050406030204" pitchFamily="18" charset="0"/>
                                  <a:ea typeface="Times New Roman" panose="02020603050405020304" pitchFamily="18" charset="0"/>
                                </a:rPr>
                              </m:ctrlPr>
                            </m:radPr>
                            <m:deg/>
                            <m:e>
                              <m:sSubSup>
                                <m:sSubSupPr>
                                  <m:ctrlPr>
                                    <a:rPr lang="es-CO" sz="1200" i="1">
                                      <a:effectLst/>
                                      <a:latin typeface="Cambria Math" panose="02040503050406030204" pitchFamily="18" charset="0"/>
                                      <a:ea typeface="Times New Roman" panose="02020603050405020304" pitchFamily="18" charset="0"/>
                                    </a:rPr>
                                  </m:ctrlPr>
                                </m:sSubSupPr>
                                <m:e>
                                  <m:r>
                                    <a:rPr lang="es-MX" sz="1200">
                                      <a:latin typeface="Cambria Math" panose="02040503050406030204" pitchFamily="18" charset="0"/>
                                      <a:ea typeface="Cambria Math" panose="02040503050406030204" pitchFamily="18" charset="0"/>
                                    </a:rPr>
                                    <m:t>𝜃</m:t>
                                  </m:r>
                                </m:e>
                                <m:sub>
                                  <m:r>
                                    <a:rPr lang="es-CO" sz="1200" i="1">
                                      <a:effectLst/>
                                      <a:latin typeface="Cambria Math" panose="02040503050406030204" pitchFamily="18" charset="0"/>
                                      <a:ea typeface="Times New Roman" panose="02020603050405020304" pitchFamily="18" charset="0"/>
                                      <a:cs typeface="Times New Roman" panose="02020603050405020304" pitchFamily="18" charset="0"/>
                                    </a:rPr>
                                    <m:t>1</m:t>
                                  </m:r>
                                </m:sub>
                                <m:sup>
                                  <m:r>
                                    <a:rPr lang="es-CO" sz="1200" i="1">
                                      <a:effectLst/>
                                      <a:latin typeface="Cambria Math" panose="02040503050406030204" pitchFamily="18" charset="0"/>
                                      <a:ea typeface="Times New Roman" panose="02020603050405020304" pitchFamily="18" charset="0"/>
                                      <a:cs typeface="Times New Roman" panose="02020603050405020304" pitchFamily="18" charset="0"/>
                                    </a:rPr>
                                    <m:t>2</m:t>
                                  </m:r>
                                </m:sup>
                              </m:sSubSup>
                              <m:r>
                                <a:rPr lang="es-CO" sz="1200" i="1">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s-CO" sz="1200" i="1">
                                      <a:effectLst/>
                                      <a:latin typeface="Cambria Math" panose="02040503050406030204" pitchFamily="18" charset="0"/>
                                      <a:ea typeface="Times New Roman" panose="02020603050405020304" pitchFamily="18" charset="0"/>
                                    </a:rPr>
                                  </m:ctrlPr>
                                </m:sSupPr>
                                <m:e>
                                  <m:r>
                                    <a:rPr lang="es-CO" sz="1200" i="1">
                                      <a:effectLst/>
                                      <a:latin typeface="Cambria Math" panose="02040503050406030204" pitchFamily="18" charset="0"/>
                                      <a:ea typeface="Times New Roman" panose="02020603050405020304" pitchFamily="18" charset="0"/>
                                      <a:cs typeface="Times New Roman" panose="02020603050405020304" pitchFamily="18" charset="0"/>
                                    </a:rPr>
                                    <m:t>𝑓</m:t>
                                  </m:r>
                                </m:e>
                                <m:sup>
                                  <m:r>
                                    <a:rPr lang="es-CO" sz="1200" i="1">
                                      <a:effectLst/>
                                      <a:latin typeface="Cambria Math" panose="02040503050406030204" pitchFamily="18" charset="0"/>
                                      <a:ea typeface="Times New Roman" panose="02020603050405020304" pitchFamily="18" charset="0"/>
                                      <a:cs typeface="Times New Roman" panose="02020603050405020304" pitchFamily="18" charset="0"/>
                                    </a:rPr>
                                    <m:t>2</m:t>
                                  </m:r>
                                </m:sup>
                              </m:sSup>
                              <m:sSubSup>
                                <m:sSubSupPr>
                                  <m:ctrlPr>
                                    <a:rPr lang="es-CO" sz="1200" i="1">
                                      <a:effectLst/>
                                      <a:latin typeface="Cambria Math" panose="02040503050406030204" pitchFamily="18" charset="0"/>
                                      <a:ea typeface="Times New Roman" panose="02020603050405020304" pitchFamily="18" charset="0"/>
                                    </a:rPr>
                                  </m:ctrlPr>
                                </m:sSubSupPr>
                                <m:e>
                                  <m:r>
                                    <a:rPr lang="es-MX" sz="1200">
                                      <a:latin typeface="Cambria Math" panose="02040503050406030204" pitchFamily="18" charset="0"/>
                                      <a:ea typeface="Cambria Math" panose="02040503050406030204" pitchFamily="18" charset="0"/>
                                    </a:rPr>
                                    <m:t>𝜃</m:t>
                                  </m:r>
                                </m:e>
                                <m:sub>
                                  <m:r>
                                    <a:rPr lang="es-CO" sz="1200" i="1">
                                      <a:effectLst/>
                                      <a:latin typeface="Cambria Math" panose="02040503050406030204" pitchFamily="18" charset="0"/>
                                      <a:ea typeface="Times New Roman" panose="02020603050405020304" pitchFamily="18" charset="0"/>
                                      <a:cs typeface="Times New Roman" panose="02020603050405020304" pitchFamily="18" charset="0"/>
                                    </a:rPr>
                                    <m:t>2</m:t>
                                  </m:r>
                                </m:sub>
                                <m:sup>
                                  <m:r>
                                    <a:rPr lang="es-CO" sz="1200" i="1">
                                      <a:effectLst/>
                                      <a:latin typeface="Cambria Math" panose="02040503050406030204" pitchFamily="18" charset="0"/>
                                      <a:ea typeface="Times New Roman" panose="02020603050405020304" pitchFamily="18" charset="0"/>
                                      <a:cs typeface="Times New Roman" panose="02020603050405020304" pitchFamily="18" charset="0"/>
                                    </a:rPr>
                                    <m:t>2</m:t>
                                  </m:r>
                                </m:sup>
                              </m:sSubSup>
                            </m:e>
                          </m:rad>
                        </m:den>
                      </m:f>
                      <m:r>
                        <a:rPr lang="es-ES" sz="1200" b="0" i="1" smtClean="0">
                          <a:effectLst/>
                          <a:latin typeface="Cambria Math" panose="02040503050406030204" pitchFamily="18" charset="0"/>
                          <a:ea typeface="Times New Roman" panose="02020603050405020304" pitchFamily="18" charset="0"/>
                          <a:cs typeface="Times New Roman" panose="02020603050405020304" pitchFamily="18" charset="0"/>
                        </a:rPr>
                        <m:t>                     (</m:t>
                      </m:r>
                      <m:r>
                        <a:rPr lang="es-ES" sz="1200" b="0" i="1" smtClean="0">
                          <a:effectLst/>
                          <a:latin typeface="Cambria Math" panose="02040503050406030204" pitchFamily="18" charset="0"/>
                          <a:ea typeface="Times New Roman" panose="02020603050405020304" pitchFamily="18" charset="0"/>
                          <a:cs typeface="Times New Roman" panose="02020603050405020304" pitchFamily="18" charset="0"/>
                        </a:rPr>
                        <m:t>70</m:t>
                      </m:r>
                      <m:r>
                        <a:rPr lang="es-ES" sz="1200" b="0" i="1" smtClean="0">
                          <a:effectLst/>
                          <a:latin typeface="Cambria Math" panose="02040503050406030204" pitchFamily="18" charset="0"/>
                          <a:ea typeface="Times New Roman" panose="02020603050405020304" pitchFamily="18" charset="0"/>
                          <a:cs typeface="Times New Roman" panose="02020603050405020304" pitchFamily="18" charset="0"/>
                        </a:rPr>
                        <m:t>)</m:t>
                      </m:r>
                    </m:oMath>
                  </m:oMathPara>
                </a14:m>
                <a:endParaRPr lang="es-CO" sz="1000" dirty="0"/>
              </a:p>
            </p:txBody>
          </p:sp>
        </mc:Choice>
        <mc:Fallback>
          <p:sp>
            <p:nvSpPr>
              <p:cNvPr id="7" name="CuadroTexto 6">
                <a:extLst>
                  <a:ext uri="{FF2B5EF4-FFF2-40B4-BE49-F238E27FC236}">
                    <a16:creationId xmlns:a16="http://schemas.microsoft.com/office/drawing/2014/main" id="{D8BD611D-3969-EA8B-77DC-0F5948110110}"/>
                  </a:ext>
                </a:extLst>
              </p:cNvPr>
              <p:cNvSpPr txBox="1">
                <a:spLocks noRot="1" noChangeAspect="1" noMove="1" noResize="1" noEditPoints="1" noAdjustHandles="1" noChangeArrowheads="1" noChangeShapeType="1" noTextEdit="1"/>
              </p:cNvSpPr>
              <p:nvPr/>
            </p:nvSpPr>
            <p:spPr>
              <a:xfrm>
                <a:off x="1297691" y="2285828"/>
                <a:ext cx="3119765" cy="518347"/>
              </a:xfrm>
              <a:prstGeom prst="rect">
                <a:avLst/>
              </a:prstGeom>
              <a:blipFill>
                <a:blip r:embed="rId4"/>
                <a:stretch>
                  <a:fillRect b="-2353"/>
                </a:stretch>
              </a:blipFill>
            </p:spPr>
            <p:txBody>
              <a:bodyPr/>
              <a:lstStyle/>
              <a:p>
                <a:r>
                  <a:rPr lang="es-CO">
                    <a:noFill/>
                  </a:rPr>
                  <a:t> </a:t>
                </a:r>
              </a:p>
            </p:txBody>
          </p:sp>
        </mc:Fallback>
      </mc:AlternateContent>
      <mc:AlternateContent xmlns:mc="http://schemas.openxmlformats.org/markup-compatibility/2006">
        <mc:Choice xmlns:a14="http://schemas.microsoft.com/office/drawing/2010/main" Requires="a14">
          <p:sp>
            <p:nvSpPr>
              <p:cNvPr id="9" name="CuadroTexto 8">
                <a:extLst>
                  <a:ext uri="{FF2B5EF4-FFF2-40B4-BE49-F238E27FC236}">
                    <a16:creationId xmlns:a16="http://schemas.microsoft.com/office/drawing/2014/main" id="{7CB7EF90-AD5A-921A-5545-F36F63F03D68}"/>
                  </a:ext>
                </a:extLst>
              </p:cNvPr>
              <p:cNvSpPr txBox="1"/>
              <p:nvPr/>
            </p:nvSpPr>
            <p:spPr>
              <a:xfrm>
                <a:off x="1361425" y="2867522"/>
                <a:ext cx="3056029" cy="54040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CO" sz="1200" i="1" smtClean="0">
                              <a:effectLst/>
                              <a:latin typeface="Cambria Math" panose="02040503050406030204" pitchFamily="18" charset="0"/>
                              <a:ea typeface="Times New Roman" panose="02020603050405020304" pitchFamily="18" charset="0"/>
                            </a:rPr>
                          </m:ctrlPr>
                        </m:sSubPr>
                        <m:e>
                          <m:r>
                            <m:rPr>
                              <m:sty m:val="p"/>
                            </m:rPr>
                            <a:rPr lang="es-CO" sz="1200">
                              <a:effectLst/>
                              <a:latin typeface="Cambria Math" panose="02040503050406030204" pitchFamily="18" charset="0"/>
                              <a:ea typeface="Times New Roman" panose="02020603050405020304" pitchFamily="18" charset="0"/>
                              <a:cs typeface="Times New Roman" panose="02020603050405020304" pitchFamily="18" charset="0"/>
                            </a:rPr>
                            <m:t>α</m:t>
                          </m:r>
                        </m:e>
                        <m:sub>
                          <m:r>
                            <a:rPr lang="es-ES" sz="1200" b="0" i="1" smtClean="0">
                              <a:effectLst/>
                              <a:latin typeface="Cambria Math" panose="02040503050406030204" pitchFamily="18" charset="0"/>
                              <a:ea typeface="Times New Roman" panose="02020603050405020304" pitchFamily="18" charset="0"/>
                              <a:cs typeface="Times New Roman" panose="02020603050405020304" pitchFamily="18" charset="0"/>
                            </a:rPr>
                            <m:t>2</m:t>
                          </m:r>
                        </m:sub>
                      </m:sSub>
                      <m:d>
                        <m:dPr>
                          <m:ctrlPr>
                            <a:rPr lang="es-CO" sz="1200" i="1">
                              <a:effectLst/>
                              <a:latin typeface="Cambria Math" panose="02040503050406030204" pitchFamily="18" charset="0"/>
                              <a:ea typeface="Times New Roman" panose="02020603050405020304" pitchFamily="18" charset="0"/>
                            </a:rPr>
                          </m:ctrlPr>
                        </m:dPr>
                        <m:e>
                          <m:acc>
                            <m:accPr>
                              <m:chr m:val="⃗"/>
                              <m:ctrlPr>
                                <a:rPr lang="es-CO" sz="1200" i="1">
                                  <a:effectLst/>
                                  <a:latin typeface="Cambria Math" panose="02040503050406030204" pitchFamily="18" charset="0"/>
                                  <a:ea typeface="Times New Roman" panose="02020603050405020304" pitchFamily="18" charset="0"/>
                                </a:rPr>
                              </m:ctrlPr>
                            </m:accPr>
                            <m:e>
                              <m:r>
                                <a:rPr lang="es-MX" sz="1200">
                                  <a:latin typeface="Cambria Math" panose="02040503050406030204" pitchFamily="18" charset="0"/>
                                  <a:ea typeface="Cambria Math" panose="02040503050406030204" pitchFamily="18" charset="0"/>
                                </a:rPr>
                                <m:t>𝜃</m:t>
                              </m:r>
                            </m:e>
                          </m:acc>
                          <m:r>
                            <a:rPr lang="es-CO" sz="1200" i="1">
                              <a:effectLst/>
                              <a:latin typeface="Cambria Math" panose="02040503050406030204" pitchFamily="18" charset="0"/>
                              <a:ea typeface="Times New Roman" panose="02020603050405020304" pitchFamily="18" charset="0"/>
                              <a:cs typeface="Times New Roman" panose="02020603050405020304" pitchFamily="18" charset="0"/>
                            </a:rPr>
                            <m:t> </m:t>
                          </m:r>
                        </m:e>
                      </m:d>
                      <m:r>
                        <a:rPr lang="es-CO" sz="120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s-CO" sz="1200" i="1">
                              <a:latin typeface="Cambria Math" panose="02040503050406030204" pitchFamily="18" charset="0"/>
                              <a:ea typeface="Cambria Math" panose="02040503050406030204" pitchFamily="18" charset="0"/>
                            </a:rPr>
                          </m:ctrlPr>
                        </m:sSubPr>
                        <m:e>
                          <m:r>
                            <a:rPr lang="es-MX" sz="1200">
                              <a:latin typeface="Cambria Math" panose="02040503050406030204" pitchFamily="18" charset="0"/>
                              <a:ea typeface="Cambria Math" panose="02040503050406030204" pitchFamily="18" charset="0"/>
                            </a:rPr>
                            <m:t>𝜃</m:t>
                          </m:r>
                        </m:e>
                        <m:sub>
                          <m:r>
                            <a:rPr lang="es-ES" sz="1200" i="1">
                              <a:latin typeface="Cambria Math" panose="02040503050406030204" pitchFamily="18" charset="0"/>
                              <a:ea typeface="Calibri" panose="020F0502020204030204" pitchFamily="34" charset="0"/>
                              <a:cs typeface="Times New Roman" panose="02020603050405020304" pitchFamily="18" charset="0"/>
                            </a:rPr>
                            <m:t>𝐸</m:t>
                          </m:r>
                          <m:r>
                            <a:rPr lang="es-MX" sz="1200" i="1">
                              <a:latin typeface="Cambria Math" panose="02040503050406030204" pitchFamily="18" charset="0"/>
                              <a:ea typeface="Cambria Math" panose="02040503050406030204" pitchFamily="18" charset="0"/>
                            </a:rPr>
                            <m:t>−</m:t>
                          </m:r>
                          <m:r>
                            <m:rPr>
                              <m:nor/>
                            </m:rPr>
                            <a:rPr lang="es-MX" sz="1200">
                              <a:latin typeface="Cambria Math" panose="02040503050406030204" pitchFamily="18" charset="0"/>
                              <a:ea typeface="Cambria Math" panose="02040503050406030204" pitchFamily="18" charset="0"/>
                            </a:rPr>
                            <m:t>sis</m:t>
                          </m:r>
                        </m:sub>
                      </m:sSub>
                      <m:f>
                        <m:fPr>
                          <m:ctrlPr>
                            <a:rPr lang="es-CO" sz="1200" i="1">
                              <a:effectLst/>
                              <a:latin typeface="Cambria Math" panose="02040503050406030204" pitchFamily="18" charset="0"/>
                              <a:ea typeface="Times New Roman" panose="02020603050405020304" pitchFamily="18" charset="0"/>
                            </a:rPr>
                          </m:ctrlPr>
                        </m:fPr>
                        <m:num>
                          <m:sSup>
                            <m:sSupPr>
                              <m:ctrlPr>
                                <a:rPr lang="es-CO" sz="1200" i="1">
                                  <a:latin typeface="Cambria Math" panose="02040503050406030204" pitchFamily="18" charset="0"/>
                                  <a:ea typeface="Times New Roman" panose="02020603050405020304" pitchFamily="18" charset="0"/>
                                </a:rPr>
                              </m:ctrlPr>
                            </m:sSupPr>
                            <m:e>
                              <m:r>
                                <a:rPr lang="es-CO" sz="1200" i="1">
                                  <a:latin typeface="Cambria Math" panose="02040503050406030204" pitchFamily="18" charset="0"/>
                                  <a:ea typeface="Times New Roman" panose="02020603050405020304" pitchFamily="18" charset="0"/>
                                  <a:cs typeface="Times New Roman" panose="02020603050405020304" pitchFamily="18" charset="0"/>
                                </a:rPr>
                                <m:t>𝑓</m:t>
                              </m:r>
                            </m:e>
                            <m:sup>
                              <m:r>
                                <a:rPr lang="es-CO" sz="1200" i="1">
                                  <a:latin typeface="Cambria Math" panose="02040503050406030204" pitchFamily="18" charset="0"/>
                                  <a:ea typeface="Times New Roman" panose="02020603050405020304" pitchFamily="18" charset="0"/>
                                  <a:cs typeface="Times New Roman" panose="02020603050405020304" pitchFamily="18" charset="0"/>
                                </a:rPr>
                                <m:t>2</m:t>
                              </m:r>
                            </m:sup>
                          </m:sSup>
                          <m:sSub>
                            <m:sSubPr>
                              <m:ctrlPr>
                                <a:rPr lang="es-CO" sz="1200" i="1">
                                  <a:effectLst/>
                                  <a:latin typeface="Cambria Math" panose="02040503050406030204" pitchFamily="18" charset="0"/>
                                  <a:ea typeface="Times New Roman" panose="02020603050405020304" pitchFamily="18" charset="0"/>
                                </a:rPr>
                              </m:ctrlPr>
                            </m:sSubPr>
                            <m:e>
                              <m:r>
                                <a:rPr lang="es-MX" sz="1200">
                                  <a:latin typeface="Cambria Math" panose="02040503050406030204" pitchFamily="18" charset="0"/>
                                  <a:ea typeface="Cambria Math" panose="02040503050406030204" pitchFamily="18" charset="0"/>
                                </a:rPr>
                                <m:t>𝜃</m:t>
                              </m:r>
                            </m:e>
                            <m:sub>
                              <m:r>
                                <a:rPr lang="es-CO" sz="1200" i="1">
                                  <a:effectLst/>
                                  <a:latin typeface="Cambria Math" panose="02040503050406030204" pitchFamily="18" charset="0"/>
                                  <a:ea typeface="Times New Roman" panose="02020603050405020304" pitchFamily="18" charset="0"/>
                                  <a:cs typeface="Times New Roman" panose="02020603050405020304" pitchFamily="18" charset="0"/>
                                </a:rPr>
                                <m:t>1</m:t>
                              </m:r>
                            </m:sub>
                          </m:sSub>
                        </m:num>
                        <m:den>
                          <m:rad>
                            <m:radPr>
                              <m:degHide m:val="on"/>
                              <m:ctrlPr>
                                <a:rPr lang="es-CO" sz="1200" i="1">
                                  <a:effectLst/>
                                  <a:latin typeface="Cambria Math" panose="02040503050406030204" pitchFamily="18" charset="0"/>
                                  <a:ea typeface="Times New Roman" panose="02020603050405020304" pitchFamily="18" charset="0"/>
                                </a:rPr>
                              </m:ctrlPr>
                            </m:radPr>
                            <m:deg/>
                            <m:e>
                              <m:sSubSup>
                                <m:sSubSupPr>
                                  <m:ctrlPr>
                                    <a:rPr lang="es-CO" sz="1200" i="1">
                                      <a:effectLst/>
                                      <a:latin typeface="Cambria Math" panose="02040503050406030204" pitchFamily="18" charset="0"/>
                                      <a:ea typeface="Times New Roman" panose="02020603050405020304" pitchFamily="18" charset="0"/>
                                    </a:rPr>
                                  </m:ctrlPr>
                                </m:sSubSupPr>
                                <m:e>
                                  <m:r>
                                    <a:rPr lang="es-MX" sz="1200">
                                      <a:latin typeface="Cambria Math" panose="02040503050406030204" pitchFamily="18" charset="0"/>
                                      <a:ea typeface="Cambria Math" panose="02040503050406030204" pitchFamily="18" charset="0"/>
                                    </a:rPr>
                                    <m:t>𝜃</m:t>
                                  </m:r>
                                </m:e>
                                <m:sub>
                                  <m:r>
                                    <a:rPr lang="es-CO" sz="1200" i="1">
                                      <a:effectLst/>
                                      <a:latin typeface="Cambria Math" panose="02040503050406030204" pitchFamily="18" charset="0"/>
                                      <a:ea typeface="Times New Roman" panose="02020603050405020304" pitchFamily="18" charset="0"/>
                                      <a:cs typeface="Times New Roman" panose="02020603050405020304" pitchFamily="18" charset="0"/>
                                    </a:rPr>
                                    <m:t>1</m:t>
                                  </m:r>
                                </m:sub>
                                <m:sup>
                                  <m:r>
                                    <a:rPr lang="es-CO" sz="1200" i="1">
                                      <a:effectLst/>
                                      <a:latin typeface="Cambria Math" panose="02040503050406030204" pitchFamily="18" charset="0"/>
                                      <a:ea typeface="Times New Roman" panose="02020603050405020304" pitchFamily="18" charset="0"/>
                                      <a:cs typeface="Times New Roman" panose="02020603050405020304" pitchFamily="18" charset="0"/>
                                    </a:rPr>
                                    <m:t>2</m:t>
                                  </m:r>
                                </m:sup>
                              </m:sSubSup>
                              <m:r>
                                <a:rPr lang="es-CO" sz="1200" i="1">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s-CO" sz="1200" i="1">
                                      <a:effectLst/>
                                      <a:latin typeface="Cambria Math" panose="02040503050406030204" pitchFamily="18" charset="0"/>
                                      <a:ea typeface="Times New Roman" panose="02020603050405020304" pitchFamily="18" charset="0"/>
                                    </a:rPr>
                                  </m:ctrlPr>
                                </m:sSupPr>
                                <m:e>
                                  <m:r>
                                    <a:rPr lang="es-CO" sz="1200" i="1">
                                      <a:effectLst/>
                                      <a:latin typeface="Cambria Math" panose="02040503050406030204" pitchFamily="18" charset="0"/>
                                      <a:ea typeface="Times New Roman" panose="02020603050405020304" pitchFamily="18" charset="0"/>
                                      <a:cs typeface="Times New Roman" panose="02020603050405020304" pitchFamily="18" charset="0"/>
                                    </a:rPr>
                                    <m:t>𝑓</m:t>
                                  </m:r>
                                </m:e>
                                <m:sup>
                                  <m:r>
                                    <a:rPr lang="es-CO" sz="1200" i="1">
                                      <a:effectLst/>
                                      <a:latin typeface="Cambria Math" panose="02040503050406030204" pitchFamily="18" charset="0"/>
                                      <a:ea typeface="Times New Roman" panose="02020603050405020304" pitchFamily="18" charset="0"/>
                                      <a:cs typeface="Times New Roman" panose="02020603050405020304" pitchFamily="18" charset="0"/>
                                    </a:rPr>
                                    <m:t>2</m:t>
                                  </m:r>
                                </m:sup>
                              </m:sSup>
                              <m:sSubSup>
                                <m:sSubSupPr>
                                  <m:ctrlPr>
                                    <a:rPr lang="es-CO" sz="1200" i="1">
                                      <a:effectLst/>
                                      <a:latin typeface="Cambria Math" panose="02040503050406030204" pitchFamily="18" charset="0"/>
                                      <a:ea typeface="Times New Roman" panose="02020603050405020304" pitchFamily="18" charset="0"/>
                                    </a:rPr>
                                  </m:ctrlPr>
                                </m:sSubSupPr>
                                <m:e>
                                  <m:r>
                                    <a:rPr lang="es-MX" sz="1200">
                                      <a:latin typeface="Cambria Math" panose="02040503050406030204" pitchFamily="18" charset="0"/>
                                      <a:ea typeface="Cambria Math" panose="02040503050406030204" pitchFamily="18" charset="0"/>
                                    </a:rPr>
                                    <m:t>𝜃</m:t>
                                  </m:r>
                                </m:e>
                                <m:sub>
                                  <m:r>
                                    <a:rPr lang="es-CO" sz="1200" i="1">
                                      <a:effectLst/>
                                      <a:latin typeface="Cambria Math" panose="02040503050406030204" pitchFamily="18" charset="0"/>
                                      <a:ea typeface="Times New Roman" panose="02020603050405020304" pitchFamily="18" charset="0"/>
                                      <a:cs typeface="Times New Roman" panose="02020603050405020304" pitchFamily="18" charset="0"/>
                                    </a:rPr>
                                    <m:t>2</m:t>
                                  </m:r>
                                </m:sub>
                                <m:sup>
                                  <m:r>
                                    <a:rPr lang="es-CO" sz="1200" i="1">
                                      <a:effectLst/>
                                      <a:latin typeface="Cambria Math" panose="02040503050406030204" pitchFamily="18" charset="0"/>
                                      <a:ea typeface="Times New Roman" panose="02020603050405020304" pitchFamily="18" charset="0"/>
                                      <a:cs typeface="Times New Roman" panose="02020603050405020304" pitchFamily="18" charset="0"/>
                                    </a:rPr>
                                    <m:t>2</m:t>
                                  </m:r>
                                </m:sup>
                              </m:sSubSup>
                            </m:e>
                          </m:rad>
                        </m:den>
                      </m:f>
                      <m:r>
                        <a:rPr lang="es-ES" sz="1200" b="0" i="1" smtClean="0">
                          <a:effectLst/>
                          <a:latin typeface="Cambria Math" panose="02040503050406030204" pitchFamily="18" charset="0"/>
                          <a:ea typeface="Times New Roman" panose="02020603050405020304" pitchFamily="18" charset="0"/>
                          <a:cs typeface="Times New Roman" panose="02020603050405020304" pitchFamily="18" charset="0"/>
                        </a:rPr>
                        <m:t>                   (</m:t>
                      </m:r>
                      <m:r>
                        <a:rPr lang="es-ES" sz="1200" b="0" i="1" smtClean="0">
                          <a:effectLst/>
                          <a:latin typeface="Cambria Math" panose="02040503050406030204" pitchFamily="18" charset="0"/>
                          <a:ea typeface="Times New Roman" panose="02020603050405020304" pitchFamily="18" charset="0"/>
                          <a:cs typeface="Times New Roman" panose="02020603050405020304" pitchFamily="18" charset="0"/>
                        </a:rPr>
                        <m:t>71</m:t>
                      </m:r>
                      <m:r>
                        <a:rPr lang="es-ES" sz="1200" b="0" i="1" smtClean="0">
                          <a:effectLst/>
                          <a:latin typeface="Cambria Math" panose="02040503050406030204" pitchFamily="18" charset="0"/>
                          <a:ea typeface="Times New Roman" panose="02020603050405020304" pitchFamily="18" charset="0"/>
                          <a:cs typeface="Times New Roman" panose="02020603050405020304" pitchFamily="18" charset="0"/>
                        </a:rPr>
                        <m:t>)</m:t>
                      </m:r>
                    </m:oMath>
                  </m:oMathPara>
                </a14:m>
                <a:endParaRPr lang="es-CO" sz="1000" dirty="0"/>
              </a:p>
            </p:txBody>
          </p:sp>
        </mc:Choice>
        <mc:Fallback>
          <p:sp>
            <p:nvSpPr>
              <p:cNvPr id="9" name="CuadroTexto 8">
                <a:extLst>
                  <a:ext uri="{FF2B5EF4-FFF2-40B4-BE49-F238E27FC236}">
                    <a16:creationId xmlns:a16="http://schemas.microsoft.com/office/drawing/2014/main" id="{7CB7EF90-AD5A-921A-5545-F36F63F03D68}"/>
                  </a:ext>
                </a:extLst>
              </p:cNvPr>
              <p:cNvSpPr txBox="1">
                <a:spLocks noRot="1" noChangeAspect="1" noMove="1" noResize="1" noEditPoints="1" noAdjustHandles="1" noChangeArrowheads="1" noChangeShapeType="1" noTextEdit="1"/>
              </p:cNvSpPr>
              <p:nvPr/>
            </p:nvSpPr>
            <p:spPr>
              <a:xfrm>
                <a:off x="1361425" y="2867522"/>
                <a:ext cx="3056029" cy="540404"/>
              </a:xfrm>
              <a:prstGeom prst="rect">
                <a:avLst/>
              </a:prstGeom>
              <a:blipFill>
                <a:blip r:embed="rId5"/>
                <a:stretch>
                  <a:fillRect b="-2247"/>
                </a:stretch>
              </a:blipFill>
            </p:spPr>
            <p:txBody>
              <a:bodyPr/>
              <a:lstStyle/>
              <a:p>
                <a:r>
                  <a:rPr lang="es-CO">
                    <a:noFill/>
                  </a:rPr>
                  <a:t> </a:t>
                </a:r>
              </a:p>
            </p:txBody>
          </p:sp>
        </mc:Fallback>
      </mc:AlternateContent>
      <mc:AlternateContent xmlns:mc="http://schemas.openxmlformats.org/markup-compatibility/2006">
        <mc:Choice xmlns:a14="http://schemas.microsoft.com/office/drawing/2010/main" Requires="a14">
          <p:sp>
            <p:nvSpPr>
              <p:cNvPr id="20" name="CuadroTexto 19">
                <a:extLst>
                  <a:ext uri="{FF2B5EF4-FFF2-40B4-BE49-F238E27FC236}">
                    <a16:creationId xmlns:a16="http://schemas.microsoft.com/office/drawing/2014/main" id="{73FA887F-4F1B-CD75-3153-A542A7E1F5D9}"/>
                  </a:ext>
                </a:extLst>
              </p:cNvPr>
              <p:cNvSpPr txBox="1"/>
              <p:nvPr/>
            </p:nvSpPr>
            <p:spPr>
              <a:xfrm>
                <a:off x="1420417" y="1350506"/>
                <a:ext cx="2997039" cy="46814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s-CO" sz="1200" smtClean="0">
                          <a:effectLst/>
                          <a:latin typeface="Cambria Math" panose="02040503050406030204" pitchFamily="18" charset="0"/>
                          <a:ea typeface="Times New Roman" panose="02020603050405020304" pitchFamily="18" charset="0"/>
                          <a:cs typeface="Times New Roman" panose="02020603050405020304" pitchFamily="18" charset="0"/>
                        </a:rPr>
                        <m:t>Ψ</m:t>
                      </m:r>
                      <m:d>
                        <m:dPr>
                          <m:ctrlPr>
                            <a:rPr lang="es-CO" sz="1200" i="1">
                              <a:effectLst/>
                              <a:latin typeface="Cambria Math" panose="02040503050406030204" pitchFamily="18" charset="0"/>
                              <a:ea typeface="Times New Roman" panose="02020603050405020304" pitchFamily="18" charset="0"/>
                            </a:rPr>
                          </m:ctrlPr>
                        </m:dPr>
                        <m:e>
                          <m:r>
                            <a:rPr lang="es-MX" sz="1200">
                              <a:latin typeface="Cambria Math" panose="02040503050406030204" pitchFamily="18" charset="0"/>
                              <a:ea typeface="Cambria Math" panose="02040503050406030204" pitchFamily="18" charset="0"/>
                            </a:rPr>
                            <m:t>𝜃</m:t>
                          </m:r>
                        </m:e>
                      </m:d>
                      <m:r>
                        <a:rPr lang="es-CO" sz="120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s-CO" sz="1200" i="1">
                              <a:latin typeface="Cambria Math" panose="02040503050406030204" pitchFamily="18" charset="0"/>
                              <a:ea typeface="Cambria Math" panose="02040503050406030204" pitchFamily="18" charset="0"/>
                            </a:rPr>
                          </m:ctrlPr>
                        </m:sSubPr>
                        <m:e>
                          <m:r>
                            <a:rPr lang="es-MX" sz="1200">
                              <a:latin typeface="Cambria Math" panose="02040503050406030204" pitchFamily="18" charset="0"/>
                              <a:ea typeface="Cambria Math" panose="02040503050406030204" pitchFamily="18" charset="0"/>
                            </a:rPr>
                            <m:t>𝜃</m:t>
                          </m:r>
                        </m:e>
                        <m:sub>
                          <m:r>
                            <a:rPr lang="es-ES" sz="1200" i="1">
                              <a:latin typeface="Cambria Math" panose="02040503050406030204" pitchFamily="18" charset="0"/>
                              <a:ea typeface="Calibri" panose="020F0502020204030204" pitchFamily="34" charset="0"/>
                              <a:cs typeface="Times New Roman" panose="02020603050405020304" pitchFamily="18" charset="0"/>
                            </a:rPr>
                            <m:t>𝐸</m:t>
                          </m:r>
                          <m:r>
                            <a:rPr lang="es-MX" sz="1200" i="1">
                              <a:latin typeface="Cambria Math" panose="02040503050406030204" pitchFamily="18" charset="0"/>
                              <a:ea typeface="Cambria Math" panose="02040503050406030204" pitchFamily="18" charset="0"/>
                            </a:rPr>
                            <m:t>−</m:t>
                          </m:r>
                          <m:r>
                            <m:rPr>
                              <m:nor/>
                            </m:rPr>
                            <a:rPr lang="es-MX" sz="1200">
                              <a:latin typeface="Cambria Math" panose="02040503050406030204" pitchFamily="18" charset="0"/>
                              <a:ea typeface="Cambria Math" panose="02040503050406030204" pitchFamily="18" charset="0"/>
                            </a:rPr>
                            <m:t>sis</m:t>
                          </m:r>
                        </m:sub>
                      </m:sSub>
                      <m:rad>
                        <m:radPr>
                          <m:degHide m:val="on"/>
                          <m:ctrlPr>
                            <a:rPr lang="es-CO" sz="1200" i="1">
                              <a:effectLst/>
                              <a:latin typeface="Cambria Math" panose="02040503050406030204" pitchFamily="18" charset="0"/>
                              <a:ea typeface="Times New Roman" panose="02020603050405020304" pitchFamily="18" charset="0"/>
                            </a:rPr>
                          </m:ctrlPr>
                        </m:radPr>
                        <m:deg/>
                        <m:e>
                          <m:sSubSup>
                            <m:sSubSupPr>
                              <m:ctrlPr>
                                <a:rPr lang="es-CO" sz="1200" i="1">
                                  <a:effectLst/>
                                  <a:latin typeface="Cambria Math" panose="02040503050406030204" pitchFamily="18" charset="0"/>
                                  <a:ea typeface="Times New Roman" panose="02020603050405020304" pitchFamily="18" charset="0"/>
                                </a:rPr>
                              </m:ctrlPr>
                            </m:sSubSupPr>
                            <m:e>
                              <m:r>
                                <a:rPr lang="es-MX" sz="1200">
                                  <a:latin typeface="Cambria Math" panose="02040503050406030204" pitchFamily="18" charset="0"/>
                                  <a:ea typeface="Cambria Math" panose="02040503050406030204" pitchFamily="18" charset="0"/>
                                </a:rPr>
                                <m:t>𝜃</m:t>
                              </m:r>
                            </m:e>
                            <m:sub>
                              <m:r>
                                <a:rPr lang="es-CO" sz="1200" i="1">
                                  <a:effectLst/>
                                  <a:latin typeface="Cambria Math" panose="02040503050406030204" pitchFamily="18" charset="0"/>
                                  <a:ea typeface="Times New Roman" panose="02020603050405020304" pitchFamily="18" charset="0"/>
                                  <a:cs typeface="Times New Roman" panose="02020603050405020304" pitchFamily="18" charset="0"/>
                                </a:rPr>
                                <m:t>1</m:t>
                              </m:r>
                            </m:sub>
                            <m:sup>
                              <m:r>
                                <a:rPr lang="es-CO" sz="1200" i="1">
                                  <a:effectLst/>
                                  <a:latin typeface="Cambria Math" panose="02040503050406030204" pitchFamily="18" charset="0"/>
                                  <a:ea typeface="Times New Roman" panose="02020603050405020304" pitchFamily="18" charset="0"/>
                                  <a:cs typeface="Times New Roman" panose="02020603050405020304" pitchFamily="18" charset="0"/>
                                </a:rPr>
                                <m:t>2</m:t>
                              </m:r>
                            </m:sup>
                          </m:sSubSup>
                          <m:r>
                            <a:rPr lang="es-CO" sz="1200" i="1">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s-CO" sz="1200" i="1">
                                  <a:effectLst/>
                                  <a:latin typeface="Cambria Math" panose="02040503050406030204" pitchFamily="18" charset="0"/>
                                  <a:ea typeface="Times New Roman" panose="02020603050405020304" pitchFamily="18" charset="0"/>
                                </a:rPr>
                              </m:ctrlPr>
                            </m:sSupPr>
                            <m:e>
                              <m:r>
                                <a:rPr lang="es-CO" sz="1200" i="1">
                                  <a:effectLst/>
                                  <a:latin typeface="Cambria Math" panose="02040503050406030204" pitchFamily="18" charset="0"/>
                                  <a:ea typeface="Times New Roman" panose="02020603050405020304" pitchFamily="18" charset="0"/>
                                  <a:cs typeface="Times New Roman" panose="02020603050405020304" pitchFamily="18" charset="0"/>
                                </a:rPr>
                                <m:t>𝑓</m:t>
                              </m:r>
                            </m:e>
                            <m:sup>
                              <m:r>
                                <a:rPr lang="es-CO" sz="1200" i="1">
                                  <a:effectLst/>
                                  <a:latin typeface="Cambria Math" panose="02040503050406030204" pitchFamily="18" charset="0"/>
                                  <a:ea typeface="Times New Roman" panose="02020603050405020304" pitchFamily="18" charset="0"/>
                                  <a:cs typeface="Times New Roman" panose="02020603050405020304" pitchFamily="18" charset="0"/>
                                </a:rPr>
                                <m:t>2</m:t>
                              </m:r>
                            </m:sup>
                          </m:sSup>
                          <m:sSubSup>
                            <m:sSubSupPr>
                              <m:ctrlPr>
                                <a:rPr lang="es-CO" sz="1200" i="1">
                                  <a:effectLst/>
                                  <a:latin typeface="Cambria Math" panose="02040503050406030204" pitchFamily="18" charset="0"/>
                                  <a:ea typeface="Times New Roman" panose="02020603050405020304" pitchFamily="18" charset="0"/>
                                </a:rPr>
                              </m:ctrlPr>
                            </m:sSubSupPr>
                            <m:e>
                              <m:r>
                                <a:rPr lang="es-MX" sz="1200">
                                  <a:latin typeface="Cambria Math" panose="02040503050406030204" pitchFamily="18" charset="0"/>
                                  <a:ea typeface="Cambria Math" panose="02040503050406030204" pitchFamily="18" charset="0"/>
                                </a:rPr>
                                <m:t>𝜃</m:t>
                              </m:r>
                            </m:e>
                            <m:sub>
                              <m:r>
                                <a:rPr lang="es-CO" sz="1200" i="1">
                                  <a:effectLst/>
                                  <a:latin typeface="Cambria Math" panose="02040503050406030204" pitchFamily="18" charset="0"/>
                                  <a:ea typeface="Times New Roman" panose="02020603050405020304" pitchFamily="18" charset="0"/>
                                  <a:cs typeface="Times New Roman" panose="02020603050405020304" pitchFamily="18" charset="0"/>
                                </a:rPr>
                                <m:t>2</m:t>
                              </m:r>
                            </m:sub>
                            <m:sup>
                              <m:r>
                                <a:rPr lang="es-CO" sz="1200" i="1">
                                  <a:effectLst/>
                                  <a:latin typeface="Cambria Math" panose="02040503050406030204" pitchFamily="18" charset="0"/>
                                  <a:ea typeface="Times New Roman" panose="02020603050405020304" pitchFamily="18" charset="0"/>
                                  <a:cs typeface="Times New Roman" panose="02020603050405020304" pitchFamily="18" charset="0"/>
                                </a:rPr>
                                <m:t>2</m:t>
                              </m:r>
                            </m:sup>
                          </m:sSubSup>
                        </m:e>
                      </m:rad>
                      <m:r>
                        <a:rPr lang="es-ES" sz="1200" b="0" i="1" smtClean="0">
                          <a:effectLst/>
                          <a:latin typeface="Cambria Math" panose="02040503050406030204" pitchFamily="18" charset="0"/>
                          <a:ea typeface="Times New Roman" panose="02020603050405020304" pitchFamily="18" charset="0"/>
                          <a:cs typeface="Times New Roman" panose="02020603050405020304" pitchFamily="18" charset="0"/>
                        </a:rPr>
                        <m:t>                     (6</m:t>
                      </m:r>
                      <m:r>
                        <a:rPr lang="es-ES" sz="1200" b="0" i="1" smtClean="0">
                          <a:effectLst/>
                          <a:latin typeface="Cambria Math" panose="02040503050406030204" pitchFamily="18" charset="0"/>
                          <a:ea typeface="Times New Roman" panose="02020603050405020304" pitchFamily="18" charset="0"/>
                          <a:cs typeface="Times New Roman" panose="02020603050405020304" pitchFamily="18" charset="0"/>
                        </a:rPr>
                        <m:t>9</m:t>
                      </m:r>
                      <m:r>
                        <a:rPr lang="es-ES" sz="1200" b="0" i="1" smtClean="0">
                          <a:effectLst/>
                          <a:latin typeface="Cambria Math" panose="02040503050406030204" pitchFamily="18" charset="0"/>
                          <a:ea typeface="Times New Roman" panose="02020603050405020304" pitchFamily="18" charset="0"/>
                          <a:cs typeface="Times New Roman" panose="02020603050405020304" pitchFamily="18" charset="0"/>
                        </a:rPr>
                        <m:t>)</m:t>
                      </m:r>
                    </m:oMath>
                  </m:oMathPara>
                </a14:m>
                <a:endParaRPr lang="es-CO" sz="1200" dirty="0"/>
              </a:p>
            </p:txBody>
          </p:sp>
        </mc:Choice>
        <mc:Fallback>
          <p:sp>
            <p:nvSpPr>
              <p:cNvPr id="20" name="CuadroTexto 19">
                <a:extLst>
                  <a:ext uri="{FF2B5EF4-FFF2-40B4-BE49-F238E27FC236}">
                    <a16:creationId xmlns:a16="http://schemas.microsoft.com/office/drawing/2014/main" id="{73FA887F-4F1B-CD75-3153-A542A7E1F5D9}"/>
                  </a:ext>
                </a:extLst>
              </p:cNvPr>
              <p:cNvSpPr txBox="1">
                <a:spLocks noRot="1" noChangeAspect="1" noMove="1" noResize="1" noEditPoints="1" noAdjustHandles="1" noChangeArrowheads="1" noChangeShapeType="1" noTextEdit="1"/>
              </p:cNvSpPr>
              <p:nvPr/>
            </p:nvSpPr>
            <p:spPr>
              <a:xfrm>
                <a:off x="1420417" y="1350506"/>
                <a:ext cx="2997039" cy="468141"/>
              </a:xfrm>
              <a:prstGeom prst="rect">
                <a:avLst/>
              </a:prstGeom>
              <a:blipFill>
                <a:blip r:embed="rId6"/>
                <a:stretch>
                  <a:fillRect/>
                </a:stretch>
              </a:blipFill>
            </p:spPr>
            <p:txBody>
              <a:bodyPr/>
              <a:lstStyle/>
              <a:p>
                <a:r>
                  <a:rPr lang="es-CO">
                    <a:noFill/>
                  </a:rPr>
                  <a:t> </a:t>
                </a:r>
              </a:p>
            </p:txBody>
          </p:sp>
        </mc:Fallback>
      </mc:AlternateContent>
      <mc:AlternateContent xmlns:mc="http://schemas.openxmlformats.org/markup-compatibility/2006">
        <mc:Choice xmlns:a14="http://schemas.microsoft.com/office/drawing/2010/main" Requires="a14">
          <p:sp>
            <p:nvSpPr>
              <p:cNvPr id="22" name="CuadroTexto 21">
                <a:extLst>
                  <a:ext uri="{FF2B5EF4-FFF2-40B4-BE49-F238E27FC236}">
                    <a16:creationId xmlns:a16="http://schemas.microsoft.com/office/drawing/2014/main" id="{8097729E-6368-0980-C577-13125BE14739}"/>
                  </a:ext>
                </a:extLst>
              </p:cNvPr>
              <p:cNvSpPr txBox="1"/>
              <p:nvPr/>
            </p:nvSpPr>
            <p:spPr>
              <a:xfrm>
                <a:off x="5164872" y="1280239"/>
                <a:ext cx="3807517" cy="51187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ES" sz="1200" b="0" i="1" smtClean="0">
                          <a:effectLst/>
                          <a:latin typeface="Cambria Math" panose="02040503050406030204" pitchFamily="18" charset="0"/>
                          <a:ea typeface="Cambria Math" panose="02040503050406030204" pitchFamily="18" charset="0"/>
                        </a:rPr>
                        <m:t>𝜅</m:t>
                      </m:r>
                      <m:r>
                        <a:rPr lang="es-ES" sz="1200" b="0" i="1" smtClean="0">
                          <a:effectLst/>
                          <a:latin typeface="Cambria Math" panose="02040503050406030204" pitchFamily="18" charset="0"/>
                          <a:ea typeface="Times New Roman" panose="02020603050405020304" pitchFamily="18" charset="0"/>
                        </a:rPr>
                        <m:t> = </m:t>
                      </m:r>
                      <m:f>
                        <m:fPr>
                          <m:ctrlPr>
                            <a:rPr lang="es-CO" sz="1200" i="1" smtClean="0">
                              <a:effectLst/>
                              <a:latin typeface="Cambria Math" panose="02040503050406030204" pitchFamily="18" charset="0"/>
                              <a:ea typeface="Times New Roman" panose="02020603050405020304" pitchFamily="18" charset="0"/>
                            </a:rPr>
                          </m:ctrlPr>
                        </m:fPr>
                        <m:num>
                          <m:sSub>
                            <m:sSubPr>
                              <m:ctrlPr>
                                <a:rPr lang="es-CO" sz="1200" i="1">
                                  <a:latin typeface="Cambria Math" panose="02040503050406030204" pitchFamily="18" charset="0"/>
                                  <a:ea typeface="Cambria Math" panose="02040503050406030204" pitchFamily="18" charset="0"/>
                                </a:rPr>
                              </m:ctrlPr>
                            </m:sSubPr>
                            <m:e>
                              <m:r>
                                <a:rPr lang="es-MX" sz="1200">
                                  <a:latin typeface="Cambria Math" panose="02040503050406030204" pitchFamily="18" charset="0"/>
                                  <a:ea typeface="Cambria Math" panose="02040503050406030204" pitchFamily="18" charset="0"/>
                                </a:rPr>
                                <m:t>𝜃</m:t>
                              </m:r>
                            </m:e>
                            <m:sub>
                              <m:r>
                                <a:rPr lang="es-ES" sz="1200" i="1">
                                  <a:latin typeface="Cambria Math" panose="02040503050406030204" pitchFamily="18" charset="0"/>
                                  <a:ea typeface="Calibri" panose="020F0502020204030204" pitchFamily="34" charset="0"/>
                                  <a:cs typeface="Times New Roman" panose="02020603050405020304" pitchFamily="18" charset="0"/>
                                </a:rPr>
                                <m:t>𝐸</m:t>
                              </m:r>
                              <m:r>
                                <a:rPr lang="es-MX" sz="1200" i="1">
                                  <a:latin typeface="Cambria Math" panose="02040503050406030204" pitchFamily="18" charset="0"/>
                                  <a:ea typeface="Cambria Math" panose="02040503050406030204" pitchFamily="18" charset="0"/>
                                </a:rPr>
                                <m:t>−</m:t>
                              </m:r>
                              <m:r>
                                <m:rPr>
                                  <m:nor/>
                                </m:rPr>
                                <a:rPr lang="es-MX" sz="1200">
                                  <a:latin typeface="Cambria Math" panose="02040503050406030204" pitchFamily="18" charset="0"/>
                                  <a:ea typeface="Cambria Math" panose="02040503050406030204" pitchFamily="18" charset="0"/>
                                </a:rPr>
                                <m:t>sis</m:t>
                              </m:r>
                            </m:sub>
                          </m:sSub>
                        </m:num>
                        <m:den>
                          <m:r>
                            <a:rPr lang="es-CO" sz="1200" i="1">
                              <a:effectLst/>
                              <a:latin typeface="Cambria Math" panose="02040503050406030204" pitchFamily="18" charset="0"/>
                              <a:ea typeface="Times New Roman" panose="02020603050405020304" pitchFamily="18" charset="0"/>
                              <a:cs typeface="Times New Roman" panose="02020603050405020304" pitchFamily="18" charset="0"/>
                            </a:rPr>
                            <m:t>2</m:t>
                          </m:r>
                          <m:sSup>
                            <m:sSupPr>
                              <m:ctrlPr>
                                <a:rPr lang="es-CO" sz="1200" i="1">
                                  <a:effectLst/>
                                  <a:latin typeface="Cambria Math" panose="02040503050406030204" pitchFamily="18" charset="0"/>
                                  <a:ea typeface="Times New Roman" panose="02020603050405020304" pitchFamily="18" charset="0"/>
                                </a:rPr>
                              </m:ctrlPr>
                            </m:sSupPr>
                            <m:e>
                              <m:d>
                                <m:dPr>
                                  <m:ctrlPr>
                                    <a:rPr lang="es-CO" sz="1200" i="1">
                                      <a:effectLst/>
                                      <a:latin typeface="Cambria Math" panose="02040503050406030204" pitchFamily="18" charset="0"/>
                                      <a:ea typeface="Times New Roman" panose="02020603050405020304" pitchFamily="18" charset="0"/>
                                    </a:rPr>
                                  </m:ctrlPr>
                                </m:dPr>
                                <m:e>
                                  <m:sSubSup>
                                    <m:sSubSupPr>
                                      <m:ctrlPr>
                                        <a:rPr lang="es-CO" sz="1200" i="1">
                                          <a:effectLst/>
                                          <a:latin typeface="Cambria Math" panose="02040503050406030204" pitchFamily="18" charset="0"/>
                                          <a:ea typeface="Times New Roman" panose="02020603050405020304" pitchFamily="18" charset="0"/>
                                        </a:rPr>
                                      </m:ctrlPr>
                                    </m:sSubSupPr>
                                    <m:e>
                                      <m:r>
                                        <a:rPr lang="es-MX" sz="1200">
                                          <a:latin typeface="Cambria Math" panose="02040503050406030204" pitchFamily="18" charset="0"/>
                                          <a:ea typeface="Cambria Math" panose="02040503050406030204" pitchFamily="18" charset="0"/>
                                        </a:rPr>
                                        <m:t>𝜃</m:t>
                                      </m:r>
                                    </m:e>
                                    <m:sub>
                                      <m:r>
                                        <a:rPr lang="es-CO" sz="1200" i="1">
                                          <a:effectLst/>
                                          <a:latin typeface="Cambria Math" panose="02040503050406030204" pitchFamily="18" charset="0"/>
                                          <a:ea typeface="Times New Roman" panose="02020603050405020304" pitchFamily="18" charset="0"/>
                                          <a:cs typeface="Times New Roman" panose="02020603050405020304" pitchFamily="18" charset="0"/>
                                        </a:rPr>
                                        <m:t>1</m:t>
                                      </m:r>
                                    </m:sub>
                                    <m:sup>
                                      <m:r>
                                        <a:rPr lang="es-CO" sz="1200" i="1">
                                          <a:effectLst/>
                                          <a:latin typeface="Cambria Math" panose="02040503050406030204" pitchFamily="18" charset="0"/>
                                          <a:ea typeface="Times New Roman" panose="02020603050405020304" pitchFamily="18" charset="0"/>
                                          <a:cs typeface="Times New Roman" panose="02020603050405020304" pitchFamily="18" charset="0"/>
                                        </a:rPr>
                                        <m:t>2</m:t>
                                      </m:r>
                                    </m:sup>
                                  </m:sSubSup>
                                  <m:r>
                                    <a:rPr lang="es-CO" sz="1200" i="1">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s-CO" sz="1200" i="1">
                                          <a:effectLst/>
                                          <a:latin typeface="Cambria Math" panose="02040503050406030204" pitchFamily="18" charset="0"/>
                                          <a:ea typeface="Times New Roman" panose="02020603050405020304" pitchFamily="18" charset="0"/>
                                        </a:rPr>
                                      </m:ctrlPr>
                                    </m:sSupPr>
                                    <m:e>
                                      <m:r>
                                        <a:rPr lang="es-CO" sz="1200" i="1">
                                          <a:effectLst/>
                                          <a:latin typeface="Cambria Math" panose="02040503050406030204" pitchFamily="18" charset="0"/>
                                          <a:ea typeface="Times New Roman" panose="02020603050405020304" pitchFamily="18" charset="0"/>
                                          <a:cs typeface="Times New Roman" panose="02020603050405020304" pitchFamily="18" charset="0"/>
                                        </a:rPr>
                                        <m:t>𝑓</m:t>
                                      </m:r>
                                    </m:e>
                                    <m:sup>
                                      <m:r>
                                        <a:rPr lang="es-CO" sz="1200" i="1">
                                          <a:effectLst/>
                                          <a:latin typeface="Cambria Math" panose="02040503050406030204" pitchFamily="18" charset="0"/>
                                          <a:ea typeface="Times New Roman" panose="02020603050405020304" pitchFamily="18" charset="0"/>
                                          <a:cs typeface="Times New Roman" panose="02020603050405020304" pitchFamily="18" charset="0"/>
                                        </a:rPr>
                                        <m:t>2</m:t>
                                      </m:r>
                                    </m:sup>
                                  </m:sSup>
                                  <m:sSubSup>
                                    <m:sSubSupPr>
                                      <m:ctrlPr>
                                        <a:rPr lang="es-CO" sz="1200" i="1">
                                          <a:effectLst/>
                                          <a:latin typeface="Cambria Math" panose="02040503050406030204" pitchFamily="18" charset="0"/>
                                          <a:ea typeface="Times New Roman" panose="02020603050405020304" pitchFamily="18" charset="0"/>
                                        </a:rPr>
                                      </m:ctrlPr>
                                    </m:sSubSupPr>
                                    <m:e>
                                      <m:r>
                                        <a:rPr lang="es-MX" sz="1200">
                                          <a:latin typeface="Cambria Math" panose="02040503050406030204" pitchFamily="18" charset="0"/>
                                          <a:ea typeface="Cambria Math" panose="02040503050406030204" pitchFamily="18" charset="0"/>
                                        </a:rPr>
                                        <m:t>𝜃</m:t>
                                      </m:r>
                                    </m:e>
                                    <m:sub>
                                      <m:r>
                                        <a:rPr lang="es-CO" sz="1200" i="1">
                                          <a:effectLst/>
                                          <a:latin typeface="Cambria Math" panose="02040503050406030204" pitchFamily="18" charset="0"/>
                                          <a:ea typeface="Times New Roman" panose="02020603050405020304" pitchFamily="18" charset="0"/>
                                          <a:cs typeface="Times New Roman" panose="02020603050405020304" pitchFamily="18" charset="0"/>
                                        </a:rPr>
                                        <m:t>2</m:t>
                                      </m:r>
                                    </m:sub>
                                    <m:sup>
                                      <m:r>
                                        <a:rPr lang="es-CO" sz="1200" i="1">
                                          <a:effectLst/>
                                          <a:latin typeface="Cambria Math" panose="02040503050406030204" pitchFamily="18" charset="0"/>
                                          <a:ea typeface="Times New Roman" panose="02020603050405020304" pitchFamily="18" charset="0"/>
                                          <a:cs typeface="Times New Roman" panose="02020603050405020304" pitchFamily="18" charset="0"/>
                                        </a:rPr>
                                        <m:t>2</m:t>
                                      </m:r>
                                    </m:sup>
                                  </m:sSubSup>
                                </m:e>
                              </m:d>
                            </m:e>
                            <m:sup>
                              <m:r>
                                <a:rPr lang="es-CO" sz="1200" i="1">
                                  <a:effectLst/>
                                  <a:latin typeface="Cambria Math" panose="02040503050406030204" pitchFamily="18" charset="0"/>
                                  <a:ea typeface="Times New Roman" panose="02020603050405020304" pitchFamily="18" charset="0"/>
                                  <a:cs typeface="Times New Roman" panose="02020603050405020304" pitchFamily="18" charset="0"/>
                                </a:rPr>
                                <m:t>1</m:t>
                              </m:r>
                              <m:r>
                                <m:rPr>
                                  <m:lit/>
                                </m:rPr>
                                <a:rPr lang="es-CO" sz="1200" i="1">
                                  <a:effectLst/>
                                  <a:latin typeface="Cambria Math" panose="02040503050406030204" pitchFamily="18" charset="0"/>
                                  <a:ea typeface="Times New Roman" panose="02020603050405020304" pitchFamily="18" charset="0"/>
                                  <a:cs typeface="Times New Roman" panose="02020603050405020304" pitchFamily="18" charset="0"/>
                                </a:rPr>
                                <m:t>/</m:t>
                              </m:r>
                              <m:r>
                                <a:rPr lang="es-CO" sz="1200" i="1">
                                  <a:effectLst/>
                                  <a:latin typeface="Cambria Math" panose="02040503050406030204" pitchFamily="18" charset="0"/>
                                  <a:ea typeface="Times New Roman" panose="02020603050405020304" pitchFamily="18" charset="0"/>
                                  <a:cs typeface="Times New Roman" panose="02020603050405020304" pitchFamily="18" charset="0"/>
                                </a:rPr>
                                <m:t>2</m:t>
                              </m:r>
                            </m:sup>
                          </m:sSup>
                        </m:den>
                      </m:f>
                      <m:d>
                        <m:dPr>
                          <m:begChr m:val="["/>
                          <m:endChr m:val="]"/>
                          <m:ctrlPr>
                            <a:rPr lang="es-CO" sz="1200" i="1">
                              <a:effectLst/>
                              <a:latin typeface="Cambria Math" panose="02040503050406030204" pitchFamily="18" charset="0"/>
                              <a:ea typeface="Times New Roman" panose="02020603050405020304" pitchFamily="18" charset="0"/>
                            </a:rPr>
                          </m:ctrlPr>
                        </m:dPr>
                        <m:e>
                          <m:r>
                            <a:rPr lang="es-CO" sz="1200" i="1">
                              <a:effectLst/>
                              <a:latin typeface="Cambria Math" panose="02040503050406030204" pitchFamily="18" charset="0"/>
                              <a:ea typeface="Times New Roman" panose="02020603050405020304" pitchFamily="18" charset="0"/>
                              <a:cs typeface="Times New Roman" panose="02020603050405020304" pitchFamily="18" charset="0"/>
                            </a:rPr>
                            <m:t>1+</m:t>
                          </m:r>
                          <m:sSup>
                            <m:sSupPr>
                              <m:ctrlPr>
                                <a:rPr lang="es-CO" sz="1200" i="1">
                                  <a:effectLst/>
                                  <a:latin typeface="Cambria Math" panose="02040503050406030204" pitchFamily="18" charset="0"/>
                                  <a:ea typeface="Times New Roman" panose="02020603050405020304" pitchFamily="18" charset="0"/>
                                </a:rPr>
                              </m:ctrlPr>
                            </m:sSupPr>
                            <m:e>
                              <m:r>
                                <a:rPr lang="es-CO" sz="1200" i="1">
                                  <a:effectLst/>
                                  <a:latin typeface="Cambria Math" panose="02040503050406030204" pitchFamily="18" charset="0"/>
                                  <a:ea typeface="Times New Roman" panose="02020603050405020304" pitchFamily="18" charset="0"/>
                                  <a:cs typeface="Times New Roman" panose="02020603050405020304" pitchFamily="18" charset="0"/>
                                </a:rPr>
                                <m:t>𝑓</m:t>
                              </m:r>
                            </m:e>
                            <m:sup>
                              <m:r>
                                <a:rPr lang="es-CO" sz="1200" i="1">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es-CO" sz="12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s-CO" sz="1200" i="1">
                                  <a:effectLst/>
                                  <a:latin typeface="Cambria Math" panose="02040503050406030204" pitchFamily="18" charset="0"/>
                                  <a:ea typeface="Times New Roman" panose="02020603050405020304" pitchFamily="18" charset="0"/>
                                </a:rPr>
                              </m:ctrlPr>
                            </m:fPr>
                            <m:num>
                              <m:sSubSup>
                                <m:sSubSupPr>
                                  <m:ctrlPr>
                                    <a:rPr lang="es-CO" sz="1200" i="1">
                                      <a:effectLst/>
                                      <a:latin typeface="Cambria Math" panose="02040503050406030204" pitchFamily="18" charset="0"/>
                                      <a:ea typeface="Times New Roman" panose="02020603050405020304" pitchFamily="18" charset="0"/>
                                    </a:rPr>
                                  </m:ctrlPr>
                                </m:sSubSupPr>
                                <m:e>
                                  <m:r>
                                    <a:rPr lang="es-MX" sz="1200">
                                      <a:latin typeface="Cambria Math" panose="02040503050406030204" pitchFamily="18" charset="0"/>
                                      <a:ea typeface="Cambria Math" panose="02040503050406030204" pitchFamily="18" charset="0"/>
                                    </a:rPr>
                                    <m:t>𝜃</m:t>
                                  </m:r>
                                </m:e>
                                <m:sub>
                                  <m:r>
                                    <a:rPr lang="es-CO" sz="1200" i="1">
                                      <a:effectLst/>
                                      <a:latin typeface="Cambria Math" panose="02040503050406030204" pitchFamily="18" charset="0"/>
                                      <a:ea typeface="Times New Roman" panose="02020603050405020304" pitchFamily="18" charset="0"/>
                                      <a:cs typeface="Times New Roman" panose="02020603050405020304" pitchFamily="18" charset="0"/>
                                    </a:rPr>
                                    <m:t>1</m:t>
                                  </m:r>
                                </m:sub>
                                <m:sup>
                                  <m:r>
                                    <a:rPr lang="es-CO" sz="1200" i="1">
                                      <a:effectLst/>
                                      <a:latin typeface="Cambria Math" panose="02040503050406030204" pitchFamily="18" charset="0"/>
                                      <a:ea typeface="Times New Roman" panose="02020603050405020304" pitchFamily="18" charset="0"/>
                                      <a:cs typeface="Times New Roman" panose="02020603050405020304" pitchFamily="18" charset="0"/>
                                    </a:rPr>
                                    <m:t>2</m:t>
                                  </m:r>
                                </m:sup>
                              </m:sSubSup>
                              <m:r>
                                <a:rPr lang="es-CO" sz="1200" i="1">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s-CO" sz="1200" i="1">
                                      <a:effectLst/>
                                      <a:latin typeface="Cambria Math" panose="02040503050406030204" pitchFamily="18" charset="0"/>
                                      <a:ea typeface="Times New Roman" panose="02020603050405020304" pitchFamily="18" charset="0"/>
                                    </a:rPr>
                                  </m:ctrlPr>
                                </m:sSupPr>
                                <m:e>
                                  <m:r>
                                    <a:rPr lang="es-CO" sz="1200" i="1">
                                      <a:effectLst/>
                                      <a:latin typeface="Cambria Math" panose="02040503050406030204" pitchFamily="18" charset="0"/>
                                      <a:ea typeface="Times New Roman" panose="02020603050405020304" pitchFamily="18" charset="0"/>
                                      <a:cs typeface="Times New Roman" panose="02020603050405020304" pitchFamily="18" charset="0"/>
                                    </a:rPr>
                                    <m:t>𝑓</m:t>
                                  </m:r>
                                </m:e>
                                <m:sup>
                                  <m:r>
                                    <a:rPr lang="es-CO" sz="1200" i="1">
                                      <a:effectLst/>
                                      <a:latin typeface="Cambria Math" panose="02040503050406030204" pitchFamily="18" charset="0"/>
                                      <a:ea typeface="Times New Roman" panose="02020603050405020304" pitchFamily="18" charset="0"/>
                                      <a:cs typeface="Times New Roman" panose="02020603050405020304" pitchFamily="18" charset="0"/>
                                    </a:rPr>
                                    <m:t>4</m:t>
                                  </m:r>
                                </m:sup>
                              </m:sSup>
                              <m:sSubSup>
                                <m:sSubSupPr>
                                  <m:ctrlPr>
                                    <a:rPr lang="es-CO" sz="1200" i="1">
                                      <a:effectLst/>
                                      <a:latin typeface="Cambria Math" panose="02040503050406030204" pitchFamily="18" charset="0"/>
                                      <a:ea typeface="Times New Roman" panose="02020603050405020304" pitchFamily="18" charset="0"/>
                                    </a:rPr>
                                  </m:ctrlPr>
                                </m:sSubSupPr>
                                <m:e>
                                  <m:r>
                                    <a:rPr lang="es-MX" sz="1200">
                                      <a:latin typeface="Cambria Math" panose="02040503050406030204" pitchFamily="18" charset="0"/>
                                      <a:ea typeface="Cambria Math" panose="02040503050406030204" pitchFamily="18" charset="0"/>
                                    </a:rPr>
                                    <m:t>𝜃</m:t>
                                  </m:r>
                                </m:e>
                                <m:sub>
                                  <m:r>
                                    <a:rPr lang="es-CO" sz="1200" i="1">
                                      <a:effectLst/>
                                      <a:latin typeface="Cambria Math" panose="02040503050406030204" pitchFamily="18" charset="0"/>
                                      <a:ea typeface="Times New Roman" panose="02020603050405020304" pitchFamily="18" charset="0"/>
                                      <a:cs typeface="Times New Roman" panose="02020603050405020304" pitchFamily="18" charset="0"/>
                                    </a:rPr>
                                    <m:t>2</m:t>
                                  </m:r>
                                </m:sub>
                                <m:sup>
                                  <m:r>
                                    <a:rPr lang="es-CO" sz="1200" i="1">
                                      <a:effectLst/>
                                      <a:latin typeface="Cambria Math" panose="02040503050406030204" pitchFamily="18" charset="0"/>
                                      <a:ea typeface="Times New Roman" panose="02020603050405020304" pitchFamily="18" charset="0"/>
                                      <a:cs typeface="Times New Roman" panose="02020603050405020304" pitchFamily="18" charset="0"/>
                                    </a:rPr>
                                    <m:t>2</m:t>
                                  </m:r>
                                </m:sup>
                              </m:sSubSup>
                            </m:num>
                            <m:den>
                              <m:sSubSup>
                                <m:sSubSupPr>
                                  <m:ctrlPr>
                                    <a:rPr lang="es-CO" sz="1200" i="1">
                                      <a:effectLst/>
                                      <a:latin typeface="Cambria Math" panose="02040503050406030204" pitchFamily="18" charset="0"/>
                                      <a:ea typeface="Times New Roman" panose="02020603050405020304" pitchFamily="18" charset="0"/>
                                    </a:rPr>
                                  </m:ctrlPr>
                                </m:sSubSupPr>
                                <m:e>
                                  <m:r>
                                    <a:rPr lang="es-MX" sz="1200">
                                      <a:latin typeface="Cambria Math" panose="02040503050406030204" pitchFamily="18" charset="0"/>
                                      <a:ea typeface="Cambria Math" panose="02040503050406030204" pitchFamily="18" charset="0"/>
                                    </a:rPr>
                                    <m:t>𝜃</m:t>
                                  </m:r>
                                </m:e>
                                <m:sub>
                                  <m:r>
                                    <a:rPr lang="es-CO" sz="1200" i="1">
                                      <a:effectLst/>
                                      <a:latin typeface="Cambria Math" panose="02040503050406030204" pitchFamily="18" charset="0"/>
                                      <a:ea typeface="Times New Roman" panose="02020603050405020304" pitchFamily="18" charset="0"/>
                                      <a:cs typeface="Times New Roman" panose="02020603050405020304" pitchFamily="18" charset="0"/>
                                    </a:rPr>
                                    <m:t>1</m:t>
                                  </m:r>
                                </m:sub>
                                <m:sup>
                                  <m:r>
                                    <a:rPr lang="es-CO" sz="1200" i="1">
                                      <a:effectLst/>
                                      <a:latin typeface="Cambria Math" panose="02040503050406030204" pitchFamily="18" charset="0"/>
                                      <a:ea typeface="Times New Roman" panose="02020603050405020304" pitchFamily="18" charset="0"/>
                                      <a:cs typeface="Times New Roman" panose="02020603050405020304" pitchFamily="18" charset="0"/>
                                    </a:rPr>
                                    <m:t>2</m:t>
                                  </m:r>
                                </m:sup>
                              </m:sSubSup>
                              <m:r>
                                <a:rPr lang="es-CO" sz="1200" i="1">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s-CO" sz="1200" i="1">
                                      <a:effectLst/>
                                      <a:latin typeface="Cambria Math" panose="02040503050406030204" pitchFamily="18" charset="0"/>
                                      <a:ea typeface="Times New Roman" panose="02020603050405020304" pitchFamily="18" charset="0"/>
                                    </a:rPr>
                                  </m:ctrlPr>
                                </m:sSupPr>
                                <m:e>
                                  <m:r>
                                    <a:rPr lang="es-CO" sz="1200" i="1">
                                      <a:effectLst/>
                                      <a:latin typeface="Cambria Math" panose="02040503050406030204" pitchFamily="18" charset="0"/>
                                      <a:ea typeface="Times New Roman" panose="02020603050405020304" pitchFamily="18" charset="0"/>
                                      <a:cs typeface="Times New Roman" panose="02020603050405020304" pitchFamily="18" charset="0"/>
                                    </a:rPr>
                                    <m:t>𝑓</m:t>
                                  </m:r>
                                </m:e>
                                <m:sup>
                                  <m:r>
                                    <a:rPr lang="es-CO" sz="1200" i="1">
                                      <a:effectLst/>
                                      <a:latin typeface="Cambria Math" panose="02040503050406030204" pitchFamily="18" charset="0"/>
                                      <a:ea typeface="Times New Roman" panose="02020603050405020304" pitchFamily="18" charset="0"/>
                                      <a:cs typeface="Times New Roman" panose="02020603050405020304" pitchFamily="18" charset="0"/>
                                    </a:rPr>
                                    <m:t>2</m:t>
                                  </m:r>
                                </m:sup>
                              </m:sSup>
                              <m:sSubSup>
                                <m:sSubSupPr>
                                  <m:ctrlPr>
                                    <a:rPr lang="es-CO" sz="1200" i="1">
                                      <a:effectLst/>
                                      <a:latin typeface="Cambria Math" panose="02040503050406030204" pitchFamily="18" charset="0"/>
                                      <a:ea typeface="Times New Roman" panose="02020603050405020304" pitchFamily="18" charset="0"/>
                                    </a:rPr>
                                  </m:ctrlPr>
                                </m:sSubSupPr>
                                <m:e>
                                  <m:r>
                                    <a:rPr lang="es-MX" sz="1200">
                                      <a:latin typeface="Cambria Math" panose="02040503050406030204" pitchFamily="18" charset="0"/>
                                      <a:ea typeface="Cambria Math" panose="02040503050406030204" pitchFamily="18" charset="0"/>
                                    </a:rPr>
                                    <m:t>𝜃</m:t>
                                  </m:r>
                                </m:e>
                                <m:sub>
                                  <m:r>
                                    <a:rPr lang="es-CO" sz="1200" i="1">
                                      <a:effectLst/>
                                      <a:latin typeface="Cambria Math" panose="02040503050406030204" pitchFamily="18" charset="0"/>
                                      <a:ea typeface="Times New Roman" panose="02020603050405020304" pitchFamily="18" charset="0"/>
                                      <a:cs typeface="Times New Roman" panose="02020603050405020304" pitchFamily="18" charset="0"/>
                                    </a:rPr>
                                    <m:t>2</m:t>
                                  </m:r>
                                </m:sub>
                                <m:sup>
                                  <m:r>
                                    <a:rPr lang="es-CO" sz="1200" i="1">
                                      <a:effectLst/>
                                      <a:latin typeface="Cambria Math" panose="02040503050406030204" pitchFamily="18" charset="0"/>
                                      <a:ea typeface="Times New Roman" panose="02020603050405020304" pitchFamily="18" charset="0"/>
                                      <a:cs typeface="Times New Roman" panose="02020603050405020304" pitchFamily="18" charset="0"/>
                                    </a:rPr>
                                    <m:t>2</m:t>
                                  </m:r>
                                </m:sup>
                              </m:sSubSup>
                            </m:den>
                          </m:f>
                        </m:e>
                      </m:d>
                      <m:r>
                        <a:rPr lang="es-ES" sz="1200" b="0" i="1" smtClean="0">
                          <a:effectLst/>
                          <a:latin typeface="Cambria Math" panose="02040503050406030204" pitchFamily="18" charset="0"/>
                          <a:ea typeface="Times New Roman" panose="02020603050405020304" pitchFamily="18" charset="0"/>
                          <a:cs typeface="Times New Roman" panose="02020603050405020304" pitchFamily="18" charset="0"/>
                        </a:rPr>
                        <m:t>           (</m:t>
                      </m:r>
                      <m:r>
                        <a:rPr lang="es-ES" sz="1200" b="0" i="1" smtClean="0">
                          <a:effectLst/>
                          <a:latin typeface="Cambria Math" panose="02040503050406030204" pitchFamily="18" charset="0"/>
                          <a:ea typeface="Times New Roman" panose="02020603050405020304" pitchFamily="18" charset="0"/>
                          <a:cs typeface="Times New Roman" panose="02020603050405020304" pitchFamily="18" charset="0"/>
                        </a:rPr>
                        <m:t>72</m:t>
                      </m:r>
                      <m:r>
                        <a:rPr lang="es-ES" sz="1200" b="0" i="1" smtClean="0">
                          <a:effectLst/>
                          <a:latin typeface="Cambria Math" panose="02040503050406030204" pitchFamily="18" charset="0"/>
                          <a:ea typeface="Times New Roman" panose="02020603050405020304" pitchFamily="18" charset="0"/>
                          <a:cs typeface="Times New Roman" panose="02020603050405020304" pitchFamily="18" charset="0"/>
                        </a:rPr>
                        <m:t>)</m:t>
                      </m:r>
                    </m:oMath>
                  </m:oMathPara>
                </a14:m>
                <a:endParaRPr lang="es-CO" sz="1200" dirty="0"/>
              </a:p>
            </p:txBody>
          </p:sp>
        </mc:Choice>
        <mc:Fallback>
          <p:sp>
            <p:nvSpPr>
              <p:cNvPr id="22" name="CuadroTexto 21">
                <a:extLst>
                  <a:ext uri="{FF2B5EF4-FFF2-40B4-BE49-F238E27FC236}">
                    <a16:creationId xmlns:a16="http://schemas.microsoft.com/office/drawing/2014/main" id="{8097729E-6368-0980-C577-13125BE14739}"/>
                  </a:ext>
                </a:extLst>
              </p:cNvPr>
              <p:cNvSpPr txBox="1">
                <a:spLocks noRot="1" noChangeAspect="1" noMove="1" noResize="1" noEditPoints="1" noAdjustHandles="1" noChangeArrowheads="1" noChangeShapeType="1" noTextEdit="1"/>
              </p:cNvSpPr>
              <p:nvPr/>
            </p:nvSpPr>
            <p:spPr>
              <a:xfrm>
                <a:off x="5164872" y="1280239"/>
                <a:ext cx="3807517" cy="511871"/>
              </a:xfrm>
              <a:prstGeom prst="rect">
                <a:avLst/>
              </a:prstGeom>
              <a:blipFill>
                <a:blip r:embed="rId7"/>
                <a:stretch>
                  <a:fillRect b="-3571"/>
                </a:stretch>
              </a:blipFill>
            </p:spPr>
            <p:txBody>
              <a:bodyPr/>
              <a:lstStyle/>
              <a:p>
                <a:r>
                  <a:rPr lang="es-CO">
                    <a:noFill/>
                  </a:rPr>
                  <a:t> </a:t>
                </a:r>
              </a:p>
            </p:txBody>
          </p:sp>
        </mc:Fallback>
      </mc:AlternateContent>
      <p:sp>
        <p:nvSpPr>
          <p:cNvPr id="23" name="Google Shape;70;p15">
            <a:extLst>
              <a:ext uri="{FF2B5EF4-FFF2-40B4-BE49-F238E27FC236}">
                <a16:creationId xmlns:a16="http://schemas.microsoft.com/office/drawing/2014/main" id="{5164F0CF-FBA7-657E-1692-3B145A85BD5D}"/>
              </a:ext>
            </a:extLst>
          </p:cNvPr>
          <p:cNvSpPr txBox="1">
            <a:spLocks/>
          </p:cNvSpPr>
          <p:nvPr/>
        </p:nvSpPr>
        <p:spPr>
          <a:xfrm>
            <a:off x="4572000" y="1875223"/>
            <a:ext cx="2700686" cy="48246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285750" indent="-285750">
              <a:spcAft>
                <a:spcPts val="1200"/>
              </a:spcAft>
            </a:pPr>
            <a:r>
              <a:rPr lang="es-ES" sz="1200" dirty="0">
                <a:solidFill>
                  <a:schemeClr val="tx1">
                    <a:lumMod val="65000"/>
                    <a:lumOff val="35000"/>
                  </a:schemeClr>
                </a:solidFill>
                <a:latin typeface="Times New Roman" panose="02020603050405020304" pitchFamily="18" charset="0"/>
                <a:cs typeface="Times New Roman" panose="02020603050405020304" pitchFamily="18" charset="0"/>
              </a:rPr>
              <a:t>Cizallamiento.</a:t>
            </a:r>
            <a:endParaRPr lang="es-ES" sz="1400" dirty="0">
              <a:solidFill>
                <a:schemeClr val="tx1"/>
              </a:solidFill>
              <a:latin typeface="Times New Roman" panose="02020603050405020304" pitchFamily="18"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24" name="CuadroTexto 23">
                <a:extLst>
                  <a:ext uri="{FF2B5EF4-FFF2-40B4-BE49-F238E27FC236}">
                    <a16:creationId xmlns:a16="http://schemas.microsoft.com/office/drawing/2014/main" id="{61001467-EC7F-AD24-0408-82A6B6651B3D}"/>
                  </a:ext>
                </a:extLst>
              </p:cNvPr>
              <p:cNvSpPr txBox="1"/>
              <p:nvPr/>
            </p:nvSpPr>
            <p:spPr>
              <a:xfrm>
                <a:off x="5164872" y="2346853"/>
                <a:ext cx="3799823" cy="51187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CO" sz="1200" i="1" smtClean="0">
                          <a:effectLst/>
                          <a:latin typeface="Cambria Math" panose="02040503050406030204" pitchFamily="18" charset="0"/>
                          <a:ea typeface="Times New Roman" panose="02020603050405020304" pitchFamily="18" charset="0"/>
                          <a:cs typeface="Times New Roman" panose="02020603050405020304" pitchFamily="18" charset="0"/>
                        </a:rPr>
                        <m:t>	</m:t>
                      </m:r>
                      <m:sSub>
                        <m:sSubPr>
                          <m:ctrlPr>
                            <a:rPr lang="es-CO" sz="1200" i="1">
                              <a:latin typeface="Cambria Math" panose="02040503050406030204" pitchFamily="18" charset="0"/>
                            </a:rPr>
                          </m:ctrlPr>
                        </m:sSubPr>
                        <m:e>
                          <m:r>
                            <m:rPr>
                              <m:sty m:val="p"/>
                            </m:rPr>
                            <a:rPr lang="es-CO" sz="1200">
                              <a:latin typeface="Cambria Math" panose="02040503050406030204" pitchFamily="18" charset="0"/>
                            </a:rPr>
                            <m:t>γ</m:t>
                          </m:r>
                        </m:e>
                        <m:sub>
                          <m:r>
                            <a:rPr lang="es-CO" sz="1200" i="1">
                              <a:latin typeface="Cambria Math" panose="02040503050406030204" pitchFamily="18" charset="0"/>
                            </a:rPr>
                            <m:t>1</m:t>
                          </m:r>
                        </m:sub>
                      </m:sSub>
                      <m:r>
                        <a:rPr lang="es-CO" sz="1200" i="1" smtClean="0">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s-CO" sz="1200" i="1">
                              <a:effectLst/>
                              <a:latin typeface="Cambria Math" panose="02040503050406030204" pitchFamily="18" charset="0"/>
                              <a:ea typeface="Times New Roman" panose="02020603050405020304" pitchFamily="18" charset="0"/>
                            </a:rPr>
                          </m:ctrlPr>
                        </m:fPr>
                        <m:num>
                          <m:sSub>
                            <m:sSubPr>
                              <m:ctrlPr>
                                <a:rPr lang="es-CO" sz="1200" i="1">
                                  <a:latin typeface="Cambria Math" panose="02040503050406030204" pitchFamily="18" charset="0"/>
                                  <a:ea typeface="Cambria Math" panose="02040503050406030204" pitchFamily="18" charset="0"/>
                                </a:rPr>
                              </m:ctrlPr>
                            </m:sSubPr>
                            <m:e>
                              <m:r>
                                <a:rPr lang="es-MX" sz="1200">
                                  <a:latin typeface="Cambria Math" panose="02040503050406030204" pitchFamily="18" charset="0"/>
                                  <a:ea typeface="Cambria Math" panose="02040503050406030204" pitchFamily="18" charset="0"/>
                                </a:rPr>
                                <m:t>𝜃</m:t>
                              </m:r>
                            </m:e>
                            <m:sub>
                              <m:r>
                                <a:rPr lang="es-ES" sz="1200" i="1">
                                  <a:latin typeface="Cambria Math" panose="02040503050406030204" pitchFamily="18" charset="0"/>
                                  <a:ea typeface="Calibri" panose="020F0502020204030204" pitchFamily="34" charset="0"/>
                                  <a:cs typeface="Times New Roman" panose="02020603050405020304" pitchFamily="18" charset="0"/>
                                </a:rPr>
                                <m:t>𝐸</m:t>
                              </m:r>
                              <m:r>
                                <a:rPr lang="es-MX" sz="1200" i="1">
                                  <a:latin typeface="Cambria Math" panose="02040503050406030204" pitchFamily="18" charset="0"/>
                                  <a:ea typeface="Cambria Math" panose="02040503050406030204" pitchFamily="18" charset="0"/>
                                </a:rPr>
                                <m:t>−</m:t>
                              </m:r>
                              <m:r>
                                <m:rPr>
                                  <m:nor/>
                                </m:rPr>
                                <a:rPr lang="es-MX" sz="1200">
                                  <a:latin typeface="Cambria Math" panose="02040503050406030204" pitchFamily="18" charset="0"/>
                                  <a:ea typeface="Cambria Math" panose="02040503050406030204" pitchFamily="18" charset="0"/>
                                </a:rPr>
                                <m:t>sis</m:t>
                              </m:r>
                            </m:sub>
                          </m:sSub>
                        </m:num>
                        <m:den>
                          <m:r>
                            <a:rPr lang="es-CO" sz="1200" i="1">
                              <a:effectLst/>
                              <a:latin typeface="Cambria Math" panose="02040503050406030204" pitchFamily="18" charset="0"/>
                              <a:ea typeface="Times New Roman" panose="02020603050405020304" pitchFamily="18" charset="0"/>
                              <a:cs typeface="Times New Roman" panose="02020603050405020304" pitchFamily="18" charset="0"/>
                            </a:rPr>
                            <m:t>2</m:t>
                          </m:r>
                          <m:sSup>
                            <m:sSupPr>
                              <m:ctrlPr>
                                <a:rPr lang="es-CO" sz="1200" i="1">
                                  <a:effectLst/>
                                  <a:latin typeface="Cambria Math" panose="02040503050406030204" pitchFamily="18" charset="0"/>
                                  <a:ea typeface="Times New Roman" panose="02020603050405020304" pitchFamily="18" charset="0"/>
                                </a:rPr>
                              </m:ctrlPr>
                            </m:sSupPr>
                            <m:e>
                              <m:d>
                                <m:dPr>
                                  <m:ctrlPr>
                                    <a:rPr lang="es-CO" sz="1200" i="1">
                                      <a:effectLst/>
                                      <a:latin typeface="Cambria Math" panose="02040503050406030204" pitchFamily="18" charset="0"/>
                                      <a:ea typeface="Times New Roman" panose="02020603050405020304" pitchFamily="18" charset="0"/>
                                    </a:rPr>
                                  </m:ctrlPr>
                                </m:dPr>
                                <m:e>
                                  <m:sSubSup>
                                    <m:sSubSupPr>
                                      <m:ctrlPr>
                                        <a:rPr lang="es-CO" sz="1200" i="1">
                                          <a:effectLst/>
                                          <a:latin typeface="Cambria Math" panose="02040503050406030204" pitchFamily="18" charset="0"/>
                                          <a:ea typeface="Times New Roman" panose="02020603050405020304" pitchFamily="18" charset="0"/>
                                        </a:rPr>
                                      </m:ctrlPr>
                                    </m:sSubSupPr>
                                    <m:e>
                                      <m:r>
                                        <a:rPr lang="es-MX" sz="1200">
                                          <a:latin typeface="Cambria Math" panose="02040503050406030204" pitchFamily="18" charset="0"/>
                                          <a:ea typeface="Cambria Math" panose="02040503050406030204" pitchFamily="18" charset="0"/>
                                        </a:rPr>
                                        <m:t>𝜃</m:t>
                                      </m:r>
                                    </m:e>
                                    <m:sub>
                                      <m:r>
                                        <a:rPr lang="es-CO" sz="1200" i="1">
                                          <a:effectLst/>
                                          <a:latin typeface="Cambria Math" panose="02040503050406030204" pitchFamily="18" charset="0"/>
                                          <a:ea typeface="Times New Roman" panose="02020603050405020304" pitchFamily="18" charset="0"/>
                                          <a:cs typeface="Times New Roman" panose="02020603050405020304" pitchFamily="18" charset="0"/>
                                        </a:rPr>
                                        <m:t>1</m:t>
                                      </m:r>
                                    </m:sub>
                                    <m:sup>
                                      <m:r>
                                        <a:rPr lang="es-CO" sz="1200" i="1">
                                          <a:effectLst/>
                                          <a:latin typeface="Cambria Math" panose="02040503050406030204" pitchFamily="18" charset="0"/>
                                          <a:ea typeface="Times New Roman" panose="02020603050405020304" pitchFamily="18" charset="0"/>
                                          <a:cs typeface="Times New Roman" panose="02020603050405020304" pitchFamily="18" charset="0"/>
                                        </a:rPr>
                                        <m:t>2</m:t>
                                      </m:r>
                                    </m:sup>
                                  </m:sSubSup>
                                  <m:r>
                                    <a:rPr lang="es-CO" sz="1200" i="1">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s-CO" sz="1200" i="1">
                                          <a:effectLst/>
                                          <a:latin typeface="Cambria Math" panose="02040503050406030204" pitchFamily="18" charset="0"/>
                                          <a:ea typeface="Times New Roman" panose="02020603050405020304" pitchFamily="18" charset="0"/>
                                        </a:rPr>
                                      </m:ctrlPr>
                                    </m:sSupPr>
                                    <m:e>
                                      <m:r>
                                        <a:rPr lang="es-CO" sz="1200" i="1">
                                          <a:effectLst/>
                                          <a:latin typeface="Cambria Math" panose="02040503050406030204" pitchFamily="18" charset="0"/>
                                          <a:ea typeface="Times New Roman" panose="02020603050405020304" pitchFamily="18" charset="0"/>
                                          <a:cs typeface="Times New Roman" panose="02020603050405020304" pitchFamily="18" charset="0"/>
                                        </a:rPr>
                                        <m:t>𝑓</m:t>
                                      </m:r>
                                    </m:e>
                                    <m:sup>
                                      <m:r>
                                        <a:rPr lang="es-CO" sz="1200" i="1">
                                          <a:effectLst/>
                                          <a:latin typeface="Cambria Math" panose="02040503050406030204" pitchFamily="18" charset="0"/>
                                          <a:ea typeface="Times New Roman" panose="02020603050405020304" pitchFamily="18" charset="0"/>
                                          <a:cs typeface="Times New Roman" panose="02020603050405020304" pitchFamily="18" charset="0"/>
                                        </a:rPr>
                                        <m:t>2</m:t>
                                      </m:r>
                                    </m:sup>
                                  </m:sSup>
                                  <m:sSubSup>
                                    <m:sSubSupPr>
                                      <m:ctrlPr>
                                        <a:rPr lang="es-CO" sz="1200" i="1">
                                          <a:effectLst/>
                                          <a:latin typeface="Cambria Math" panose="02040503050406030204" pitchFamily="18" charset="0"/>
                                          <a:ea typeface="Times New Roman" panose="02020603050405020304" pitchFamily="18" charset="0"/>
                                        </a:rPr>
                                      </m:ctrlPr>
                                    </m:sSubSupPr>
                                    <m:e>
                                      <m:r>
                                        <a:rPr lang="es-MX" sz="1200">
                                          <a:latin typeface="Cambria Math" panose="02040503050406030204" pitchFamily="18" charset="0"/>
                                          <a:ea typeface="Cambria Math" panose="02040503050406030204" pitchFamily="18" charset="0"/>
                                        </a:rPr>
                                        <m:t>𝜃</m:t>
                                      </m:r>
                                    </m:e>
                                    <m:sub>
                                      <m:r>
                                        <a:rPr lang="es-CO" sz="1200" i="1">
                                          <a:effectLst/>
                                          <a:latin typeface="Cambria Math" panose="02040503050406030204" pitchFamily="18" charset="0"/>
                                          <a:ea typeface="Times New Roman" panose="02020603050405020304" pitchFamily="18" charset="0"/>
                                          <a:cs typeface="Times New Roman" panose="02020603050405020304" pitchFamily="18" charset="0"/>
                                        </a:rPr>
                                        <m:t>2</m:t>
                                      </m:r>
                                    </m:sub>
                                    <m:sup>
                                      <m:r>
                                        <a:rPr lang="es-CO" sz="1200" i="1">
                                          <a:effectLst/>
                                          <a:latin typeface="Cambria Math" panose="02040503050406030204" pitchFamily="18" charset="0"/>
                                          <a:ea typeface="Times New Roman" panose="02020603050405020304" pitchFamily="18" charset="0"/>
                                          <a:cs typeface="Times New Roman" panose="02020603050405020304" pitchFamily="18" charset="0"/>
                                        </a:rPr>
                                        <m:t>2</m:t>
                                      </m:r>
                                    </m:sup>
                                  </m:sSubSup>
                                </m:e>
                              </m:d>
                            </m:e>
                            <m:sup>
                              <m:r>
                                <a:rPr lang="es-CO" sz="1200" i="1">
                                  <a:effectLst/>
                                  <a:latin typeface="Cambria Math" panose="02040503050406030204" pitchFamily="18" charset="0"/>
                                  <a:ea typeface="Times New Roman" panose="02020603050405020304" pitchFamily="18" charset="0"/>
                                  <a:cs typeface="Times New Roman" panose="02020603050405020304" pitchFamily="18" charset="0"/>
                                </a:rPr>
                                <m:t>1</m:t>
                              </m:r>
                              <m:r>
                                <m:rPr>
                                  <m:lit/>
                                </m:rPr>
                                <a:rPr lang="es-CO" sz="1200" i="1">
                                  <a:effectLst/>
                                  <a:latin typeface="Cambria Math" panose="02040503050406030204" pitchFamily="18" charset="0"/>
                                  <a:ea typeface="Times New Roman" panose="02020603050405020304" pitchFamily="18" charset="0"/>
                                  <a:cs typeface="Times New Roman" panose="02020603050405020304" pitchFamily="18" charset="0"/>
                                </a:rPr>
                                <m:t>/</m:t>
                              </m:r>
                              <m:r>
                                <a:rPr lang="es-CO" sz="1200" i="1">
                                  <a:effectLst/>
                                  <a:latin typeface="Cambria Math" panose="02040503050406030204" pitchFamily="18" charset="0"/>
                                  <a:ea typeface="Times New Roman" panose="02020603050405020304" pitchFamily="18" charset="0"/>
                                  <a:cs typeface="Times New Roman" panose="02020603050405020304" pitchFamily="18" charset="0"/>
                                </a:rPr>
                                <m:t>2</m:t>
                              </m:r>
                            </m:sup>
                          </m:sSup>
                        </m:den>
                      </m:f>
                      <m:d>
                        <m:dPr>
                          <m:begChr m:val="["/>
                          <m:endChr m:val="]"/>
                          <m:ctrlPr>
                            <a:rPr lang="es-CO" sz="1200" i="1">
                              <a:effectLst/>
                              <a:latin typeface="Cambria Math" panose="02040503050406030204" pitchFamily="18" charset="0"/>
                              <a:ea typeface="Times New Roman" panose="02020603050405020304" pitchFamily="18" charset="0"/>
                            </a:rPr>
                          </m:ctrlPr>
                        </m:dPr>
                        <m:e>
                          <m:r>
                            <a:rPr lang="es-CO" sz="1200" i="1">
                              <a:effectLst/>
                              <a:latin typeface="Cambria Math" panose="02040503050406030204" pitchFamily="18" charset="0"/>
                              <a:ea typeface="Times New Roman" panose="02020603050405020304" pitchFamily="18" charset="0"/>
                              <a:cs typeface="Times New Roman" panose="02020603050405020304" pitchFamily="18" charset="0"/>
                            </a:rPr>
                            <m:t>1−</m:t>
                          </m:r>
                          <m:sSup>
                            <m:sSupPr>
                              <m:ctrlPr>
                                <a:rPr lang="es-CO" sz="1200" i="1">
                                  <a:effectLst/>
                                  <a:latin typeface="Cambria Math" panose="02040503050406030204" pitchFamily="18" charset="0"/>
                                  <a:ea typeface="Times New Roman" panose="02020603050405020304" pitchFamily="18" charset="0"/>
                                </a:rPr>
                              </m:ctrlPr>
                            </m:sSupPr>
                            <m:e>
                              <m:r>
                                <a:rPr lang="es-CO" sz="1200" i="1">
                                  <a:effectLst/>
                                  <a:latin typeface="Cambria Math" panose="02040503050406030204" pitchFamily="18" charset="0"/>
                                  <a:ea typeface="Times New Roman" panose="02020603050405020304" pitchFamily="18" charset="0"/>
                                  <a:cs typeface="Times New Roman" panose="02020603050405020304" pitchFamily="18" charset="0"/>
                                </a:rPr>
                                <m:t>𝑓</m:t>
                              </m:r>
                            </m:e>
                            <m:sup>
                              <m:r>
                                <a:rPr lang="es-CO" sz="1200" i="1">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es-CO" sz="12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s-CO" sz="1200" i="1">
                                  <a:effectLst/>
                                  <a:latin typeface="Cambria Math" panose="02040503050406030204" pitchFamily="18" charset="0"/>
                                  <a:ea typeface="Times New Roman" panose="02020603050405020304" pitchFamily="18" charset="0"/>
                                </a:rPr>
                              </m:ctrlPr>
                            </m:fPr>
                            <m:num>
                              <m:sSubSup>
                                <m:sSubSupPr>
                                  <m:ctrlPr>
                                    <a:rPr lang="es-CO" sz="1200" i="1">
                                      <a:effectLst/>
                                      <a:latin typeface="Cambria Math" panose="02040503050406030204" pitchFamily="18" charset="0"/>
                                      <a:ea typeface="Times New Roman" panose="02020603050405020304" pitchFamily="18" charset="0"/>
                                    </a:rPr>
                                  </m:ctrlPr>
                                </m:sSubSupPr>
                                <m:e>
                                  <m:r>
                                    <a:rPr lang="es-MX" sz="1200">
                                      <a:latin typeface="Cambria Math" panose="02040503050406030204" pitchFamily="18" charset="0"/>
                                      <a:ea typeface="Cambria Math" panose="02040503050406030204" pitchFamily="18" charset="0"/>
                                    </a:rPr>
                                    <m:t>𝜃</m:t>
                                  </m:r>
                                </m:e>
                                <m:sub>
                                  <m:r>
                                    <a:rPr lang="es-CO" sz="1200" i="1">
                                      <a:effectLst/>
                                      <a:latin typeface="Cambria Math" panose="02040503050406030204" pitchFamily="18" charset="0"/>
                                      <a:ea typeface="Times New Roman" panose="02020603050405020304" pitchFamily="18" charset="0"/>
                                      <a:cs typeface="Times New Roman" panose="02020603050405020304" pitchFamily="18" charset="0"/>
                                    </a:rPr>
                                    <m:t>1</m:t>
                                  </m:r>
                                </m:sub>
                                <m:sup>
                                  <m:r>
                                    <a:rPr lang="es-CO" sz="1200" i="1">
                                      <a:effectLst/>
                                      <a:latin typeface="Cambria Math" panose="02040503050406030204" pitchFamily="18" charset="0"/>
                                      <a:ea typeface="Times New Roman" panose="02020603050405020304" pitchFamily="18" charset="0"/>
                                      <a:cs typeface="Times New Roman" panose="02020603050405020304" pitchFamily="18" charset="0"/>
                                    </a:rPr>
                                    <m:t>2</m:t>
                                  </m:r>
                                </m:sup>
                              </m:sSubSup>
                              <m:r>
                                <a:rPr lang="es-CO" sz="1200" i="1">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s-CO" sz="1200" i="1">
                                      <a:effectLst/>
                                      <a:latin typeface="Cambria Math" panose="02040503050406030204" pitchFamily="18" charset="0"/>
                                      <a:ea typeface="Times New Roman" panose="02020603050405020304" pitchFamily="18" charset="0"/>
                                    </a:rPr>
                                  </m:ctrlPr>
                                </m:sSupPr>
                                <m:e>
                                  <m:r>
                                    <a:rPr lang="es-CO" sz="1200" i="1">
                                      <a:effectLst/>
                                      <a:latin typeface="Cambria Math" panose="02040503050406030204" pitchFamily="18" charset="0"/>
                                      <a:ea typeface="Times New Roman" panose="02020603050405020304" pitchFamily="18" charset="0"/>
                                      <a:cs typeface="Times New Roman" panose="02020603050405020304" pitchFamily="18" charset="0"/>
                                    </a:rPr>
                                    <m:t>𝑓</m:t>
                                  </m:r>
                                </m:e>
                                <m:sup>
                                  <m:r>
                                    <a:rPr lang="es-CO" sz="1200" i="1">
                                      <a:effectLst/>
                                      <a:latin typeface="Cambria Math" panose="02040503050406030204" pitchFamily="18" charset="0"/>
                                      <a:ea typeface="Times New Roman" panose="02020603050405020304" pitchFamily="18" charset="0"/>
                                      <a:cs typeface="Times New Roman" panose="02020603050405020304" pitchFamily="18" charset="0"/>
                                    </a:rPr>
                                    <m:t>4</m:t>
                                  </m:r>
                                </m:sup>
                              </m:sSup>
                              <m:sSubSup>
                                <m:sSubSupPr>
                                  <m:ctrlPr>
                                    <a:rPr lang="es-CO" sz="1200" i="1">
                                      <a:effectLst/>
                                      <a:latin typeface="Cambria Math" panose="02040503050406030204" pitchFamily="18" charset="0"/>
                                      <a:ea typeface="Times New Roman" panose="02020603050405020304" pitchFamily="18" charset="0"/>
                                    </a:rPr>
                                  </m:ctrlPr>
                                </m:sSubSupPr>
                                <m:e>
                                  <m:r>
                                    <a:rPr lang="es-MX" sz="1200">
                                      <a:latin typeface="Cambria Math" panose="02040503050406030204" pitchFamily="18" charset="0"/>
                                      <a:ea typeface="Cambria Math" panose="02040503050406030204" pitchFamily="18" charset="0"/>
                                    </a:rPr>
                                    <m:t>𝜃</m:t>
                                  </m:r>
                                </m:e>
                                <m:sub>
                                  <m:r>
                                    <a:rPr lang="es-CO" sz="1200" i="1">
                                      <a:effectLst/>
                                      <a:latin typeface="Cambria Math" panose="02040503050406030204" pitchFamily="18" charset="0"/>
                                      <a:ea typeface="Times New Roman" panose="02020603050405020304" pitchFamily="18" charset="0"/>
                                      <a:cs typeface="Times New Roman" panose="02020603050405020304" pitchFamily="18" charset="0"/>
                                    </a:rPr>
                                    <m:t>2</m:t>
                                  </m:r>
                                </m:sub>
                                <m:sup>
                                  <m:r>
                                    <a:rPr lang="es-CO" sz="1200" i="1">
                                      <a:effectLst/>
                                      <a:latin typeface="Cambria Math" panose="02040503050406030204" pitchFamily="18" charset="0"/>
                                      <a:ea typeface="Times New Roman" panose="02020603050405020304" pitchFamily="18" charset="0"/>
                                      <a:cs typeface="Times New Roman" panose="02020603050405020304" pitchFamily="18" charset="0"/>
                                    </a:rPr>
                                    <m:t>2</m:t>
                                  </m:r>
                                </m:sup>
                              </m:sSubSup>
                            </m:num>
                            <m:den>
                              <m:sSubSup>
                                <m:sSubSupPr>
                                  <m:ctrlPr>
                                    <a:rPr lang="es-CO" sz="1200" i="1">
                                      <a:effectLst/>
                                      <a:latin typeface="Cambria Math" panose="02040503050406030204" pitchFamily="18" charset="0"/>
                                      <a:ea typeface="Times New Roman" panose="02020603050405020304" pitchFamily="18" charset="0"/>
                                    </a:rPr>
                                  </m:ctrlPr>
                                </m:sSubSupPr>
                                <m:e>
                                  <m:r>
                                    <a:rPr lang="es-MX" sz="1200">
                                      <a:latin typeface="Cambria Math" panose="02040503050406030204" pitchFamily="18" charset="0"/>
                                      <a:ea typeface="Cambria Math" panose="02040503050406030204" pitchFamily="18" charset="0"/>
                                    </a:rPr>
                                    <m:t>𝜃</m:t>
                                  </m:r>
                                </m:e>
                                <m:sub>
                                  <m:r>
                                    <a:rPr lang="es-CO" sz="1200" i="1">
                                      <a:effectLst/>
                                      <a:latin typeface="Cambria Math" panose="02040503050406030204" pitchFamily="18" charset="0"/>
                                      <a:ea typeface="Times New Roman" panose="02020603050405020304" pitchFamily="18" charset="0"/>
                                      <a:cs typeface="Times New Roman" panose="02020603050405020304" pitchFamily="18" charset="0"/>
                                    </a:rPr>
                                    <m:t>1</m:t>
                                  </m:r>
                                </m:sub>
                                <m:sup>
                                  <m:r>
                                    <a:rPr lang="es-CO" sz="1200" i="1">
                                      <a:effectLst/>
                                      <a:latin typeface="Cambria Math" panose="02040503050406030204" pitchFamily="18" charset="0"/>
                                      <a:ea typeface="Times New Roman" panose="02020603050405020304" pitchFamily="18" charset="0"/>
                                      <a:cs typeface="Times New Roman" panose="02020603050405020304" pitchFamily="18" charset="0"/>
                                    </a:rPr>
                                    <m:t>2</m:t>
                                  </m:r>
                                </m:sup>
                              </m:sSubSup>
                              <m:r>
                                <a:rPr lang="es-CO" sz="1200" i="1">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s-CO" sz="1200" i="1">
                                      <a:effectLst/>
                                      <a:latin typeface="Cambria Math" panose="02040503050406030204" pitchFamily="18" charset="0"/>
                                      <a:ea typeface="Times New Roman" panose="02020603050405020304" pitchFamily="18" charset="0"/>
                                    </a:rPr>
                                  </m:ctrlPr>
                                </m:sSupPr>
                                <m:e>
                                  <m:r>
                                    <a:rPr lang="es-CO" sz="1200" i="1">
                                      <a:effectLst/>
                                      <a:latin typeface="Cambria Math" panose="02040503050406030204" pitchFamily="18" charset="0"/>
                                      <a:ea typeface="Times New Roman" panose="02020603050405020304" pitchFamily="18" charset="0"/>
                                      <a:cs typeface="Times New Roman" panose="02020603050405020304" pitchFamily="18" charset="0"/>
                                    </a:rPr>
                                    <m:t>𝑓</m:t>
                                  </m:r>
                                </m:e>
                                <m:sup>
                                  <m:r>
                                    <a:rPr lang="es-CO" sz="1200" i="1">
                                      <a:effectLst/>
                                      <a:latin typeface="Cambria Math" panose="02040503050406030204" pitchFamily="18" charset="0"/>
                                      <a:ea typeface="Times New Roman" panose="02020603050405020304" pitchFamily="18" charset="0"/>
                                      <a:cs typeface="Times New Roman" panose="02020603050405020304" pitchFamily="18" charset="0"/>
                                    </a:rPr>
                                    <m:t>2</m:t>
                                  </m:r>
                                </m:sup>
                              </m:sSup>
                              <m:sSubSup>
                                <m:sSubSupPr>
                                  <m:ctrlPr>
                                    <a:rPr lang="es-CO" sz="1200" i="1">
                                      <a:effectLst/>
                                      <a:latin typeface="Cambria Math" panose="02040503050406030204" pitchFamily="18" charset="0"/>
                                      <a:ea typeface="Times New Roman" panose="02020603050405020304" pitchFamily="18" charset="0"/>
                                    </a:rPr>
                                  </m:ctrlPr>
                                </m:sSubSupPr>
                                <m:e>
                                  <m:r>
                                    <a:rPr lang="es-MX" sz="1200">
                                      <a:latin typeface="Cambria Math" panose="02040503050406030204" pitchFamily="18" charset="0"/>
                                      <a:ea typeface="Cambria Math" panose="02040503050406030204" pitchFamily="18" charset="0"/>
                                    </a:rPr>
                                    <m:t>𝜃</m:t>
                                  </m:r>
                                </m:e>
                                <m:sub>
                                  <m:r>
                                    <a:rPr lang="es-CO" sz="1200" i="1">
                                      <a:effectLst/>
                                      <a:latin typeface="Cambria Math" panose="02040503050406030204" pitchFamily="18" charset="0"/>
                                      <a:ea typeface="Times New Roman" panose="02020603050405020304" pitchFamily="18" charset="0"/>
                                      <a:cs typeface="Times New Roman" panose="02020603050405020304" pitchFamily="18" charset="0"/>
                                    </a:rPr>
                                    <m:t>2</m:t>
                                  </m:r>
                                </m:sub>
                                <m:sup>
                                  <m:r>
                                    <a:rPr lang="es-CO" sz="1200" i="1">
                                      <a:effectLst/>
                                      <a:latin typeface="Cambria Math" panose="02040503050406030204" pitchFamily="18" charset="0"/>
                                      <a:ea typeface="Times New Roman" panose="02020603050405020304" pitchFamily="18" charset="0"/>
                                      <a:cs typeface="Times New Roman" panose="02020603050405020304" pitchFamily="18" charset="0"/>
                                    </a:rPr>
                                    <m:t>2</m:t>
                                  </m:r>
                                </m:sup>
                              </m:sSubSup>
                            </m:den>
                          </m:f>
                        </m:e>
                      </m:d>
                      <m:r>
                        <a:rPr lang="es-ES" sz="1200" b="0" i="1" smtClean="0">
                          <a:effectLst/>
                          <a:latin typeface="Cambria Math" panose="02040503050406030204" pitchFamily="18" charset="0"/>
                          <a:ea typeface="Times New Roman" panose="02020603050405020304" pitchFamily="18" charset="0"/>
                          <a:cs typeface="Times New Roman" panose="02020603050405020304" pitchFamily="18" charset="0"/>
                        </a:rPr>
                        <m:t>          (</m:t>
                      </m:r>
                      <m:r>
                        <a:rPr lang="es-ES" sz="1200" b="0" i="1" smtClean="0">
                          <a:effectLst/>
                          <a:latin typeface="Cambria Math" panose="02040503050406030204" pitchFamily="18" charset="0"/>
                          <a:ea typeface="Times New Roman" panose="02020603050405020304" pitchFamily="18" charset="0"/>
                          <a:cs typeface="Times New Roman" panose="02020603050405020304" pitchFamily="18" charset="0"/>
                        </a:rPr>
                        <m:t>73</m:t>
                      </m:r>
                      <m:r>
                        <a:rPr lang="es-ES" sz="1200" b="0" i="1" smtClean="0">
                          <a:effectLst/>
                          <a:latin typeface="Cambria Math" panose="02040503050406030204" pitchFamily="18" charset="0"/>
                          <a:ea typeface="Times New Roman" panose="02020603050405020304" pitchFamily="18" charset="0"/>
                          <a:cs typeface="Times New Roman" panose="02020603050405020304" pitchFamily="18" charset="0"/>
                        </a:rPr>
                        <m:t>)</m:t>
                      </m:r>
                    </m:oMath>
                  </m:oMathPara>
                </a14:m>
                <a:endParaRPr lang="es-CO" sz="1200" dirty="0"/>
              </a:p>
            </p:txBody>
          </p:sp>
        </mc:Choice>
        <mc:Fallback>
          <p:sp>
            <p:nvSpPr>
              <p:cNvPr id="24" name="CuadroTexto 23">
                <a:extLst>
                  <a:ext uri="{FF2B5EF4-FFF2-40B4-BE49-F238E27FC236}">
                    <a16:creationId xmlns:a16="http://schemas.microsoft.com/office/drawing/2014/main" id="{61001467-EC7F-AD24-0408-82A6B6651B3D}"/>
                  </a:ext>
                </a:extLst>
              </p:cNvPr>
              <p:cNvSpPr txBox="1">
                <a:spLocks noRot="1" noChangeAspect="1" noMove="1" noResize="1" noEditPoints="1" noAdjustHandles="1" noChangeArrowheads="1" noChangeShapeType="1" noTextEdit="1"/>
              </p:cNvSpPr>
              <p:nvPr/>
            </p:nvSpPr>
            <p:spPr>
              <a:xfrm>
                <a:off x="5164872" y="2346853"/>
                <a:ext cx="3799823" cy="511871"/>
              </a:xfrm>
              <a:prstGeom prst="rect">
                <a:avLst/>
              </a:prstGeom>
              <a:blipFill>
                <a:blip r:embed="rId8"/>
                <a:stretch>
                  <a:fillRect b="-2381"/>
                </a:stretch>
              </a:blipFill>
            </p:spPr>
            <p:txBody>
              <a:bodyPr/>
              <a:lstStyle/>
              <a:p>
                <a:r>
                  <a:rPr lang="es-CO">
                    <a:noFill/>
                  </a:rPr>
                  <a:t> </a:t>
                </a:r>
              </a:p>
            </p:txBody>
          </p:sp>
        </mc:Fallback>
      </mc:AlternateContent>
      <mc:AlternateContent xmlns:mc="http://schemas.openxmlformats.org/markup-compatibility/2006">
        <mc:Choice xmlns:a14="http://schemas.microsoft.com/office/drawing/2010/main" Requires="a14">
          <p:sp>
            <p:nvSpPr>
              <p:cNvPr id="25" name="CuadroTexto 24">
                <a:extLst>
                  <a:ext uri="{FF2B5EF4-FFF2-40B4-BE49-F238E27FC236}">
                    <a16:creationId xmlns:a16="http://schemas.microsoft.com/office/drawing/2014/main" id="{7658B1AB-18FC-0DA6-23FA-333A9DDABA98}"/>
                  </a:ext>
                </a:extLst>
              </p:cNvPr>
              <p:cNvSpPr txBox="1"/>
              <p:nvPr/>
            </p:nvSpPr>
            <p:spPr>
              <a:xfrm>
                <a:off x="5465724" y="3075861"/>
                <a:ext cx="3476208" cy="50898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CO" sz="1200" i="1" smtClean="0">
                              <a:latin typeface="Cambria Math" panose="02040503050406030204" pitchFamily="18" charset="0"/>
                            </a:rPr>
                          </m:ctrlPr>
                        </m:sSubPr>
                        <m:e>
                          <m:r>
                            <m:rPr>
                              <m:sty m:val="p"/>
                            </m:rPr>
                            <a:rPr lang="es-CO" sz="1200">
                              <a:latin typeface="Cambria Math" panose="02040503050406030204" pitchFamily="18" charset="0"/>
                            </a:rPr>
                            <m:t>γ</m:t>
                          </m:r>
                        </m:e>
                        <m:sub>
                          <m:r>
                            <a:rPr lang="es-CO" sz="1200" i="1">
                              <a:latin typeface="Cambria Math" panose="02040503050406030204" pitchFamily="18" charset="0"/>
                            </a:rPr>
                            <m:t>2</m:t>
                          </m:r>
                        </m:sub>
                      </m:sSub>
                      <m:r>
                        <a:rPr lang="es-CO" sz="1200" i="1" smtClean="0">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s-CO" sz="1200" i="1">
                              <a:effectLst/>
                              <a:latin typeface="Cambria Math" panose="02040503050406030204" pitchFamily="18" charset="0"/>
                              <a:ea typeface="Times New Roman" panose="02020603050405020304" pitchFamily="18" charset="0"/>
                            </a:rPr>
                          </m:ctrlPr>
                        </m:fPr>
                        <m:num>
                          <m:sSub>
                            <m:sSubPr>
                              <m:ctrlPr>
                                <a:rPr lang="es-CO" sz="1200" i="1">
                                  <a:latin typeface="Cambria Math" panose="02040503050406030204" pitchFamily="18" charset="0"/>
                                  <a:ea typeface="Cambria Math" panose="02040503050406030204" pitchFamily="18" charset="0"/>
                                </a:rPr>
                              </m:ctrlPr>
                            </m:sSubPr>
                            <m:e>
                              <m:r>
                                <a:rPr lang="es-MX" sz="1200">
                                  <a:latin typeface="Cambria Math" panose="02040503050406030204" pitchFamily="18" charset="0"/>
                                  <a:ea typeface="Cambria Math" panose="02040503050406030204" pitchFamily="18" charset="0"/>
                                </a:rPr>
                                <m:t>𝜃</m:t>
                              </m:r>
                            </m:e>
                            <m:sub>
                              <m:r>
                                <a:rPr lang="es-ES" sz="1200" i="1">
                                  <a:latin typeface="Cambria Math" panose="02040503050406030204" pitchFamily="18" charset="0"/>
                                  <a:ea typeface="Calibri" panose="020F0502020204030204" pitchFamily="34" charset="0"/>
                                  <a:cs typeface="Times New Roman" panose="02020603050405020304" pitchFamily="18" charset="0"/>
                                </a:rPr>
                                <m:t>𝐸</m:t>
                              </m:r>
                              <m:r>
                                <a:rPr lang="es-MX" sz="1200" i="1">
                                  <a:latin typeface="Cambria Math" panose="02040503050406030204" pitchFamily="18" charset="0"/>
                                  <a:ea typeface="Cambria Math" panose="02040503050406030204" pitchFamily="18" charset="0"/>
                                </a:rPr>
                                <m:t>−</m:t>
                              </m:r>
                              <m:r>
                                <m:rPr>
                                  <m:nor/>
                                </m:rPr>
                                <a:rPr lang="es-MX" sz="1200">
                                  <a:latin typeface="Cambria Math" panose="02040503050406030204" pitchFamily="18" charset="0"/>
                                  <a:ea typeface="Cambria Math" panose="02040503050406030204" pitchFamily="18" charset="0"/>
                                </a:rPr>
                                <m:t>sis</m:t>
                              </m:r>
                            </m:sub>
                          </m:sSub>
                        </m:num>
                        <m:den>
                          <m:sSup>
                            <m:sSupPr>
                              <m:ctrlPr>
                                <a:rPr lang="es-CO" sz="1200" i="1">
                                  <a:effectLst/>
                                  <a:latin typeface="Cambria Math" panose="02040503050406030204" pitchFamily="18" charset="0"/>
                                  <a:ea typeface="Times New Roman" panose="02020603050405020304" pitchFamily="18" charset="0"/>
                                </a:rPr>
                              </m:ctrlPr>
                            </m:sSupPr>
                            <m:e>
                              <m:d>
                                <m:dPr>
                                  <m:ctrlPr>
                                    <a:rPr lang="es-CO" sz="1200" i="1">
                                      <a:effectLst/>
                                      <a:latin typeface="Cambria Math" panose="02040503050406030204" pitchFamily="18" charset="0"/>
                                      <a:ea typeface="Times New Roman" panose="02020603050405020304" pitchFamily="18" charset="0"/>
                                    </a:rPr>
                                  </m:ctrlPr>
                                </m:dPr>
                                <m:e>
                                  <m:sSubSup>
                                    <m:sSubSupPr>
                                      <m:ctrlPr>
                                        <a:rPr lang="es-CO" sz="1200" i="1">
                                          <a:effectLst/>
                                          <a:latin typeface="Cambria Math" panose="02040503050406030204" pitchFamily="18" charset="0"/>
                                          <a:ea typeface="Times New Roman" panose="02020603050405020304" pitchFamily="18" charset="0"/>
                                        </a:rPr>
                                      </m:ctrlPr>
                                    </m:sSubSupPr>
                                    <m:e>
                                      <m:r>
                                        <a:rPr lang="es-MX" sz="1200">
                                          <a:latin typeface="Cambria Math" panose="02040503050406030204" pitchFamily="18" charset="0"/>
                                          <a:ea typeface="Cambria Math" panose="02040503050406030204" pitchFamily="18" charset="0"/>
                                        </a:rPr>
                                        <m:t>𝜃</m:t>
                                      </m:r>
                                    </m:e>
                                    <m:sub>
                                      <m:r>
                                        <a:rPr lang="es-CO" sz="1200" i="1">
                                          <a:effectLst/>
                                          <a:latin typeface="Cambria Math" panose="02040503050406030204" pitchFamily="18" charset="0"/>
                                          <a:ea typeface="Times New Roman" panose="02020603050405020304" pitchFamily="18" charset="0"/>
                                          <a:cs typeface="Times New Roman" panose="02020603050405020304" pitchFamily="18" charset="0"/>
                                        </a:rPr>
                                        <m:t>1</m:t>
                                      </m:r>
                                    </m:sub>
                                    <m:sup>
                                      <m:r>
                                        <a:rPr lang="es-CO" sz="1200" i="1">
                                          <a:effectLst/>
                                          <a:latin typeface="Cambria Math" panose="02040503050406030204" pitchFamily="18" charset="0"/>
                                          <a:ea typeface="Times New Roman" panose="02020603050405020304" pitchFamily="18" charset="0"/>
                                          <a:cs typeface="Times New Roman" panose="02020603050405020304" pitchFamily="18" charset="0"/>
                                        </a:rPr>
                                        <m:t>2</m:t>
                                      </m:r>
                                    </m:sup>
                                  </m:sSubSup>
                                  <m:r>
                                    <a:rPr lang="es-CO" sz="1200" i="1">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s-CO" sz="1200" i="1">
                                          <a:effectLst/>
                                          <a:latin typeface="Cambria Math" panose="02040503050406030204" pitchFamily="18" charset="0"/>
                                          <a:ea typeface="Times New Roman" panose="02020603050405020304" pitchFamily="18" charset="0"/>
                                        </a:rPr>
                                      </m:ctrlPr>
                                    </m:sSupPr>
                                    <m:e>
                                      <m:r>
                                        <a:rPr lang="es-CO" sz="1200" i="1">
                                          <a:effectLst/>
                                          <a:latin typeface="Cambria Math" panose="02040503050406030204" pitchFamily="18" charset="0"/>
                                          <a:ea typeface="Times New Roman" panose="02020603050405020304" pitchFamily="18" charset="0"/>
                                          <a:cs typeface="Times New Roman" panose="02020603050405020304" pitchFamily="18" charset="0"/>
                                        </a:rPr>
                                        <m:t>𝑓</m:t>
                                      </m:r>
                                    </m:e>
                                    <m:sup>
                                      <m:r>
                                        <a:rPr lang="es-CO" sz="1200" i="1">
                                          <a:effectLst/>
                                          <a:latin typeface="Cambria Math" panose="02040503050406030204" pitchFamily="18" charset="0"/>
                                          <a:ea typeface="Times New Roman" panose="02020603050405020304" pitchFamily="18" charset="0"/>
                                          <a:cs typeface="Times New Roman" panose="02020603050405020304" pitchFamily="18" charset="0"/>
                                        </a:rPr>
                                        <m:t>2</m:t>
                                      </m:r>
                                    </m:sup>
                                  </m:sSup>
                                  <m:sSubSup>
                                    <m:sSubSupPr>
                                      <m:ctrlPr>
                                        <a:rPr lang="es-CO" sz="1200" i="1">
                                          <a:effectLst/>
                                          <a:latin typeface="Cambria Math" panose="02040503050406030204" pitchFamily="18" charset="0"/>
                                          <a:ea typeface="Times New Roman" panose="02020603050405020304" pitchFamily="18" charset="0"/>
                                        </a:rPr>
                                      </m:ctrlPr>
                                    </m:sSubSupPr>
                                    <m:e>
                                      <m:r>
                                        <a:rPr lang="es-MX" sz="1200">
                                          <a:latin typeface="Cambria Math" panose="02040503050406030204" pitchFamily="18" charset="0"/>
                                          <a:ea typeface="Cambria Math" panose="02040503050406030204" pitchFamily="18" charset="0"/>
                                        </a:rPr>
                                        <m:t>𝜃</m:t>
                                      </m:r>
                                    </m:e>
                                    <m:sub>
                                      <m:r>
                                        <a:rPr lang="es-CO" sz="1200" i="1">
                                          <a:effectLst/>
                                          <a:latin typeface="Cambria Math" panose="02040503050406030204" pitchFamily="18" charset="0"/>
                                          <a:ea typeface="Times New Roman" panose="02020603050405020304" pitchFamily="18" charset="0"/>
                                          <a:cs typeface="Times New Roman" panose="02020603050405020304" pitchFamily="18" charset="0"/>
                                        </a:rPr>
                                        <m:t>2</m:t>
                                      </m:r>
                                    </m:sub>
                                    <m:sup>
                                      <m:r>
                                        <a:rPr lang="es-CO" sz="1200" i="1">
                                          <a:effectLst/>
                                          <a:latin typeface="Cambria Math" panose="02040503050406030204" pitchFamily="18" charset="0"/>
                                          <a:ea typeface="Times New Roman" panose="02020603050405020304" pitchFamily="18" charset="0"/>
                                          <a:cs typeface="Times New Roman" panose="02020603050405020304" pitchFamily="18" charset="0"/>
                                        </a:rPr>
                                        <m:t>2</m:t>
                                      </m:r>
                                    </m:sup>
                                  </m:sSubSup>
                                </m:e>
                              </m:d>
                            </m:e>
                            <m:sup>
                              <m:r>
                                <a:rPr lang="es-CO" sz="1200" i="1">
                                  <a:effectLst/>
                                  <a:latin typeface="Cambria Math" panose="02040503050406030204" pitchFamily="18" charset="0"/>
                                  <a:ea typeface="Times New Roman" panose="02020603050405020304" pitchFamily="18" charset="0"/>
                                  <a:cs typeface="Times New Roman" panose="02020603050405020304" pitchFamily="18" charset="0"/>
                                </a:rPr>
                                <m:t>1</m:t>
                              </m:r>
                              <m:r>
                                <m:rPr>
                                  <m:lit/>
                                </m:rPr>
                                <a:rPr lang="es-CO" sz="1200" i="1">
                                  <a:effectLst/>
                                  <a:latin typeface="Cambria Math" panose="02040503050406030204" pitchFamily="18" charset="0"/>
                                  <a:ea typeface="Times New Roman" panose="02020603050405020304" pitchFamily="18" charset="0"/>
                                  <a:cs typeface="Times New Roman" panose="02020603050405020304" pitchFamily="18" charset="0"/>
                                </a:rPr>
                                <m:t>/</m:t>
                              </m:r>
                              <m:r>
                                <a:rPr lang="es-CO" sz="1200" i="1">
                                  <a:effectLst/>
                                  <a:latin typeface="Cambria Math" panose="02040503050406030204" pitchFamily="18" charset="0"/>
                                  <a:ea typeface="Times New Roman" panose="02020603050405020304" pitchFamily="18" charset="0"/>
                                  <a:cs typeface="Times New Roman" panose="02020603050405020304" pitchFamily="18" charset="0"/>
                                </a:rPr>
                                <m:t>2</m:t>
                              </m:r>
                            </m:sup>
                          </m:sSup>
                        </m:den>
                      </m:f>
                      <m:d>
                        <m:dPr>
                          <m:begChr m:val="["/>
                          <m:endChr m:val="]"/>
                          <m:ctrlPr>
                            <a:rPr lang="es-CO" sz="1200" i="1">
                              <a:effectLst/>
                              <a:latin typeface="Cambria Math" panose="02040503050406030204" pitchFamily="18" charset="0"/>
                              <a:ea typeface="Times New Roman" panose="02020603050405020304" pitchFamily="18" charset="0"/>
                            </a:rPr>
                          </m:ctrlPr>
                        </m:dPr>
                        <m:e>
                          <m:f>
                            <m:fPr>
                              <m:ctrlPr>
                                <a:rPr lang="es-CO" sz="1200" i="1">
                                  <a:effectLst/>
                                  <a:latin typeface="Cambria Math" panose="02040503050406030204" pitchFamily="18" charset="0"/>
                                  <a:ea typeface="Times New Roman" panose="02020603050405020304" pitchFamily="18" charset="0"/>
                                </a:rPr>
                              </m:ctrlPr>
                            </m:fPr>
                            <m:num>
                              <m:sSup>
                                <m:sSupPr>
                                  <m:ctrlPr>
                                    <a:rPr lang="es-CO" sz="1200" i="1">
                                      <a:effectLst/>
                                      <a:latin typeface="Cambria Math" panose="02040503050406030204" pitchFamily="18" charset="0"/>
                                      <a:ea typeface="Times New Roman" panose="02020603050405020304" pitchFamily="18" charset="0"/>
                                    </a:rPr>
                                  </m:ctrlPr>
                                </m:sSupPr>
                                <m:e>
                                  <m:r>
                                    <a:rPr lang="es-CO" sz="1200" i="1">
                                      <a:effectLst/>
                                      <a:latin typeface="Cambria Math" panose="02040503050406030204" pitchFamily="18" charset="0"/>
                                      <a:ea typeface="Times New Roman" panose="02020603050405020304" pitchFamily="18" charset="0"/>
                                      <a:cs typeface="Times New Roman" panose="02020603050405020304" pitchFamily="18" charset="0"/>
                                    </a:rPr>
                                    <m:t>𝑓</m:t>
                                  </m:r>
                                </m:e>
                                <m:sup>
                                  <m:r>
                                    <a:rPr lang="es-CO" sz="1200" i="1">
                                      <a:effectLst/>
                                      <a:latin typeface="Cambria Math" panose="02040503050406030204" pitchFamily="18" charset="0"/>
                                      <a:ea typeface="Times New Roman" panose="02020603050405020304" pitchFamily="18" charset="0"/>
                                      <a:cs typeface="Times New Roman" panose="02020603050405020304" pitchFamily="18" charset="0"/>
                                    </a:rPr>
                                    <m:t>2</m:t>
                                  </m:r>
                                </m:sup>
                              </m:sSup>
                              <m:sSub>
                                <m:sSubPr>
                                  <m:ctrlPr>
                                    <a:rPr lang="es-CO" sz="1200" i="1">
                                      <a:effectLst/>
                                      <a:latin typeface="Cambria Math" panose="02040503050406030204" pitchFamily="18" charset="0"/>
                                      <a:ea typeface="Times New Roman" panose="02020603050405020304" pitchFamily="18" charset="0"/>
                                    </a:rPr>
                                  </m:ctrlPr>
                                </m:sSubPr>
                                <m:e>
                                  <m:r>
                                    <a:rPr lang="es-MX" sz="1200">
                                      <a:latin typeface="Cambria Math" panose="02040503050406030204" pitchFamily="18" charset="0"/>
                                      <a:ea typeface="Cambria Math" panose="02040503050406030204" pitchFamily="18" charset="0"/>
                                    </a:rPr>
                                    <m:t>𝜃</m:t>
                                  </m:r>
                                </m:e>
                                <m:sub>
                                  <m:r>
                                    <a:rPr lang="es-CO" sz="1200" i="1">
                                      <a:effectLst/>
                                      <a:latin typeface="Cambria Math" panose="02040503050406030204" pitchFamily="18" charset="0"/>
                                      <a:ea typeface="Times New Roman" panose="02020603050405020304" pitchFamily="18" charset="0"/>
                                      <a:cs typeface="Times New Roman" panose="02020603050405020304" pitchFamily="18" charset="0"/>
                                    </a:rPr>
                                    <m:t>1</m:t>
                                  </m:r>
                                </m:sub>
                              </m:sSub>
                              <m:sSub>
                                <m:sSubPr>
                                  <m:ctrlPr>
                                    <a:rPr lang="es-CO" sz="1200" i="1">
                                      <a:effectLst/>
                                      <a:latin typeface="Cambria Math" panose="02040503050406030204" pitchFamily="18" charset="0"/>
                                      <a:ea typeface="Times New Roman" panose="02020603050405020304" pitchFamily="18" charset="0"/>
                                    </a:rPr>
                                  </m:ctrlPr>
                                </m:sSubPr>
                                <m:e>
                                  <m:r>
                                    <a:rPr lang="es-MX" sz="1200">
                                      <a:latin typeface="Cambria Math" panose="02040503050406030204" pitchFamily="18" charset="0"/>
                                      <a:ea typeface="Cambria Math" panose="02040503050406030204" pitchFamily="18" charset="0"/>
                                    </a:rPr>
                                    <m:t>𝜃</m:t>
                                  </m:r>
                                </m:e>
                                <m:sub>
                                  <m:r>
                                    <a:rPr lang="es-CO" sz="1200" i="1">
                                      <a:effectLst/>
                                      <a:latin typeface="Cambria Math" panose="02040503050406030204" pitchFamily="18" charset="0"/>
                                      <a:ea typeface="Times New Roman" panose="02020603050405020304" pitchFamily="18" charset="0"/>
                                      <a:cs typeface="Times New Roman" panose="02020603050405020304" pitchFamily="18" charset="0"/>
                                    </a:rPr>
                                    <m:t>2</m:t>
                                  </m:r>
                                </m:sub>
                              </m:sSub>
                            </m:num>
                            <m:den>
                              <m:sSubSup>
                                <m:sSubSupPr>
                                  <m:ctrlPr>
                                    <a:rPr lang="es-CO" sz="1200" i="1">
                                      <a:effectLst/>
                                      <a:latin typeface="Cambria Math" panose="02040503050406030204" pitchFamily="18" charset="0"/>
                                      <a:ea typeface="Times New Roman" panose="02020603050405020304" pitchFamily="18" charset="0"/>
                                    </a:rPr>
                                  </m:ctrlPr>
                                </m:sSubSupPr>
                                <m:e>
                                  <m:r>
                                    <a:rPr lang="es-MX" sz="1200">
                                      <a:latin typeface="Cambria Math" panose="02040503050406030204" pitchFamily="18" charset="0"/>
                                      <a:ea typeface="Cambria Math" panose="02040503050406030204" pitchFamily="18" charset="0"/>
                                    </a:rPr>
                                    <m:t>𝜃</m:t>
                                  </m:r>
                                </m:e>
                                <m:sub>
                                  <m:r>
                                    <a:rPr lang="es-CO" sz="1200" i="1">
                                      <a:effectLst/>
                                      <a:latin typeface="Cambria Math" panose="02040503050406030204" pitchFamily="18" charset="0"/>
                                      <a:ea typeface="Times New Roman" panose="02020603050405020304" pitchFamily="18" charset="0"/>
                                      <a:cs typeface="Times New Roman" panose="02020603050405020304" pitchFamily="18" charset="0"/>
                                    </a:rPr>
                                    <m:t>1</m:t>
                                  </m:r>
                                </m:sub>
                                <m:sup>
                                  <m:r>
                                    <a:rPr lang="es-CO" sz="1200" i="1">
                                      <a:effectLst/>
                                      <a:latin typeface="Cambria Math" panose="02040503050406030204" pitchFamily="18" charset="0"/>
                                      <a:ea typeface="Times New Roman" panose="02020603050405020304" pitchFamily="18" charset="0"/>
                                      <a:cs typeface="Times New Roman" panose="02020603050405020304" pitchFamily="18" charset="0"/>
                                    </a:rPr>
                                    <m:t>2</m:t>
                                  </m:r>
                                </m:sup>
                              </m:sSubSup>
                              <m:r>
                                <a:rPr lang="es-CO" sz="1200" i="1">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s-CO" sz="1200" i="1">
                                      <a:effectLst/>
                                      <a:latin typeface="Cambria Math" panose="02040503050406030204" pitchFamily="18" charset="0"/>
                                      <a:ea typeface="Times New Roman" panose="02020603050405020304" pitchFamily="18" charset="0"/>
                                    </a:rPr>
                                  </m:ctrlPr>
                                </m:sSupPr>
                                <m:e>
                                  <m:r>
                                    <a:rPr lang="es-CO" sz="1200" i="1">
                                      <a:effectLst/>
                                      <a:latin typeface="Cambria Math" panose="02040503050406030204" pitchFamily="18" charset="0"/>
                                      <a:ea typeface="Times New Roman" panose="02020603050405020304" pitchFamily="18" charset="0"/>
                                      <a:cs typeface="Times New Roman" panose="02020603050405020304" pitchFamily="18" charset="0"/>
                                    </a:rPr>
                                    <m:t>𝑓</m:t>
                                  </m:r>
                                </m:e>
                                <m:sup>
                                  <m:r>
                                    <a:rPr lang="es-CO" sz="1200" i="1">
                                      <a:effectLst/>
                                      <a:latin typeface="Cambria Math" panose="02040503050406030204" pitchFamily="18" charset="0"/>
                                      <a:ea typeface="Times New Roman" panose="02020603050405020304" pitchFamily="18" charset="0"/>
                                      <a:cs typeface="Times New Roman" panose="02020603050405020304" pitchFamily="18" charset="0"/>
                                    </a:rPr>
                                    <m:t>2</m:t>
                                  </m:r>
                                </m:sup>
                              </m:sSup>
                              <m:sSubSup>
                                <m:sSubSupPr>
                                  <m:ctrlPr>
                                    <a:rPr lang="es-CO" sz="1200" i="1">
                                      <a:effectLst/>
                                      <a:latin typeface="Cambria Math" panose="02040503050406030204" pitchFamily="18" charset="0"/>
                                      <a:ea typeface="Times New Roman" panose="02020603050405020304" pitchFamily="18" charset="0"/>
                                    </a:rPr>
                                  </m:ctrlPr>
                                </m:sSubSupPr>
                                <m:e>
                                  <m:r>
                                    <a:rPr lang="es-MX" sz="1200">
                                      <a:latin typeface="Cambria Math" panose="02040503050406030204" pitchFamily="18" charset="0"/>
                                      <a:ea typeface="Cambria Math" panose="02040503050406030204" pitchFamily="18" charset="0"/>
                                    </a:rPr>
                                    <m:t>𝜃</m:t>
                                  </m:r>
                                </m:e>
                                <m:sub>
                                  <m:r>
                                    <a:rPr lang="es-CO" sz="1200" i="1">
                                      <a:effectLst/>
                                      <a:latin typeface="Cambria Math" panose="02040503050406030204" pitchFamily="18" charset="0"/>
                                      <a:ea typeface="Times New Roman" panose="02020603050405020304" pitchFamily="18" charset="0"/>
                                      <a:cs typeface="Times New Roman" panose="02020603050405020304" pitchFamily="18" charset="0"/>
                                    </a:rPr>
                                    <m:t>2</m:t>
                                  </m:r>
                                </m:sub>
                                <m:sup>
                                  <m:r>
                                    <a:rPr lang="es-CO" sz="1200" i="1">
                                      <a:effectLst/>
                                      <a:latin typeface="Cambria Math" panose="02040503050406030204" pitchFamily="18" charset="0"/>
                                      <a:ea typeface="Times New Roman" panose="02020603050405020304" pitchFamily="18" charset="0"/>
                                      <a:cs typeface="Times New Roman" panose="02020603050405020304" pitchFamily="18" charset="0"/>
                                    </a:rPr>
                                    <m:t>2</m:t>
                                  </m:r>
                                </m:sup>
                              </m:sSubSup>
                            </m:den>
                          </m:f>
                        </m:e>
                      </m:d>
                      <m:r>
                        <a:rPr lang="es-ES" sz="1200" b="0" i="1" smtClean="0">
                          <a:effectLst/>
                          <a:latin typeface="Cambria Math" panose="02040503050406030204" pitchFamily="18" charset="0"/>
                          <a:ea typeface="Times New Roman" panose="02020603050405020304" pitchFamily="18" charset="0"/>
                          <a:cs typeface="Times New Roman" panose="02020603050405020304" pitchFamily="18" charset="0"/>
                        </a:rPr>
                        <m:t>                  (</m:t>
                      </m:r>
                      <m:r>
                        <a:rPr lang="es-ES" sz="1200" b="0" i="1" smtClean="0">
                          <a:effectLst/>
                          <a:latin typeface="Cambria Math" panose="02040503050406030204" pitchFamily="18" charset="0"/>
                          <a:ea typeface="Times New Roman" panose="02020603050405020304" pitchFamily="18" charset="0"/>
                          <a:cs typeface="Times New Roman" panose="02020603050405020304" pitchFamily="18" charset="0"/>
                        </a:rPr>
                        <m:t>74</m:t>
                      </m:r>
                      <m:r>
                        <a:rPr lang="es-ES" sz="1200" b="0" i="1" smtClean="0">
                          <a:effectLst/>
                          <a:latin typeface="Cambria Math" panose="02040503050406030204" pitchFamily="18" charset="0"/>
                          <a:ea typeface="Times New Roman" panose="02020603050405020304" pitchFamily="18" charset="0"/>
                          <a:cs typeface="Times New Roman" panose="02020603050405020304" pitchFamily="18" charset="0"/>
                        </a:rPr>
                        <m:t>)</m:t>
                      </m:r>
                    </m:oMath>
                  </m:oMathPara>
                </a14:m>
                <a:endParaRPr lang="es-CO" sz="1200" dirty="0"/>
              </a:p>
            </p:txBody>
          </p:sp>
        </mc:Choice>
        <mc:Fallback>
          <p:sp>
            <p:nvSpPr>
              <p:cNvPr id="25" name="CuadroTexto 24">
                <a:extLst>
                  <a:ext uri="{FF2B5EF4-FFF2-40B4-BE49-F238E27FC236}">
                    <a16:creationId xmlns:a16="http://schemas.microsoft.com/office/drawing/2014/main" id="{7658B1AB-18FC-0DA6-23FA-333A9DDABA98}"/>
                  </a:ext>
                </a:extLst>
              </p:cNvPr>
              <p:cNvSpPr txBox="1">
                <a:spLocks noRot="1" noChangeAspect="1" noMove="1" noResize="1" noEditPoints="1" noAdjustHandles="1" noChangeArrowheads="1" noChangeShapeType="1" noTextEdit="1"/>
              </p:cNvSpPr>
              <p:nvPr/>
            </p:nvSpPr>
            <p:spPr>
              <a:xfrm>
                <a:off x="5465724" y="3075861"/>
                <a:ext cx="3476208" cy="508985"/>
              </a:xfrm>
              <a:prstGeom prst="rect">
                <a:avLst/>
              </a:prstGeom>
              <a:blipFill>
                <a:blip r:embed="rId9"/>
                <a:stretch>
                  <a:fillRect b="-2410"/>
                </a:stretch>
              </a:blipFill>
            </p:spPr>
            <p:txBody>
              <a:bodyPr/>
              <a:lstStyle/>
              <a:p>
                <a:r>
                  <a:rPr lang="es-CO">
                    <a:noFill/>
                  </a:rPr>
                  <a:t> </a:t>
                </a:r>
              </a:p>
            </p:txBody>
          </p:sp>
        </mc:Fallback>
      </mc:AlternateContent>
    </p:spTree>
    <p:extLst>
      <p:ext uri="{BB962C8B-B14F-4D97-AF65-F5344CB8AC3E}">
        <p14:creationId xmlns:p14="http://schemas.microsoft.com/office/powerpoint/2010/main" val="264433153"/>
      </p:ext>
    </p:extLst>
  </p:cSld>
  <p:clrMapOvr>
    <a:masterClrMapping/>
  </p:clrMapOvr>
  <p:transition spd="slow">
    <p:push dir="u"/>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Imagen 34">
            <a:extLst>
              <a:ext uri="{FF2B5EF4-FFF2-40B4-BE49-F238E27FC236}">
                <a16:creationId xmlns:a16="http://schemas.microsoft.com/office/drawing/2014/main" id="{AA2D7744-4A20-31F3-35AD-A02B4C04615A}"/>
              </a:ext>
            </a:extLst>
          </p:cNvPr>
          <p:cNvPicPr>
            <a:picLocks noChangeAspect="1"/>
          </p:cNvPicPr>
          <p:nvPr/>
        </p:nvPicPr>
        <p:blipFill>
          <a:blip r:embed="rId3"/>
          <a:stretch>
            <a:fillRect/>
          </a:stretch>
        </p:blipFill>
        <p:spPr>
          <a:xfrm>
            <a:off x="0" y="-31683"/>
            <a:ext cx="9144000" cy="5175183"/>
          </a:xfrm>
          <a:prstGeom prst="rect">
            <a:avLst/>
          </a:prstGeom>
        </p:spPr>
      </p:pic>
      <p:sp>
        <p:nvSpPr>
          <p:cNvPr id="2" name="Elipse 1">
            <a:extLst>
              <a:ext uri="{FF2B5EF4-FFF2-40B4-BE49-F238E27FC236}">
                <a16:creationId xmlns:a16="http://schemas.microsoft.com/office/drawing/2014/main" id="{808D58B5-B2C7-7C38-8DE3-DA39A31874B1}"/>
              </a:ext>
            </a:extLst>
          </p:cNvPr>
          <p:cNvSpPr/>
          <p:nvPr/>
        </p:nvSpPr>
        <p:spPr>
          <a:xfrm>
            <a:off x="8489575" y="161210"/>
            <a:ext cx="447677" cy="454040"/>
          </a:xfrm>
          <a:prstGeom prst="ellipse">
            <a:avLst/>
          </a:prstGeom>
          <a:solidFill>
            <a:srgbClr val="D20000"/>
          </a:solidFill>
          <a:ln>
            <a:solidFill>
              <a:srgbClr val="D2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 name="Google Shape;69;p15">
            <a:extLst>
              <a:ext uri="{FF2B5EF4-FFF2-40B4-BE49-F238E27FC236}">
                <a16:creationId xmlns:a16="http://schemas.microsoft.com/office/drawing/2014/main" id="{0655492F-5DE4-7253-0DDC-32E59280DDB5}"/>
              </a:ext>
            </a:extLst>
          </p:cNvPr>
          <p:cNvSpPr txBox="1">
            <a:spLocks/>
          </p:cNvSpPr>
          <p:nvPr/>
        </p:nvSpPr>
        <p:spPr>
          <a:xfrm>
            <a:off x="8489575" y="201005"/>
            <a:ext cx="447677" cy="454040"/>
          </a:xfrm>
          <a:prstGeom prst="rect">
            <a:avLst/>
          </a:prstGeom>
          <a:noFill/>
          <a:ln>
            <a:noFill/>
          </a:ln>
        </p:spPr>
        <p:txBody>
          <a:bodyPr spcFirstLastPara="1" wrap="square" lIns="91425" tIns="91425" rIns="91425" bIns="91425" anchor="t" anchorCtr="0">
            <a:normAutofit fontScale="825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s-ES" sz="2400" b="1" dirty="0">
                <a:solidFill>
                  <a:schemeClr val="bg1">
                    <a:lumMod val="95000"/>
                  </a:schemeClr>
                </a:solidFill>
                <a:latin typeface="Times New Roman" panose="02020603050405020304" pitchFamily="18" charset="0"/>
                <a:cs typeface="Times New Roman" panose="02020603050405020304" pitchFamily="18" charset="0"/>
              </a:rPr>
              <a:t>32</a:t>
            </a:r>
          </a:p>
        </p:txBody>
      </p:sp>
      <p:sp>
        <p:nvSpPr>
          <p:cNvPr id="4" name="Google Shape;69;p15">
            <a:extLst>
              <a:ext uri="{FF2B5EF4-FFF2-40B4-BE49-F238E27FC236}">
                <a16:creationId xmlns:a16="http://schemas.microsoft.com/office/drawing/2014/main" id="{63FA07C0-F843-BC1A-8284-3A66A54F51C8}"/>
              </a:ext>
            </a:extLst>
          </p:cNvPr>
          <p:cNvSpPr txBox="1">
            <a:spLocks noGrp="1"/>
          </p:cNvSpPr>
          <p:nvPr>
            <p:ph type="title"/>
          </p:nvPr>
        </p:nvSpPr>
        <p:spPr>
          <a:xfrm>
            <a:off x="311699" y="184942"/>
            <a:ext cx="4967531" cy="572700"/>
          </a:xfrm>
          <a:prstGeom prst="rect">
            <a:avLst/>
          </a:prstGeom>
        </p:spPr>
        <p:txBody>
          <a:bodyPr spcFirstLastPara="1" wrap="square" lIns="91425" tIns="91425" rIns="91425" bIns="91425" anchor="t" anchorCtr="0">
            <a:normAutofit fontScale="90000"/>
          </a:bodyPr>
          <a:lstStyle/>
          <a:p>
            <a:r>
              <a:rPr lang="es-ES" dirty="0">
                <a:latin typeface="Times New Roman" panose="02020603050405020304" pitchFamily="18" charset="0"/>
                <a:cs typeface="Times New Roman" panose="02020603050405020304" pitchFamily="18" charset="0"/>
              </a:rPr>
              <a:t>8. Modelos: SIE y pSIE</a:t>
            </a:r>
            <a:br>
              <a:rPr lang="es-ES" dirty="0">
                <a:latin typeface="Times New Roman" panose="02020603050405020304" pitchFamily="18" charset="0"/>
                <a:cs typeface="Times New Roman" panose="02020603050405020304" pitchFamily="18" charset="0"/>
              </a:rPr>
            </a:br>
            <a:br>
              <a:rPr lang="es-ES" dirty="0">
                <a:latin typeface="Times New Roman" panose="02020603050405020304" pitchFamily="18" charset="0"/>
                <a:cs typeface="Times New Roman" panose="02020603050405020304" pitchFamily="18" charset="0"/>
              </a:rPr>
            </a:br>
            <a:endParaRPr dirty="0">
              <a:latin typeface="Times New Roman" panose="02020603050405020304" pitchFamily="18"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11" name="CuadroTexto 10">
                <a:extLst>
                  <a:ext uri="{FF2B5EF4-FFF2-40B4-BE49-F238E27FC236}">
                    <a16:creationId xmlns:a16="http://schemas.microsoft.com/office/drawing/2014/main" id="{B0F92259-E0E1-AC52-8C1D-AA77C213F041}"/>
                  </a:ext>
                </a:extLst>
              </p:cNvPr>
              <p:cNvSpPr txBox="1"/>
              <p:nvPr/>
            </p:nvSpPr>
            <p:spPr>
              <a:xfrm>
                <a:off x="2563318" y="4330916"/>
                <a:ext cx="4572000" cy="27699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s-CO" sz="1200" i="1" smtClean="0">
                          <a:latin typeface="Cambria Math" panose="02040503050406030204" pitchFamily="18" charset="0"/>
                        </a:rPr>
                        <m:t>𝑓</m:t>
                      </m:r>
                      <m:r>
                        <a:rPr lang="es-CO" sz="1200" i="0">
                          <a:latin typeface="Cambria Math" panose="02040503050406030204" pitchFamily="18" charset="0"/>
                        </a:rPr>
                        <m:t> = 0.973</m:t>
                      </m:r>
                      <m:r>
                        <a:rPr lang="es-ES" sz="1200" b="0" i="0" smtClean="0">
                          <a:latin typeface="Cambria Math" panose="02040503050406030204" pitchFamily="18" charset="0"/>
                        </a:rPr>
                        <m:t>              </m:t>
                      </m:r>
                      <m:r>
                        <a:rPr lang="es-ES" sz="1200" b="0" i="0" smtClean="0">
                          <a:latin typeface="Cambria Math" panose="02040503050406030204" pitchFamily="18" charset="0"/>
                        </a:rPr>
                        <m:t>             </m:t>
                      </m:r>
                      <m:r>
                        <a:rPr lang="es-ES" sz="1200" b="0" i="0" smtClean="0">
                          <a:latin typeface="Cambria Math" panose="02040503050406030204" pitchFamily="18" charset="0"/>
                        </a:rPr>
                        <m:t> (</m:t>
                      </m:r>
                      <m:r>
                        <a:rPr lang="es-ES" sz="1200" b="0" i="0" smtClean="0">
                          <a:latin typeface="Cambria Math" panose="02040503050406030204" pitchFamily="18" charset="0"/>
                        </a:rPr>
                        <m:t>76</m:t>
                      </m:r>
                      <m:r>
                        <a:rPr lang="es-ES" sz="1200" b="0" i="0" smtClean="0">
                          <a:latin typeface="Cambria Math" panose="02040503050406030204" pitchFamily="18" charset="0"/>
                        </a:rPr>
                        <m:t>)</m:t>
                      </m:r>
                    </m:oMath>
                  </m:oMathPara>
                </a14:m>
                <a:endParaRPr lang="es-CO" dirty="0"/>
              </a:p>
            </p:txBody>
          </p:sp>
        </mc:Choice>
        <mc:Fallback>
          <p:sp>
            <p:nvSpPr>
              <p:cNvPr id="11" name="CuadroTexto 10">
                <a:extLst>
                  <a:ext uri="{FF2B5EF4-FFF2-40B4-BE49-F238E27FC236}">
                    <a16:creationId xmlns:a16="http://schemas.microsoft.com/office/drawing/2014/main" id="{B0F92259-E0E1-AC52-8C1D-AA77C213F041}"/>
                  </a:ext>
                </a:extLst>
              </p:cNvPr>
              <p:cNvSpPr txBox="1">
                <a:spLocks noRot="1" noChangeAspect="1" noMove="1" noResize="1" noEditPoints="1" noAdjustHandles="1" noChangeArrowheads="1" noChangeShapeType="1" noTextEdit="1"/>
              </p:cNvSpPr>
              <p:nvPr/>
            </p:nvSpPr>
            <p:spPr>
              <a:xfrm>
                <a:off x="2563318" y="4330916"/>
                <a:ext cx="4572000" cy="276999"/>
              </a:xfrm>
              <a:prstGeom prst="rect">
                <a:avLst/>
              </a:prstGeom>
              <a:blipFill>
                <a:blip r:embed="rId4"/>
                <a:stretch>
                  <a:fillRect b="-8696"/>
                </a:stretch>
              </a:blipFill>
            </p:spPr>
            <p:txBody>
              <a:bodyPr/>
              <a:lstStyle/>
              <a:p>
                <a:r>
                  <a:rPr lang="es-CO">
                    <a:noFill/>
                  </a:rPr>
                  <a:t> </a:t>
                </a:r>
              </a:p>
            </p:txBody>
          </p:sp>
        </mc:Fallback>
      </mc:AlternateContent>
      <mc:AlternateContent xmlns:mc="http://schemas.openxmlformats.org/markup-compatibility/2006">
        <mc:Choice xmlns:a14="http://schemas.microsoft.com/office/drawing/2010/main" Requires="a14">
          <p:sp>
            <p:nvSpPr>
              <p:cNvPr id="15" name="CuadroTexto 14">
                <a:extLst>
                  <a:ext uri="{FF2B5EF4-FFF2-40B4-BE49-F238E27FC236}">
                    <a16:creationId xmlns:a16="http://schemas.microsoft.com/office/drawing/2014/main" id="{B1C7B629-FE69-E819-079F-2B902011C009}"/>
                  </a:ext>
                </a:extLst>
              </p:cNvPr>
              <p:cNvSpPr txBox="1"/>
              <p:nvPr/>
            </p:nvSpPr>
            <p:spPr>
              <a:xfrm>
                <a:off x="3642329" y="4607915"/>
                <a:ext cx="2413979" cy="27699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m:rPr>
                          <m:sty m:val="p"/>
                        </m:rPr>
                        <a:rPr lang="es-CO" sz="1200" smtClean="0">
                          <a:latin typeface="Cambria Math" panose="02040503050406030204" pitchFamily="18" charset="0"/>
                        </a:rPr>
                        <m:t>φ</m:t>
                      </m:r>
                      <m:r>
                        <a:rPr lang="es-CO" sz="1200" i="0">
                          <a:latin typeface="Cambria Math" panose="02040503050406030204" pitchFamily="18" charset="0"/>
                        </a:rPr>
                        <m:t>= </m:t>
                      </m:r>
                      <m:sSup>
                        <m:sSupPr>
                          <m:ctrlPr>
                            <a:rPr lang="es-CO" sz="1200" i="1" smtClean="0">
                              <a:latin typeface="Cambria Math" panose="02040503050406030204" pitchFamily="18" charset="0"/>
                            </a:rPr>
                          </m:ctrlPr>
                        </m:sSupPr>
                        <m:e>
                          <m:r>
                            <a:rPr lang="es-ES" sz="1200" b="0" i="1" smtClean="0">
                              <a:latin typeface="Cambria Math" panose="02040503050406030204" pitchFamily="18" charset="0"/>
                            </a:rPr>
                            <m:t>45</m:t>
                          </m:r>
                        </m:e>
                        <m:sup>
                          <m:r>
                            <a:rPr lang="es-CO" sz="1200">
                              <a:latin typeface="Cambria Math" panose="02040503050406030204" pitchFamily="18" charset="0"/>
                            </a:rPr>
                            <m:t>∘</m:t>
                          </m:r>
                        </m:sup>
                      </m:sSup>
                      <m:r>
                        <a:rPr lang="es-ES" sz="1200" b="0" i="1" smtClean="0">
                          <a:latin typeface="Cambria Math" panose="02040503050406030204" pitchFamily="18" charset="0"/>
                        </a:rPr>
                        <m:t>                </m:t>
                      </m:r>
                      <m:r>
                        <a:rPr lang="es-ES" sz="1200" b="0" i="1" smtClean="0">
                          <a:latin typeface="Cambria Math" panose="02040503050406030204" pitchFamily="18" charset="0"/>
                        </a:rPr>
                        <m:t>               </m:t>
                      </m:r>
                      <m:r>
                        <a:rPr lang="es-ES" sz="1200" b="0" i="1" smtClean="0">
                          <a:latin typeface="Cambria Math" panose="02040503050406030204" pitchFamily="18" charset="0"/>
                        </a:rPr>
                        <m:t> (</m:t>
                      </m:r>
                      <m:r>
                        <a:rPr lang="es-ES" sz="1200" b="0" i="1" smtClean="0">
                          <a:latin typeface="Cambria Math" panose="02040503050406030204" pitchFamily="18" charset="0"/>
                        </a:rPr>
                        <m:t>77</m:t>
                      </m:r>
                      <m:r>
                        <a:rPr lang="es-ES" sz="1200" b="0" i="1" smtClean="0">
                          <a:latin typeface="Cambria Math" panose="02040503050406030204" pitchFamily="18" charset="0"/>
                        </a:rPr>
                        <m:t>)</m:t>
                      </m:r>
                    </m:oMath>
                  </m:oMathPara>
                </a14:m>
                <a:endParaRPr lang="es-CO" sz="1100" dirty="0"/>
              </a:p>
            </p:txBody>
          </p:sp>
        </mc:Choice>
        <mc:Fallback>
          <p:sp>
            <p:nvSpPr>
              <p:cNvPr id="15" name="CuadroTexto 14">
                <a:extLst>
                  <a:ext uri="{FF2B5EF4-FFF2-40B4-BE49-F238E27FC236}">
                    <a16:creationId xmlns:a16="http://schemas.microsoft.com/office/drawing/2014/main" id="{B1C7B629-FE69-E819-079F-2B902011C009}"/>
                  </a:ext>
                </a:extLst>
              </p:cNvPr>
              <p:cNvSpPr txBox="1">
                <a:spLocks noRot="1" noChangeAspect="1" noMove="1" noResize="1" noEditPoints="1" noAdjustHandles="1" noChangeArrowheads="1" noChangeShapeType="1" noTextEdit="1"/>
              </p:cNvSpPr>
              <p:nvPr/>
            </p:nvSpPr>
            <p:spPr>
              <a:xfrm>
                <a:off x="3642329" y="4607915"/>
                <a:ext cx="2413979" cy="276999"/>
              </a:xfrm>
              <a:prstGeom prst="rect">
                <a:avLst/>
              </a:prstGeom>
              <a:blipFill>
                <a:blip r:embed="rId5"/>
                <a:stretch>
                  <a:fillRect b="-11111"/>
                </a:stretch>
              </a:blipFill>
            </p:spPr>
            <p:txBody>
              <a:bodyPr/>
              <a:lstStyle/>
              <a:p>
                <a:r>
                  <a:rPr lang="es-CO">
                    <a:noFill/>
                  </a:rPr>
                  <a:t> </a:t>
                </a:r>
              </a:p>
            </p:txBody>
          </p:sp>
        </mc:Fallback>
      </mc:AlternateContent>
      <p:sp>
        <p:nvSpPr>
          <p:cNvPr id="18" name="Marcador de texto 2">
            <a:extLst>
              <a:ext uri="{FF2B5EF4-FFF2-40B4-BE49-F238E27FC236}">
                <a16:creationId xmlns:a16="http://schemas.microsoft.com/office/drawing/2014/main" id="{3E9A3EF8-E0B2-4DE8-E7E6-4CD4791AF354}"/>
              </a:ext>
            </a:extLst>
          </p:cNvPr>
          <p:cNvSpPr>
            <a:spLocks noGrp="1"/>
          </p:cNvSpPr>
          <p:nvPr>
            <p:ph type="body" idx="1"/>
          </p:nvPr>
        </p:nvSpPr>
        <p:spPr>
          <a:xfrm>
            <a:off x="1561061" y="3456952"/>
            <a:ext cx="5936105" cy="596965"/>
          </a:xfrm>
        </p:spPr>
        <p:txBody>
          <a:bodyPr>
            <a:noAutofit/>
          </a:bodyPr>
          <a:lstStyle/>
          <a:p>
            <a:pPr marL="114300" indent="0" algn="just">
              <a:buNone/>
            </a:pPr>
            <a:r>
              <a:rPr lang="es-ES" sz="1000" b="1" dirty="0">
                <a:solidFill>
                  <a:schemeClr val="tx1">
                    <a:lumMod val="65000"/>
                    <a:lumOff val="35000"/>
                  </a:schemeClr>
                </a:solidFill>
                <a:latin typeface="Times New Roman" panose="02020603050405020304" pitchFamily="18" charset="0"/>
                <a:cs typeface="Times New Roman" panose="02020603050405020304" pitchFamily="18" charset="0"/>
              </a:rPr>
              <a:t>Figura 25</a:t>
            </a:r>
            <a:r>
              <a:rPr lang="es-ES" sz="1000" dirty="0">
                <a:solidFill>
                  <a:schemeClr val="tx1">
                    <a:lumMod val="65000"/>
                    <a:lumOff val="35000"/>
                  </a:schemeClr>
                </a:solidFill>
                <a:latin typeface="Times New Roman" panose="02020603050405020304" pitchFamily="18" charset="0"/>
                <a:cs typeface="Times New Roman" panose="02020603050405020304" pitchFamily="18" charset="0"/>
              </a:rPr>
              <a:t>. </a:t>
            </a:r>
            <a:r>
              <a:rPr lang="es-ES" sz="1000" dirty="0">
                <a:latin typeface="Times New Roman" panose="02020603050405020304" pitchFamily="18" charset="0"/>
                <a:cs typeface="Times New Roman" panose="02020603050405020304" pitchFamily="18" charset="0"/>
              </a:rPr>
              <a:t>Formación de imágenes del sistema de lente gravitacional PG 1115+080, mediante el análisis de los isocontornos de la superficie tiempo de atraso.</a:t>
            </a:r>
            <a:endParaRPr lang="es-CO" sz="1000" dirty="0">
              <a:latin typeface="Times New Roman" panose="02020603050405020304" pitchFamily="18"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7" name="CuadroTexto 6">
                <a:extLst>
                  <a:ext uri="{FF2B5EF4-FFF2-40B4-BE49-F238E27FC236}">
                    <a16:creationId xmlns:a16="http://schemas.microsoft.com/office/drawing/2014/main" id="{1829CDB7-4E2C-354E-195F-529E6A1060E1}"/>
                  </a:ext>
                </a:extLst>
              </p:cNvPr>
              <p:cNvSpPr txBox="1"/>
              <p:nvPr/>
            </p:nvSpPr>
            <p:spPr>
              <a:xfrm>
                <a:off x="3302288" y="4063295"/>
                <a:ext cx="2986087" cy="30841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es-CO" sz="1200" i="1" smtClean="0">
                              <a:latin typeface="Cambria Math" panose="02040503050406030204" pitchFamily="18" charset="0"/>
                              <a:ea typeface="Cambria Math" panose="02040503050406030204" pitchFamily="18" charset="0"/>
                            </a:rPr>
                          </m:ctrlPr>
                        </m:sSubSupPr>
                        <m:e>
                          <m:r>
                            <m:rPr>
                              <m:sty m:val="p"/>
                            </m:rPr>
                            <a:rPr lang="es-MX" sz="1200">
                              <a:latin typeface="Cambria Math" panose="02040503050406030204" pitchFamily="18" charset="0"/>
                              <a:ea typeface="Cambria Math" panose="02040503050406030204" pitchFamily="18" charset="0"/>
                            </a:rPr>
                            <m:t>σ</m:t>
                          </m:r>
                        </m:e>
                        <m:sub>
                          <m:r>
                            <m:rPr>
                              <m:nor/>
                            </m:rPr>
                            <a:rPr lang="es-MX" sz="1200">
                              <a:latin typeface="Cambria Math" panose="02040503050406030204" pitchFamily="18" charset="0"/>
                              <a:ea typeface="Cambria Math" panose="02040503050406030204" pitchFamily="18" charset="0"/>
                            </a:rPr>
                            <m:t>v</m:t>
                          </m:r>
                        </m:sub>
                        <m:sup/>
                      </m:sSubSup>
                      <m:r>
                        <a:rPr lang="es-CO" sz="1200" i="0">
                          <a:latin typeface="Cambria Math" panose="02040503050406030204" pitchFamily="18" charset="0"/>
                        </a:rPr>
                        <m:t>=</m:t>
                      </m:r>
                      <m:r>
                        <a:rPr lang="es-CO" sz="1200" b="0" i="1" smtClean="0">
                          <a:latin typeface="Cambria Math" panose="02040503050406030204" pitchFamily="18" charset="0"/>
                        </a:rPr>
                        <m:t>235 </m:t>
                      </m:r>
                      <m:r>
                        <a:rPr lang="es-CO" sz="1200" b="0" i="0" smtClean="0">
                          <a:latin typeface="Cambria Math" panose="02040503050406030204" pitchFamily="18" charset="0"/>
                        </a:rPr>
                        <m:t>    </m:t>
                      </m:r>
                      <m:r>
                        <m:rPr>
                          <m:sty m:val="p"/>
                        </m:rPr>
                        <a:rPr lang="es-CO" sz="1200" b="0" i="0" smtClean="0">
                          <a:latin typeface="Cambria Math" panose="02040503050406030204" pitchFamily="18" charset="0"/>
                        </a:rPr>
                        <m:t>km</m:t>
                      </m:r>
                      <m:r>
                        <a:rPr lang="es-CO" sz="1200" b="0" i="0" smtClean="0">
                          <a:latin typeface="Cambria Math" panose="02040503050406030204" pitchFamily="18" charset="0"/>
                        </a:rPr>
                        <m:t>/</m:t>
                      </m:r>
                      <m:r>
                        <m:rPr>
                          <m:sty m:val="p"/>
                        </m:rPr>
                        <a:rPr lang="es-CO" sz="1200" b="0" i="0" smtClean="0">
                          <a:latin typeface="Cambria Math" panose="02040503050406030204" pitchFamily="18" charset="0"/>
                        </a:rPr>
                        <m:t>s</m:t>
                      </m:r>
                      <m:r>
                        <a:rPr lang="es-CO" sz="1200" b="0" i="0" smtClean="0">
                          <a:latin typeface="Cambria Math" panose="02040503050406030204" pitchFamily="18" charset="0"/>
                        </a:rPr>
                        <m:t>                   (75) </m:t>
                      </m:r>
                    </m:oMath>
                  </m:oMathPara>
                </a14:m>
                <a:endParaRPr lang="es-CO" sz="1200" dirty="0"/>
              </a:p>
            </p:txBody>
          </p:sp>
        </mc:Choice>
        <mc:Fallback>
          <p:sp>
            <p:nvSpPr>
              <p:cNvPr id="7" name="CuadroTexto 6">
                <a:extLst>
                  <a:ext uri="{FF2B5EF4-FFF2-40B4-BE49-F238E27FC236}">
                    <a16:creationId xmlns:a16="http://schemas.microsoft.com/office/drawing/2014/main" id="{1829CDB7-4E2C-354E-195F-529E6A1060E1}"/>
                  </a:ext>
                </a:extLst>
              </p:cNvPr>
              <p:cNvSpPr txBox="1">
                <a:spLocks noRot="1" noChangeAspect="1" noMove="1" noResize="1" noEditPoints="1" noAdjustHandles="1" noChangeArrowheads="1" noChangeShapeType="1" noTextEdit="1"/>
              </p:cNvSpPr>
              <p:nvPr/>
            </p:nvSpPr>
            <p:spPr>
              <a:xfrm>
                <a:off x="3302288" y="4063295"/>
                <a:ext cx="2986087" cy="308418"/>
              </a:xfrm>
              <a:prstGeom prst="rect">
                <a:avLst/>
              </a:prstGeom>
              <a:blipFill>
                <a:blip r:embed="rId6"/>
                <a:stretch>
                  <a:fillRect b="-8000"/>
                </a:stretch>
              </a:blipFill>
            </p:spPr>
            <p:txBody>
              <a:bodyPr/>
              <a:lstStyle/>
              <a:p>
                <a:r>
                  <a:rPr lang="es-CO">
                    <a:noFill/>
                  </a:rPr>
                  <a:t> </a:t>
                </a:r>
              </a:p>
            </p:txBody>
          </p:sp>
        </mc:Fallback>
      </mc:AlternateContent>
      <p:pic>
        <p:nvPicPr>
          <p:cNvPr id="10" name="Imagen 9">
            <a:extLst>
              <a:ext uri="{FF2B5EF4-FFF2-40B4-BE49-F238E27FC236}">
                <a16:creationId xmlns:a16="http://schemas.microsoft.com/office/drawing/2014/main" id="{632FDE48-A4B0-0D96-D71F-A7D0DA08F455}"/>
              </a:ext>
            </a:extLst>
          </p:cNvPr>
          <p:cNvPicPr>
            <a:picLocks noChangeAspect="1"/>
          </p:cNvPicPr>
          <p:nvPr/>
        </p:nvPicPr>
        <p:blipFill>
          <a:blip r:embed="rId7"/>
          <a:stretch>
            <a:fillRect/>
          </a:stretch>
        </p:blipFill>
        <p:spPr>
          <a:xfrm>
            <a:off x="1521501" y="952087"/>
            <a:ext cx="5936105" cy="2496731"/>
          </a:xfrm>
          <a:prstGeom prst="rect">
            <a:avLst/>
          </a:prstGeom>
        </p:spPr>
      </p:pic>
    </p:spTree>
    <p:extLst>
      <p:ext uri="{BB962C8B-B14F-4D97-AF65-F5344CB8AC3E}">
        <p14:creationId xmlns:p14="http://schemas.microsoft.com/office/powerpoint/2010/main" val="344553799"/>
      </p:ext>
    </p:extLst>
  </p:cSld>
  <p:clrMapOvr>
    <a:masterClrMapping/>
  </p:clrMapOvr>
  <p:transition spd="slow">
    <p:push dir="u"/>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Imagen 21">
            <a:extLst>
              <a:ext uri="{FF2B5EF4-FFF2-40B4-BE49-F238E27FC236}">
                <a16:creationId xmlns:a16="http://schemas.microsoft.com/office/drawing/2014/main" id="{EB60E91D-E786-EE44-CF69-EE337ADE3974}"/>
              </a:ext>
            </a:extLst>
          </p:cNvPr>
          <p:cNvPicPr>
            <a:picLocks noChangeAspect="1"/>
          </p:cNvPicPr>
          <p:nvPr/>
        </p:nvPicPr>
        <p:blipFill>
          <a:blip r:embed="rId3"/>
          <a:stretch>
            <a:fillRect/>
          </a:stretch>
        </p:blipFill>
        <p:spPr>
          <a:xfrm>
            <a:off x="-13854" y="-18289"/>
            <a:ext cx="9157854" cy="5161789"/>
          </a:xfrm>
          <a:prstGeom prst="rect">
            <a:avLst/>
          </a:prstGeom>
        </p:spPr>
      </p:pic>
      <p:sp>
        <p:nvSpPr>
          <p:cNvPr id="2" name="Elipse 1">
            <a:extLst>
              <a:ext uri="{FF2B5EF4-FFF2-40B4-BE49-F238E27FC236}">
                <a16:creationId xmlns:a16="http://schemas.microsoft.com/office/drawing/2014/main" id="{808D58B5-B2C7-7C38-8DE3-DA39A31874B1}"/>
              </a:ext>
            </a:extLst>
          </p:cNvPr>
          <p:cNvSpPr/>
          <p:nvPr/>
        </p:nvSpPr>
        <p:spPr>
          <a:xfrm>
            <a:off x="8549155" y="4433407"/>
            <a:ext cx="447677" cy="454040"/>
          </a:xfrm>
          <a:prstGeom prst="ellipse">
            <a:avLst/>
          </a:prstGeom>
          <a:solidFill>
            <a:srgbClr val="D20000"/>
          </a:solidFill>
          <a:ln>
            <a:solidFill>
              <a:srgbClr val="D2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 name="Google Shape;69;p15">
            <a:extLst>
              <a:ext uri="{FF2B5EF4-FFF2-40B4-BE49-F238E27FC236}">
                <a16:creationId xmlns:a16="http://schemas.microsoft.com/office/drawing/2014/main" id="{0655492F-5DE4-7253-0DDC-32E59280DDB5}"/>
              </a:ext>
            </a:extLst>
          </p:cNvPr>
          <p:cNvSpPr txBox="1">
            <a:spLocks/>
          </p:cNvSpPr>
          <p:nvPr/>
        </p:nvSpPr>
        <p:spPr>
          <a:xfrm>
            <a:off x="8549155" y="4473202"/>
            <a:ext cx="447677" cy="454040"/>
          </a:xfrm>
          <a:prstGeom prst="rect">
            <a:avLst/>
          </a:prstGeom>
          <a:noFill/>
          <a:ln>
            <a:noFill/>
          </a:ln>
        </p:spPr>
        <p:txBody>
          <a:bodyPr spcFirstLastPara="1" wrap="square" lIns="91425" tIns="91425" rIns="91425" bIns="91425" anchor="t" anchorCtr="0">
            <a:normAutofit fontScale="825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s-ES" sz="2400" b="1" dirty="0">
                <a:solidFill>
                  <a:schemeClr val="bg1">
                    <a:lumMod val="95000"/>
                  </a:schemeClr>
                </a:solidFill>
                <a:latin typeface="Times New Roman" panose="02020603050405020304" pitchFamily="18" charset="0"/>
                <a:cs typeface="Times New Roman" panose="02020603050405020304" pitchFamily="18" charset="0"/>
              </a:rPr>
              <a:t>33</a:t>
            </a:r>
          </a:p>
        </p:txBody>
      </p:sp>
      <p:sp>
        <p:nvSpPr>
          <p:cNvPr id="4" name="Google Shape;69;p15">
            <a:extLst>
              <a:ext uri="{FF2B5EF4-FFF2-40B4-BE49-F238E27FC236}">
                <a16:creationId xmlns:a16="http://schemas.microsoft.com/office/drawing/2014/main" id="{63FA07C0-F843-BC1A-8284-3A66A54F51C8}"/>
              </a:ext>
            </a:extLst>
          </p:cNvPr>
          <p:cNvSpPr txBox="1">
            <a:spLocks noGrp="1"/>
          </p:cNvSpPr>
          <p:nvPr>
            <p:ph type="title"/>
          </p:nvPr>
        </p:nvSpPr>
        <p:spPr>
          <a:xfrm>
            <a:off x="311699" y="184942"/>
            <a:ext cx="4967531" cy="572700"/>
          </a:xfrm>
          <a:prstGeom prst="rect">
            <a:avLst/>
          </a:prstGeom>
        </p:spPr>
        <p:txBody>
          <a:bodyPr spcFirstLastPara="1" wrap="square" lIns="91425" tIns="91425" rIns="91425" bIns="91425" anchor="t" anchorCtr="0">
            <a:normAutofit fontScale="90000"/>
          </a:bodyPr>
          <a:lstStyle/>
          <a:p>
            <a:r>
              <a:rPr lang="es-ES" dirty="0">
                <a:latin typeface="Times New Roman" panose="02020603050405020304" pitchFamily="18" charset="0"/>
                <a:cs typeface="Times New Roman" panose="02020603050405020304" pitchFamily="18" charset="0"/>
              </a:rPr>
              <a:t>8. Modelos: SIE y pSIE</a:t>
            </a:r>
            <a:br>
              <a:rPr lang="es-ES" dirty="0">
                <a:latin typeface="Times New Roman" panose="02020603050405020304" pitchFamily="18" charset="0"/>
                <a:cs typeface="Times New Roman" panose="02020603050405020304" pitchFamily="18" charset="0"/>
              </a:rPr>
            </a:br>
            <a:br>
              <a:rPr lang="es-ES" dirty="0">
                <a:latin typeface="Times New Roman" panose="02020603050405020304" pitchFamily="18" charset="0"/>
                <a:cs typeface="Times New Roman" panose="02020603050405020304" pitchFamily="18" charset="0"/>
              </a:rPr>
            </a:br>
            <a:endParaRPr dirty="0">
              <a:latin typeface="Times New Roman" panose="02020603050405020304" pitchFamily="18" charset="0"/>
              <a:cs typeface="Times New Roman" panose="02020603050405020304" pitchFamily="18" charset="0"/>
            </a:endParaRPr>
          </a:p>
        </p:txBody>
      </p:sp>
      <p:sp>
        <p:nvSpPr>
          <p:cNvPr id="12" name="Marcador de texto 2">
            <a:extLst>
              <a:ext uri="{FF2B5EF4-FFF2-40B4-BE49-F238E27FC236}">
                <a16:creationId xmlns:a16="http://schemas.microsoft.com/office/drawing/2014/main" id="{29E37930-4174-BCB4-B795-DD9B19C7E87D}"/>
              </a:ext>
            </a:extLst>
          </p:cNvPr>
          <p:cNvSpPr>
            <a:spLocks noGrp="1"/>
          </p:cNvSpPr>
          <p:nvPr>
            <p:ph type="body" idx="1"/>
          </p:nvPr>
        </p:nvSpPr>
        <p:spPr>
          <a:xfrm>
            <a:off x="4047345" y="4215231"/>
            <a:ext cx="4354642" cy="1119544"/>
          </a:xfrm>
        </p:spPr>
        <p:txBody>
          <a:bodyPr>
            <a:noAutofit/>
          </a:bodyPr>
          <a:lstStyle/>
          <a:p>
            <a:pPr marL="114300" indent="0" algn="just">
              <a:buNone/>
            </a:pPr>
            <a:r>
              <a:rPr lang="es-ES" sz="1000" b="1" dirty="0">
                <a:solidFill>
                  <a:schemeClr val="tx1">
                    <a:lumMod val="65000"/>
                    <a:lumOff val="35000"/>
                  </a:schemeClr>
                </a:solidFill>
                <a:latin typeface="Times New Roman" panose="02020603050405020304" pitchFamily="18" charset="0"/>
                <a:cs typeface="Times New Roman" panose="02020603050405020304" pitchFamily="18" charset="0"/>
              </a:rPr>
              <a:t>Figura 26</a:t>
            </a:r>
            <a:r>
              <a:rPr lang="es-ES" sz="1000" dirty="0">
                <a:solidFill>
                  <a:schemeClr val="tx1">
                    <a:lumMod val="65000"/>
                    <a:lumOff val="35000"/>
                  </a:schemeClr>
                </a:solidFill>
                <a:latin typeface="Times New Roman" panose="02020603050405020304" pitchFamily="18" charset="0"/>
                <a:cs typeface="Times New Roman" panose="02020603050405020304" pitchFamily="18" charset="0"/>
              </a:rPr>
              <a:t>. </a:t>
            </a:r>
            <a:r>
              <a:rPr lang="es-ES" sz="1000" dirty="0">
                <a:latin typeface="Times New Roman" panose="02020603050405020304" pitchFamily="18" charset="0"/>
                <a:cs typeface="Times New Roman" panose="02020603050405020304" pitchFamily="18" charset="0"/>
              </a:rPr>
              <a:t>Formación de las imágenes del sistema de lente gravitacional PG 1115+080 en función de la evolución temporal de las líneas de contorno de la superficie de tiempo de atraso del modelo pSIE. Los isocontornos grises se forman para tiempos mayores, por lo cual su adición es únicamente estética.</a:t>
            </a:r>
            <a:endParaRPr lang="es-CO" sz="1000" dirty="0">
              <a:latin typeface="Times New Roman" panose="02020603050405020304" pitchFamily="18" charset="0"/>
              <a:cs typeface="Times New Roman" panose="02020603050405020304" pitchFamily="18" charset="0"/>
            </a:endParaRPr>
          </a:p>
        </p:txBody>
      </p:sp>
      <p:sp>
        <p:nvSpPr>
          <p:cNvPr id="13" name="Google Shape;70;p15">
            <a:extLst>
              <a:ext uri="{FF2B5EF4-FFF2-40B4-BE49-F238E27FC236}">
                <a16:creationId xmlns:a16="http://schemas.microsoft.com/office/drawing/2014/main" id="{FD5C6EE0-FE99-D65F-62E1-AA09C01F5B43}"/>
              </a:ext>
            </a:extLst>
          </p:cNvPr>
          <p:cNvSpPr txBox="1">
            <a:spLocks/>
          </p:cNvSpPr>
          <p:nvPr/>
        </p:nvSpPr>
        <p:spPr>
          <a:xfrm>
            <a:off x="382431" y="941453"/>
            <a:ext cx="2700686" cy="48246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285750" indent="-285750">
              <a:spcAft>
                <a:spcPts val="1200"/>
              </a:spcAft>
            </a:pPr>
            <a:r>
              <a:rPr lang="es-ES" sz="1200" dirty="0">
                <a:solidFill>
                  <a:schemeClr val="tx1">
                    <a:lumMod val="65000"/>
                    <a:lumOff val="35000"/>
                  </a:schemeClr>
                </a:solidFill>
                <a:latin typeface="Times New Roman" panose="02020603050405020304" pitchFamily="18" charset="0"/>
                <a:cs typeface="Times New Roman" panose="02020603050405020304" pitchFamily="18" charset="0"/>
              </a:rPr>
              <a:t>Clasificación de imágenes</a:t>
            </a:r>
            <a:r>
              <a:rPr lang="es-ES" sz="1400" dirty="0">
                <a:solidFill>
                  <a:schemeClr val="tx1">
                    <a:lumMod val="65000"/>
                    <a:lumOff val="35000"/>
                  </a:schemeClr>
                </a:solidFill>
                <a:latin typeface="Times New Roman" panose="02020603050405020304" pitchFamily="18" charset="0"/>
                <a:cs typeface="Times New Roman" panose="02020603050405020304" pitchFamily="18" charset="0"/>
              </a:rPr>
              <a:t>.</a:t>
            </a:r>
            <a:endParaRPr lang="es-ES" sz="1400" dirty="0">
              <a:solidFill>
                <a:schemeClr val="tx1"/>
              </a:solidFill>
              <a:latin typeface="Times New Roman" panose="02020603050405020304" pitchFamily="18" charset="0"/>
              <a:cs typeface="Times New Roman" panose="02020603050405020304" pitchFamily="18" charset="0"/>
            </a:endParaRPr>
          </a:p>
        </p:txBody>
      </p:sp>
      <p:sp>
        <p:nvSpPr>
          <p:cNvPr id="21" name="Marcador de texto 2">
            <a:extLst>
              <a:ext uri="{FF2B5EF4-FFF2-40B4-BE49-F238E27FC236}">
                <a16:creationId xmlns:a16="http://schemas.microsoft.com/office/drawing/2014/main" id="{9E5F472A-7E03-4B31-FB30-110F9D5A7AAF}"/>
              </a:ext>
            </a:extLst>
          </p:cNvPr>
          <p:cNvSpPr txBox="1">
            <a:spLocks/>
          </p:cNvSpPr>
          <p:nvPr/>
        </p:nvSpPr>
        <p:spPr>
          <a:xfrm>
            <a:off x="1080949" y="2596133"/>
            <a:ext cx="2435900" cy="71437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114300" indent="0" algn="just">
              <a:buFont typeface="Arial"/>
              <a:buNone/>
            </a:pPr>
            <a:r>
              <a:rPr lang="es-ES" sz="1000" b="1" dirty="0">
                <a:solidFill>
                  <a:schemeClr val="tx1">
                    <a:lumMod val="65000"/>
                    <a:lumOff val="35000"/>
                  </a:schemeClr>
                </a:solidFill>
                <a:latin typeface="Times New Roman" panose="02020603050405020304" pitchFamily="18" charset="0"/>
                <a:cs typeface="Times New Roman" panose="02020603050405020304" pitchFamily="18" charset="0"/>
              </a:rPr>
              <a:t>Tabla 8</a:t>
            </a:r>
            <a:r>
              <a:rPr lang="es-ES" sz="1000" dirty="0">
                <a:solidFill>
                  <a:schemeClr val="tx1">
                    <a:lumMod val="65000"/>
                    <a:lumOff val="35000"/>
                  </a:schemeClr>
                </a:solidFill>
                <a:latin typeface="Times New Roman" panose="02020603050405020304" pitchFamily="18" charset="0"/>
                <a:cs typeface="Times New Roman" panose="02020603050405020304" pitchFamily="18" charset="0"/>
              </a:rPr>
              <a:t>. </a:t>
            </a:r>
            <a:r>
              <a:rPr lang="es-ES" sz="1000" dirty="0">
                <a:latin typeface="Times New Roman" panose="02020603050405020304" pitchFamily="18" charset="0"/>
                <a:cs typeface="Times New Roman" panose="02020603050405020304" pitchFamily="18" charset="0"/>
              </a:rPr>
              <a:t>Clasificación de imágenes del sistema PG 1115+080 en el SIE.</a:t>
            </a:r>
            <a:endParaRPr lang="es-CO" sz="1000" dirty="0">
              <a:latin typeface="Times New Roman" panose="02020603050405020304" pitchFamily="18" charset="0"/>
              <a:cs typeface="Times New Roman" panose="02020603050405020304" pitchFamily="18" charset="0"/>
            </a:endParaRPr>
          </a:p>
        </p:txBody>
      </p:sp>
      <p:pic>
        <p:nvPicPr>
          <p:cNvPr id="6" name="Imagen 5">
            <a:extLst>
              <a:ext uri="{FF2B5EF4-FFF2-40B4-BE49-F238E27FC236}">
                <a16:creationId xmlns:a16="http://schemas.microsoft.com/office/drawing/2014/main" id="{1081A447-2BE0-BAD2-56EC-3F1D9F219AE8}"/>
              </a:ext>
            </a:extLst>
          </p:cNvPr>
          <p:cNvPicPr>
            <a:picLocks noChangeAspect="1"/>
          </p:cNvPicPr>
          <p:nvPr/>
        </p:nvPicPr>
        <p:blipFill>
          <a:blip r:embed="rId4"/>
          <a:stretch>
            <a:fillRect/>
          </a:stretch>
        </p:blipFill>
        <p:spPr>
          <a:xfrm>
            <a:off x="1143234" y="1423915"/>
            <a:ext cx="2449231" cy="1220319"/>
          </a:xfrm>
          <a:prstGeom prst="rect">
            <a:avLst/>
          </a:prstGeom>
        </p:spPr>
      </p:pic>
      <p:pic>
        <p:nvPicPr>
          <p:cNvPr id="8" name="Imagen 7">
            <a:extLst>
              <a:ext uri="{FF2B5EF4-FFF2-40B4-BE49-F238E27FC236}">
                <a16:creationId xmlns:a16="http://schemas.microsoft.com/office/drawing/2014/main" id="{EC691362-2659-F3BF-0F31-E770F52FF9BF}"/>
              </a:ext>
            </a:extLst>
          </p:cNvPr>
          <p:cNvPicPr>
            <a:picLocks noChangeAspect="1"/>
          </p:cNvPicPr>
          <p:nvPr/>
        </p:nvPicPr>
        <p:blipFill>
          <a:blip r:embed="rId5"/>
          <a:stretch>
            <a:fillRect/>
          </a:stretch>
        </p:blipFill>
        <p:spPr>
          <a:xfrm>
            <a:off x="4164723" y="765726"/>
            <a:ext cx="4126708" cy="3449505"/>
          </a:xfrm>
          <a:prstGeom prst="rect">
            <a:avLst/>
          </a:prstGeom>
        </p:spPr>
      </p:pic>
    </p:spTree>
    <p:extLst>
      <p:ext uri="{BB962C8B-B14F-4D97-AF65-F5344CB8AC3E}">
        <p14:creationId xmlns:p14="http://schemas.microsoft.com/office/powerpoint/2010/main" val="3411850490"/>
      </p:ext>
    </p:extLst>
  </p:cSld>
  <p:clrMapOvr>
    <a:masterClrMapping/>
  </p:clrMapOvr>
  <p:transition spd="slow">
    <p:push dir="u"/>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Imagen 21">
            <a:extLst>
              <a:ext uri="{FF2B5EF4-FFF2-40B4-BE49-F238E27FC236}">
                <a16:creationId xmlns:a16="http://schemas.microsoft.com/office/drawing/2014/main" id="{EB60E91D-E786-EE44-CF69-EE337ADE3974}"/>
              </a:ext>
            </a:extLst>
          </p:cNvPr>
          <p:cNvPicPr>
            <a:picLocks noChangeAspect="1"/>
          </p:cNvPicPr>
          <p:nvPr/>
        </p:nvPicPr>
        <p:blipFill>
          <a:blip r:embed="rId3"/>
          <a:stretch>
            <a:fillRect/>
          </a:stretch>
        </p:blipFill>
        <p:spPr>
          <a:xfrm>
            <a:off x="-13854" y="-18289"/>
            <a:ext cx="9157854" cy="5161789"/>
          </a:xfrm>
          <a:prstGeom prst="rect">
            <a:avLst/>
          </a:prstGeom>
        </p:spPr>
      </p:pic>
      <p:sp>
        <p:nvSpPr>
          <p:cNvPr id="2" name="Elipse 1">
            <a:extLst>
              <a:ext uri="{FF2B5EF4-FFF2-40B4-BE49-F238E27FC236}">
                <a16:creationId xmlns:a16="http://schemas.microsoft.com/office/drawing/2014/main" id="{808D58B5-B2C7-7C38-8DE3-DA39A31874B1}"/>
              </a:ext>
            </a:extLst>
          </p:cNvPr>
          <p:cNvSpPr/>
          <p:nvPr/>
        </p:nvSpPr>
        <p:spPr>
          <a:xfrm>
            <a:off x="8549155" y="4433407"/>
            <a:ext cx="447677" cy="454040"/>
          </a:xfrm>
          <a:prstGeom prst="ellipse">
            <a:avLst/>
          </a:prstGeom>
          <a:solidFill>
            <a:srgbClr val="D20000"/>
          </a:solidFill>
          <a:ln>
            <a:solidFill>
              <a:srgbClr val="D2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 name="Google Shape;69;p15">
            <a:extLst>
              <a:ext uri="{FF2B5EF4-FFF2-40B4-BE49-F238E27FC236}">
                <a16:creationId xmlns:a16="http://schemas.microsoft.com/office/drawing/2014/main" id="{0655492F-5DE4-7253-0DDC-32E59280DDB5}"/>
              </a:ext>
            </a:extLst>
          </p:cNvPr>
          <p:cNvSpPr txBox="1">
            <a:spLocks/>
          </p:cNvSpPr>
          <p:nvPr/>
        </p:nvSpPr>
        <p:spPr>
          <a:xfrm>
            <a:off x="8549155" y="4473202"/>
            <a:ext cx="447677" cy="454040"/>
          </a:xfrm>
          <a:prstGeom prst="rect">
            <a:avLst/>
          </a:prstGeom>
          <a:noFill/>
          <a:ln>
            <a:noFill/>
          </a:ln>
        </p:spPr>
        <p:txBody>
          <a:bodyPr spcFirstLastPara="1" wrap="square" lIns="91425" tIns="91425" rIns="91425" bIns="91425" anchor="t" anchorCtr="0">
            <a:normAutofit fontScale="825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s-ES" sz="2400" b="1" dirty="0">
                <a:solidFill>
                  <a:schemeClr val="bg1">
                    <a:lumMod val="95000"/>
                  </a:schemeClr>
                </a:solidFill>
                <a:latin typeface="Times New Roman" panose="02020603050405020304" pitchFamily="18" charset="0"/>
                <a:cs typeface="Times New Roman" panose="02020603050405020304" pitchFamily="18" charset="0"/>
              </a:rPr>
              <a:t>34</a:t>
            </a:r>
          </a:p>
        </p:txBody>
      </p:sp>
      <p:sp>
        <p:nvSpPr>
          <p:cNvPr id="4" name="Google Shape;69;p15">
            <a:extLst>
              <a:ext uri="{FF2B5EF4-FFF2-40B4-BE49-F238E27FC236}">
                <a16:creationId xmlns:a16="http://schemas.microsoft.com/office/drawing/2014/main" id="{63FA07C0-F843-BC1A-8284-3A66A54F51C8}"/>
              </a:ext>
            </a:extLst>
          </p:cNvPr>
          <p:cNvSpPr txBox="1">
            <a:spLocks noGrp="1"/>
          </p:cNvSpPr>
          <p:nvPr>
            <p:ph type="title"/>
          </p:nvPr>
        </p:nvSpPr>
        <p:spPr>
          <a:xfrm>
            <a:off x="311699" y="184942"/>
            <a:ext cx="4967531" cy="572700"/>
          </a:xfrm>
          <a:prstGeom prst="rect">
            <a:avLst/>
          </a:prstGeom>
        </p:spPr>
        <p:txBody>
          <a:bodyPr spcFirstLastPara="1" wrap="square" lIns="91425" tIns="91425" rIns="91425" bIns="91425" anchor="t" anchorCtr="0">
            <a:normAutofit fontScale="90000"/>
          </a:bodyPr>
          <a:lstStyle/>
          <a:p>
            <a:r>
              <a:rPr lang="es-ES" dirty="0">
                <a:latin typeface="Times New Roman" panose="02020603050405020304" pitchFamily="18" charset="0"/>
                <a:cs typeface="Times New Roman" panose="02020603050405020304" pitchFamily="18" charset="0"/>
              </a:rPr>
              <a:t>8. Modelos: SIE y pSIE</a:t>
            </a:r>
            <a:br>
              <a:rPr lang="es-ES" dirty="0">
                <a:latin typeface="Times New Roman" panose="02020603050405020304" pitchFamily="18" charset="0"/>
                <a:cs typeface="Times New Roman" panose="02020603050405020304" pitchFamily="18" charset="0"/>
              </a:rPr>
            </a:br>
            <a:br>
              <a:rPr lang="es-ES" dirty="0">
                <a:latin typeface="Times New Roman" panose="02020603050405020304" pitchFamily="18" charset="0"/>
                <a:cs typeface="Times New Roman" panose="02020603050405020304" pitchFamily="18" charset="0"/>
              </a:rPr>
            </a:br>
            <a:endParaRPr dirty="0">
              <a:latin typeface="Times New Roman" panose="02020603050405020304" pitchFamily="18" charset="0"/>
              <a:cs typeface="Times New Roman" panose="02020603050405020304" pitchFamily="18" charset="0"/>
            </a:endParaRPr>
          </a:p>
        </p:txBody>
      </p:sp>
      <p:sp>
        <p:nvSpPr>
          <p:cNvPr id="12" name="Marcador de texto 2">
            <a:extLst>
              <a:ext uri="{FF2B5EF4-FFF2-40B4-BE49-F238E27FC236}">
                <a16:creationId xmlns:a16="http://schemas.microsoft.com/office/drawing/2014/main" id="{29E37930-4174-BCB4-B795-DD9B19C7E87D}"/>
              </a:ext>
            </a:extLst>
          </p:cNvPr>
          <p:cNvSpPr>
            <a:spLocks noGrp="1"/>
          </p:cNvSpPr>
          <p:nvPr>
            <p:ph type="body" idx="1"/>
          </p:nvPr>
        </p:nvSpPr>
        <p:spPr>
          <a:xfrm>
            <a:off x="4047345" y="4215231"/>
            <a:ext cx="4354642" cy="1119544"/>
          </a:xfrm>
        </p:spPr>
        <p:txBody>
          <a:bodyPr>
            <a:noAutofit/>
          </a:bodyPr>
          <a:lstStyle/>
          <a:p>
            <a:pPr marL="114300" indent="0" algn="just">
              <a:buNone/>
            </a:pPr>
            <a:r>
              <a:rPr lang="es-ES" sz="1000" b="1" dirty="0">
                <a:solidFill>
                  <a:schemeClr val="tx1">
                    <a:lumMod val="65000"/>
                    <a:lumOff val="35000"/>
                  </a:schemeClr>
                </a:solidFill>
                <a:latin typeface="Times New Roman" panose="02020603050405020304" pitchFamily="18" charset="0"/>
                <a:cs typeface="Times New Roman" panose="02020603050405020304" pitchFamily="18" charset="0"/>
              </a:rPr>
              <a:t>Figura 26</a:t>
            </a:r>
            <a:r>
              <a:rPr lang="es-ES" sz="1000" dirty="0">
                <a:solidFill>
                  <a:schemeClr val="tx1">
                    <a:lumMod val="65000"/>
                    <a:lumOff val="35000"/>
                  </a:schemeClr>
                </a:solidFill>
                <a:latin typeface="Times New Roman" panose="02020603050405020304" pitchFamily="18" charset="0"/>
                <a:cs typeface="Times New Roman" panose="02020603050405020304" pitchFamily="18" charset="0"/>
              </a:rPr>
              <a:t>. </a:t>
            </a:r>
            <a:r>
              <a:rPr lang="es-ES" sz="1000" dirty="0">
                <a:latin typeface="Times New Roman" panose="02020603050405020304" pitchFamily="18" charset="0"/>
                <a:cs typeface="Times New Roman" panose="02020603050405020304" pitchFamily="18" charset="0"/>
              </a:rPr>
              <a:t>Formación de las imágenes del sistema de lente gravitacional PG 1115+080 en función de la evolución temporal de las líneas de contorno de la superficie de tiempo de atraso del modelo pSIE. Los isocontornos grises se forman para tiempos mayores, por lo cual su adición es únicamente estética.</a:t>
            </a:r>
            <a:endParaRPr lang="es-CO" sz="1000" dirty="0">
              <a:latin typeface="Times New Roman" panose="02020603050405020304" pitchFamily="18" charset="0"/>
              <a:cs typeface="Times New Roman" panose="02020603050405020304" pitchFamily="18" charset="0"/>
            </a:endParaRPr>
          </a:p>
        </p:txBody>
      </p:sp>
      <p:sp>
        <p:nvSpPr>
          <p:cNvPr id="13" name="Google Shape;70;p15">
            <a:extLst>
              <a:ext uri="{FF2B5EF4-FFF2-40B4-BE49-F238E27FC236}">
                <a16:creationId xmlns:a16="http://schemas.microsoft.com/office/drawing/2014/main" id="{FD5C6EE0-FE99-D65F-62E1-AA09C01F5B43}"/>
              </a:ext>
            </a:extLst>
          </p:cNvPr>
          <p:cNvSpPr txBox="1">
            <a:spLocks/>
          </p:cNvSpPr>
          <p:nvPr/>
        </p:nvSpPr>
        <p:spPr>
          <a:xfrm>
            <a:off x="382431" y="941453"/>
            <a:ext cx="2700686" cy="48246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285750" indent="-285750">
              <a:spcAft>
                <a:spcPts val="1200"/>
              </a:spcAft>
            </a:pPr>
            <a:r>
              <a:rPr lang="es-ES" sz="1200" dirty="0">
                <a:solidFill>
                  <a:schemeClr val="tx1">
                    <a:lumMod val="65000"/>
                    <a:lumOff val="35000"/>
                  </a:schemeClr>
                </a:solidFill>
                <a:latin typeface="Times New Roman" panose="02020603050405020304" pitchFamily="18" charset="0"/>
                <a:cs typeface="Times New Roman" panose="02020603050405020304" pitchFamily="18" charset="0"/>
              </a:rPr>
              <a:t>Comparación con modelo SIE/Pt</a:t>
            </a:r>
            <a:r>
              <a:rPr lang="es-ES" sz="1400" dirty="0">
                <a:solidFill>
                  <a:schemeClr val="tx1">
                    <a:lumMod val="65000"/>
                    <a:lumOff val="35000"/>
                  </a:schemeClr>
                </a:solidFill>
                <a:latin typeface="Times New Roman" panose="02020603050405020304" pitchFamily="18" charset="0"/>
                <a:cs typeface="Times New Roman" panose="02020603050405020304" pitchFamily="18" charset="0"/>
              </a:rPr>
              <a:t>.</a:t>
            </a:r>
            <a:endParaRPr lang="es-ES" sz="1400" dirty="0">
              <a:solidFill>
                <a:schemeClr val="tx1"/>
              </a:solidFill>
              <a:latin typeface="Times New Roman" panose="02020603050405020304" pitchFamily="18" charset="0"/>
              <a:cs typeface="Times New Roman" panose="02020603050405020304" pitchFamily="18" charset="0"/>
            </a:endParaRPr>
          </a:p>
        </p:txBody>
      </p:sp>
      <p:sp>
        <p:nvSpPr>
          <p:cNvPr id="21" name="Marcador de texto 2">
            <a:extLst>
              <a:ext uri="{FF2B5EF4-FFF2-40B4-BE49-F238E27FC236}">
                <a16:creationId xmlns:a16="http://schemas.microsoft.com/office/drawing/2014/main" id="{9E5F472A-7E03-4B31-FB30-110F9D5A7AAF}"/>
              </a:ext>
            </a:extLst>
          </p:cNvPr>
          <p:cNvSpPr txBox="1">
            <a:spLocks/>
          </p:cNvSpPr>
          <p:nvPr/>
        </p:nvSpPr>
        <p:spPr>
          <a:xfrm>
            <a:off x="852569" y="2539225"/>
            <a:ext cx="2722658" cy="82269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114300" indent="0" algn="just">
              <a:buNone/>
            </a:pPr>
            <a:r>
              <a:rPr lang="es-ES" sz="1000" b="1" dirty="0">
                <a:solidFill>
                  <a:schemeClr val="tx1">
                    <a:lumMod val="65000"/>
                    <a:lumOff val="35000"/>
                  </a:schemeClr>
                </a:solidFill>
                <a:latin typeface="Times New Roman" panose="02020603050405020304" pitchFamily="18" charset="0"/>
                <a:cs typeface="Times New Roman" panose="02020603050405020304" pitchFamily="18" charset="0"/>
              </a:rPr>
              <a:t>Tabla 9</a:t>
            </a:r>
            <a:r>
              <a:rPr lang="es-ES" sz="1000" dirty="0">
                <a:solidFill>
                  <a:schemeClr val="tx1">
                    <a:lumMod val="65000"/>
                    <a:lumOff val="35000"/>
                  </a:schemeClr>
                </a:solidFill>
                <a:latin typeface="Times New Roman" panose="02020603050405020304" pitchFamily="18" charset="0"/>
                <a:cs typeface="Times New Roman" panose="02020603050405020304" pitchFamily="18" charset="0"/>
              </a:rPr>
              <a:t>. </a:t>
            </a:r>
            <a:r>
              <a:rPr lang="es-ES" sz="1000" dirty="0">
                <a:latin typeface="Times New Roman" panose="02020603050405020304" pitchFamily="18" charset="0"/>
                <a:cs typeface="Times New Roman" panose="02020603050405020304" pitchFamily="18" charset="0"/>
              </a:rPr>
              <a:t>Diferencia relativa porcentual entre los parámetros usados en este trabajo (modelo SIE) y el modelo SIE/Pt de la referencia </a:t>
            </a:r>
            <a:r>
              <a:rPr lang="es-CO" sz="1000" dirty="0">
                <a:solidFill>
                  <a:schemeClr val="accent1">
                    <a:lumMod val="75000"/>
                  </a:schemeClr>
                </a:solidFill>
                <a:latin typeface="Times New Roman" panose="02020603050405020304" pitchFamily="18" charset="0"/>
                <a:cs typeface="Times New Roman" panose="02020603050405020304" pitchFamily="18" charset="0"/>
              </a:rPr>
              <a:t>[Impey et al., 1998</a:t>
            </a:r>
            <a:r>
              <a:rPr lang="es-CO" sz="1050" dirty="0">
                <a:solidFill>
                  <a:schemeClr val="accent1">
                    <a:lumMod val="75000"/>
                  </a:schemeClr>
                </a:solidFill>
                <a:latin typeface="Times New Roman" panose="02020603050405020304" pitchFamily="18" charset="0"/>
                <a:cs typeface="Times New Roman" panose="02020603050405020304" pitchFamily="18" charset="0"/>
              </a:rPr>
              <a:t>]</a:t>
            </a:r>
            <a:r>
              <a:rPr lang="es-ES" sz="1000" dirty="0">
                <a:latin typeface="Times New Roman" panose="02020603050405020304" pitchFamily="18" charset="0"/>
                <a:cs typeface="Times New Roman" panose="02020603050405020304" pitchFamily="18" charset="0"/>
              </a:rPr>
              <a:t>.</a:t>
            </a:r>
            <a:endParaRPr lang="es-CO" sz="1000" dirty="0">
              <a:latin typeface="Times New Roman" panose="02020603050405020304" pitchFamily="18" charset="0"/>
              <a:cs typeface="Times New Roman" panose="02020603050405020304" pitchFamily="18" charset="0"/>
            </a:endParaRPr>
          </a:p>
        </p:txBody>
      </p:sp>
      <p:pic>
        <p:nvPicPr>
          <p:cNvPr id="8" name="Imagen 7">
            <a:extLst>
              <a:ext uri="{FF2B5EF4-FFF2-40B4-BE49-F238E27FC236}">
                <a16:creationId xmlns:a16="http://schemas.microsoft.com/office/drawing/2014/main" id="{EC691362-2659-F3BF-0F31-E770F52FF9BF}"/>
              </a:ext>
            </a:extLst>
          </p:cNvPr>
          <p:cNvPicPr>
            <a:picLocks noChangeAspect="1"/>
          </p:cNvPicPr>
          <p:nvPr/>
        </p:nvPicPr>
        <p:blipFill>
          <a:blip r:embed="rId4"/>
          <a:stretch>
            <a:fillRect/>
          </a:stretch>
        </p:blipFill>
        <p:spPr>
          <a:xfrm>
            <a:off x="4164723" y="765726"/>
            <a:ext cx="4126708" cy="3449505"/>
          </a:xfrm>
          <a:prstGeom prst="rect">
            <a:avLst/>
          </a:prstGeom>
        </p:spPr>
      </p:pic>
      <p:pic>
        <p:nvPicPr>
          <p:cNvPr id="7" name="Imagen 6">
            <a:extLst>
              <a:ext uri="{FF2B5EF4-FFF2-40B4-BE49-F238E27FC236}">
                <a16:creationId xmlns:a16="http://schemas.microsoft.com/office/drawing/2014/main" id="{185D3A1F-B36B-8DDE-9079-D1A736C84262}"/>
              </a:ext>
            </a:extLst>
          </p:cNvPr>
          <p:cNvPicPr>
            <a:picLocks noChangeAspect="1"/>
          </p:cNvPicPr>
          <p:nvPr/>
        </p:nvPicPr>
        <p:blipFill>
          <a:blip r:embed="rId5"/>
          <a:stretch>
            <a:fillRect/>
          </a:stretch>
        </p:blipFill>
        <p:spPr>
          <a:xfrm>
            <a:off x="985363" y="1580332"/>
            <a:ext cx="2627072" cy="1015801"/>
          </a:xfrm>
          <a:prstGeom prst="rect">
            <a:avLst/>
          </a:prstGeom>
        </p:spPr>
      </p:pic>
    </p:spTree>
    <p:extLst>
      <p:ext uri="{BB962C8B-B14F-4D97-AF65-F5344CB8AC3E}">
        <p14:creationId xmlns:p14="http://schemas.microsoft.com/office/powerpoint/2010/main" val="2299354167"/>
      </p:ext>
    </p:extLst>
  </p:cSld>
  <p:clrMapOvr>
    <a:masterClrMapping/>
  </p:clrMapOvr>
  <p:transition spd="slow">
    <p:push dir="u"/>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agen 15">
            <a:extLst>
              <a:ext uri="{FF2B5EF4-FFF2-40B4-BE49-F238E27FC236}">
                <a16:creationId xmlns:a16="http://schemas.microsoft.com/office/drawing/2014/main" id="{04F0DE83-503C-CF4D-29D6-1C927498BAF2}"/>
              </a:ext>
            </a:extLst>
          </p:cNvPr>
          <p:cNvPicPr>
            <a:picLocks noChangeAspect="1"/>
          </p:cNvPicPr>
          <p:nvPr/>
        </p:nvPicPr>
        <p:blipFill>
          <a:blip r:embed="rId3"/>
          <a:stretch>
            <a:fillRect/>
          </a:stretch>
        </p:blipFill>
        <p:spPr>
          <a:xfrm>
            <a:off x="0" y="0"/>
            <a:ext cx="9144000" cy="5143500"/>
          </a:xfrm>
          <a:prstGeom prst="rect">
            <a:avLst/>
          </a:prstGeom>
        </p:spPr>
      </p:pic>
      <p:sp>
        <p:nvSpPr>
          <p:cNvPr id="2" name="Elipse 1">
            <a:extLst>
              <a:ext uri="{FF2B5EF4-FFF2-40B4-BE49-F238E27FC236}">
                <a16:creationId xmlns:a16="http://schemas.microsoft.com/office/drawing/2014/main" id="{30C8AC90-10B1-F562-9D36-2CAF974B6DCA}"/>
              </a:ext>
            </a:extLst>
          </p:cNvPr>
          <p:cNvSpPr/>
          <p:nvPr/>
        </p:nvSpPr>
        <p:spPr>
          <a:xfrm>
            <a:off x="8349423" y="281732"/>
            <a:ext cx="447677" cy="454040"/>
          </a:xfrm>
          <a:prstGeom prst="ellipse">
            <a:avLst/>
          </a:prstGeom>
          <a:solidFill>
            <a:srgbClr val="D20000"/>
          </a:solidFill>
          <a:ln>
            <a:solidFill>
              <a:srgbClr val="D2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 name="Google Shape;69;p15">
            <a:extLst>
              <a:ext uri="{FF2B5EF4-FFF2-40B4-BE49-F238E27FC236}">
                <a16:creationId xmlns:a16="http://schemas.microsoft.com/office/drawing/2014/main" id="{D179BFD7-52B0-0831-5561-0223F0F27BA2}"/>
              </a:ext>
            </a:extLst>
          </p:cNvPr>
          <p:cNvSpPr txBox="1">
            <a:spLocks/>
          </p:cNvSpPr>
          <p:nvPr/>
        </p:nvSpPr>
        <p:spPr>
          <a:xfrm>
            <a:off x="8345021" y="281732"/>
            <a:ext cx="649819" cy="493513"/>
          </a:xfrm>
          <a:prstGeom prst="rect">
            <a:avLst/>
          </a:prstGeom>
          <a:noFill/>
          <a:ln>
            <a:noFill/>
          </a:ln>
        </p:spPr>
        <p:txBody>
          <a:bodyPr spcFirstLastPara="1" wrap="square" lIns="91425" tIns="91425" rIns="91425" bIns="91425" anchor="t" anchorCtr="0">
            <a:normAutofit fontScale="90000"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s-ES" sz="2400" b="1" dirty="0">
                <a:solidFill>
                  <a:schemeClr val="bg1">
                    <a:lumMod val="95000"/>
                  </a:schemeClr>
                </a:solidFill>
                <a:latin typeface="Times New Roman" panose="02020603050405020304" pitchFamily="18" charset="0"/>
                <a:cs typeface="Times New Roman" panose="02020603050405020304" pitchFamily="18" charset="0"/>
              </a:rPr>
              <a:t>35</a:t>
            </a:r>
          </a:p>
        </p:txBody>
      </p:sp>
      <p:sp>
        <p:nvSpPr>
          <p:cNvPr id="12" name="Google Shape;69;p15">
            <a:extLst>
              <a:ext uri="{FF2B5EF4-FFF2-40B4-BE49-F238E27FC236}">
                <a16:creationId xmlns:a16="http://schemas.microsoft.com/office/drawing/2014/main" id="{58A066C9-6113-2491-1783-ED7C0950FF1E}"/>
              </a:ext>
            </a:extLst>
          </p:cNvPr>
          <p:cNvSpPr txBox="1">
            <a:spLocks noGrp="1"/>
          </p:cNvSpPr>
          <p:nvPr>
            <p:ph type="title"/>
          </p:nvPr>
        </p:nvSpPr>
        <p:spPr>
          <a:xfrm>
            <a:off x="311700" y="184942"/>
            <a:ext cx="4667494" cy="482058"/>
          </a:xfrm>
          <a:prstGeom prst="rect">
            <a:avLst/>
          </a:prstGeom>
        </p:spPr>
        <p:txBody>
          <a:bodyPr spcFirstLastPara="1" wrap="square" lIns="91425" tIns="91425" rIns="91425" bIns="91425" anchor="t" anchorCtr="0">
            <a:normAutofit fontScale="90000"/>
          </a:bodyPr>
          <a:lstStyle/>
          <a:p>
            <a:r>
              <a:rPr lang="es-ES" dirty="0">
                <a:latin typeface="Times New Roman" panose="02020603050405020304" pitchFamily="18" charset="0"/>
                <a:cs typeface="Times New Roman" panose="02020603050405020304" pitchFamily="18" charset="0"/>
              </a:rPr>
              <a:t>8. Modelo:</a:t>
            </a:r>
            <a:r>
              <a:rPr lang="es-ES" sz="2800" dirty="0">
                <a:latin typeface="Times New Roman" panose="02020603050405020304" pitchFamily="18" charset="0"/>
                <a:cs typeface="Times New Roman" panose="02020603050405020304" pitchFamily="18" charset="0"/>
              </a:rPr>
              <a:t> N</a:t>
            </a:r>
            <a:r>
              <a:rPr lang="es-ES" dirty="0">
                <a:latin typeface="Times New Roman" panose="02020603050405020304" pitchFamily="18" charset="0"/>
                <a:cs typeface="Times New Roman" panose="02020603050405020304" pitchFamily="18" charset="0"/>
              </a:rPr>
              <a:t>IE</a:t>
            </a:r>
            <a:br>
              <a:rPr lang="es-ES" dirty="0">
                <a:latin typeface="Times New Roman" panose="02020603050405020304" pitchFamily="18" charset="0"/>
                <a:cs typeface="Times New Roman" panose="02020603050405020304" pitchFamily="18" charset="0"/>
              </a:rPr>
            </a:br>
            <a:br>
              <a:rPr lang="es-ES" dirty="0">
                <a:latin typeface="Times New Roman" panose="02020603050405020304" pitchFamily="18" charset="0"/>
                <a:cs typeface="Times New Roman" panose="02020603050405020304" pitchFamily="18" charset="0"/>
              </a:rPr>
            </a:br>
            <a:endParaRPr dirty="0">
              <a:latin typeface="Times New Roman" panose="02020603050405020304" pitchFamily="18" charset="0"/>
              <a:cs typeface="Times New Roman" panose="02020603050405020304" pitchFamily="18" charset="0"/>
            </a:endParaRPr>
          </a:p>
        </p:txBody>
      </p:sp>
      <p:sp>
        <p:nvSpPr>
          <p:cNvPr id="13" name="Google Shape;70;p15">
            <a:extLst>
              <a:ext uri="{FF2B5EF4-FFF2-40B4-BE49-F238E27FC236}">
                <a16:creationId xmlns:a16="http://schemas.microsoft.com/office/drawing/2014/main" id="{2FC0DD3A-C71E-7779-E388-0A0F675FA408}"/>
              </a:ext>
            </a:extLst>
          </p:cNvPr>
          <p:cNvSpPr txBox="1">
            <a:spLocks/>
          </p:cNvSpPr>
          <p:nvPr/>
        </p:nvSpPr>
        <p:spPr>
          <a:xfrm>
            <a:off x="443112" y="821161"/>
            <a:ext cx="2700686" cy="48246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285750" indent="-285750">
              <a:spcAft>
                <a:spcPts val="1200"/>
              </a:spcAft>
            </a:pPr>
            <a:r>
              <a:rPr lang="es-ES" sz="1200" dirty="0">
                <a:solidFill>
                  <a:schemeClr val="tx1">
                    <a:lumMod val="65000"/>
                    <a:lumOff val="35000"/>
                  </a:schemeClr>
                </a:solidFill>
                <a:latin typeface="Times New Roman" panose="02020603050405020304" pitchFamily="18" charset="0"/>
                <a:cs typeface="Times New Roman" panose="02020603050405020304" pitchFamily="18" charset="0"/>
              </a:rPr>
              <a:t>Densidad</a:t>
            </a:r>
            <a:r>
              <a:rPr lang="es-ES" sz="1400" dirty="0">
                <a:solidFill>
                  <a:schemeClr val="tx1">
                    <a:lumMod val="65000"/>
                    <a:lumOff val="35000"/>
                  </a:schemeClr>
                </a:solidFill>
                <a:latin typeface="Times New Roman" panose="02020603050405020304" pitchFamily="18" charset="0"/>
                <a:cs typeface="Times New Roman" panose="02020603050405020304" pitchFamily="18" charset="0"/>
              </a:rPr>
              <a:t>.</a:t>
            </a:r>
            <a:endParaRPr lang="es-ES" sz="1400" dirty="0">
              <a:solidFill>
                <a:schemeClr val="tx1"/>
              </a:solidFill>
              <a:latin typeface="Times New Roman" panose="02020603050405020304" pitchFamily="18"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5" name="CuadroTexto 4">
                <a:extLst>
                  <a:ext uri="{FF2B5EF4-FFF2-40B4-BE49-F238E27FC236}">
                    <a16:creationId xmlns:a16="http://schemas.microsoft.com/office/drawing/2014/main" id="{8BBD9B15-F186-ED01-88E4-7A9FC5E24B95}"/>
                  </a:ext>
                </a:extLst>
              </p:cNvPr>
              <p:cNvSpPr txBox="1"/>
              <p:nvPr/>
            </p:nvSpPr>
            <p:spPr>
              <a:xfrm>
                <a:off x="3016382" y="1042100"/>
                <a:ext cx="4498061" cy="56618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m:rPr>
                          <m:sty m:val="p"/>
                        </m:rPr>
                        <a:rPr lang="es-CO" sz="1200" smtClean="0">
                          <a:latin typeface="Cambria Math" panose="02040503050406030204" pitchFamily="18" charset="0"/>
                        </a:rPr>
                        <m:t>Σ</m:t>
                      </m:r>
                      <m:d>
                        <m:dPr>
                          <m:ctrlPr>
                            <a:rPr lang="es-CO" sz="1200" i="1">
                              <a:latin typeface="Cambria Math" panose="02040503050406030204" pitchFamily="18" charset="0"/>
                            </a:rPr>
                          </m:ctrlPr>
                        </m:dPr>
                        <m:e>
                          <m:acc>
                            <m:accPr>
                              <m:chr m:val="⃗"/>
                              <m:ctrlPr>
                                <a:rPr lang="es-CO" sz="1200" i="1">
                                  <a:latin typeface="Cambria Math" panose="02040503050406030204" pitchFamily="18" charset="0"/>
                                </a:rPr>
                              </m:ctrlPr>
                            </m:accPr>
                            <m:e>
                              <m:r>
                                <a:rPr lang="es-MX" sz="1200">
                                  <a:latin typeface="Cambria Math" panose="02040503050406030204" pitchFamily="18" charset="0"/>
                                  <a:ea typeface="Cambria Math" panose="02040503050406030204" pitchFamily="18" charset="0"/>
                                </a:rPr>
                                <m:t>𝜃</m:t>
                              </m:r>
                            </m:e>
                          </m:acc>
                          <m:r>
                            <a:rPr lang="es-CO" sz="1200" i="1">
                              <a:latin typeface="Cambria Math" panose="02040503050406030204" pitchFamily="18" charset="0"/>
                            </a:rPr>
                            <m:t> </m:t>
                          </m:r>
                        </m:e>
                      </m:d>
                      <m:r>
                        <a:rPr lang="es-CO" sz="1200">
                          <a:latin typeface="Cambria Math" panose="02040503050406030204" pitchFamily="18" charset="0"/>
                        </a:rPr>
                        <m:t>≡</m:t>
                      </m:r>
                      <m:f>
                        <m:fPr>
                          <m:ctrlPr>
                            <a:rPr lang="es-CO" sz="1200" i="1">
                              <a:latin typeface="Cambria Math" panose="02040503050406030204" pitchFamily="18" charset="0"/>
                            </a:rPr>
                          </m:ctrlPr>
                        </m:fPr>
                        <m:num>
                          <m:sSubSup>
                            <m:sSubSupPr>
                              <m:ctrlPr>
                                <a:rPr lang="es-CO" sz="1200" i="1">
                                  <a:solidFill>
                                    <a:srgbClr val="836967"/>
                                  </a:solidFill>
                                  <a:latin typeface="Cambria Math" panose="02040503050406030204" pitchFamily="18" charset="0"/>
                                </a:rPr>
                              </m:ctrlPr>
                            </m:sSubSupPr>
                            <m:e>
                              <m:r>
                                <m:rPr>
                                  <m:sty m:val="p"/>
                                </m:rPr>
                                <a:rPr lang="es-CO" sz="1200">
                                  <a:latin typeface="Cambria Math" panose="02040503050406030204" pitchFamily="18" charset="0"/>
                                </a:rPr>
                                <m:t>σ</m:t>
                              </m:r>
                            </m:e>
                            <m:sub>
                              <m:r>
                                <a:rPr lang="es-CO" sz="1200" i="1">
                                  <a:latin typeface="Cambria Math" panose="02040503050406030204" pitchFamily="18" charset="0"/>
                                </a:rPr>
                                <m:t>𝑣</m:t>
                              </m:r>
                            </m:sub>
                            <m:sup>
                              <m:r>
                                <a:rPr lang="es-CO" sz="1200">
                                  <a:latin typeface="Cambria Math" panose="02040503050406030204" pitchFamily="18" charset="0"/>
                                </a:rPr>
                                <m:t>2</m:t>
                              </m:r>
                            </m:sup>
                          </m:sSubSup>
                        </m:num>
                        <m:den>
                          <m:r>
                            <a:rPr lang="es-CO" sz="1200" i="1">
                              <a:latin typeface="Cambria Math" panose="02040503050406030204" pitchFamily="18" charset="0"/>
                            </a:rPr>
                            <m:t>2</m:t>
                          </m:r>
                          <m:r>
                            <a:rPr lang="es-CO" sz="1200" i="1">
                              <a:latin typeface="Cambria Math" panose="02040503050406030204" pitchFamily="18" charset="0"/>
                            </a:rPr>
                            <m:t>𝐺</m:t>
                          </m:r>
                          <m:sSub>
                            <m:sSubPr>
                              <m:ctrlPr>
                                <a:rPr lang="es-CO" sz="1200" i="1">
                                  <a:latin typeface="Cambria Math" panose="02040503050406030204" pitchFamily="18" charset="0"/>
                                </a:rPr>
                              </m:ctrlPr>
                            </m:sSubPr>
                            <m:e>
                              <m:r>
                                <a:rPr lang="es-CO" sz="1200" i="1">
                                  <a:latin typeface="Cambria Math" panose="02040503050406030204" pitchFamily="18" charset="0"/>
                                </a:rPr>
                                <m:t>𝐷</m:t>
                              </m:r>
                            </m:e>
                            <m:sub>
                              <m:r>
                                <a:rPr lang="es-CO" sz="1200" i="1">
                                  <a:latin typeface="Cambria Math" panose="02040503050406030204" pitchFamily="18" charset="0"/>
                                </a:rPr>
                                <m:t>𝑂𝐿</m:t>
                              </m:r>
                            </m:sub>
                          </m:sSub>
                        </m:den>
                      </m:f>
                      <m:f>
                        <m:fPr>
                          <m:ctrlPr>
                            <a:rPr lang="es-CO" sz="1200" i="1">
                              <a:latin typeface="Cambria Math" panose="02040503050406030204" pitchFamily="18" charset="0"/>
                            </a:rPr>
                          </m:ctrlPr>
                        </m:fPr>
                        <m:num>
                          <m:rad>
                            <m:radPr>
                              <m:degHide m:val="on"/>
                              <m:ctrlPr>
                                <a:rPr lang="es-CO" sz="1200" i="1">
                                  <a:latin typeface="Cambria Math" panose="02040503050406030204" pitchFamily="18" charset="0"/>
                                </a:rPr>
                              </m:ctrlPr>
                            </m:radPr>
                            <m:deg/>
                            <m:e>
                              <m:r>
                                <a:rPr lang="es-CO" sz="1200" i="1">
                                  <a:latin typeface="Cambria Math" panose="02040503050406030204" pitchFamily="18" charset="0"/>
                                </a:rPr>
                                <m:t>𝑓</m:t>
                              </m:r>
                            </m:e>
                          </m:rad>
                        </m:num>
                        <m:den>
                          <m:rad>
                            <m:radPr>
                              <m:degHide m:val="on"/>
                              <m:ctrlPr>
                                <a:rPr lang="es-CO" sz="1200" i="1">
                                  <a:latin typeface="Cambria Math" panose="02040503050406030204" pitchFamily="18" charset="0"/>
                                </a:rPr>
                              </m:ctrlPr>
                            </m:radPr>
                            <m:deg/>
                            <m:e>
                              <m:sSubSup>
                                <m:sSubSupPr>
                                  <m:ctrlPr>
                                    <a:rPr lang="es-CO" sz="1200" i="1">
                                      <a:latin typeface="Cambria Math" panose="02040503050406030204" pitchFamily="18" charset="0"/>
                                    </a:rPr>
                                  </m:ctrlPr>
                                </m:sSubSupPr>
                                <m:e>
                                  <m:r>
                                    <a:rPr lang="es-MX" sz="1200">
                                      <a:latin typeface="Cambria Math" panose="02040503050406030204" pitchFamily="18" charset="0"/>
                                      <a:ea typeface="Cambria Math" panose="02040503050406030204" pitchFamily="18" charset="0"/>
                                    </a:rPr>
                                    <m:t>𝜃</m:t>
                                  </m:r>
                                </m:e>
                                <m:sub>
                                  <m:r>
                                    <a:rPr lang="es-CO" sz="1200" i="1">
                                      <a:latin typeface="Cambria Math" panose="02040503050406030204" pitchFamily="18" charset="0"/>
                                    </a:rPr>
                                    <m:t>1</m:t>
                                  </m:r>
                                </m:sub>
                                <m:sup>
                                  <m:r>
                                    <a:rPr lang="es-CO" sz="1200" i="1">
                                      <a:latin typeface="Cambria Math" panose="02040503050406030204" pitchFamily="18" charset="0"/>
                                    </a:rPr>
                                    <m:t>2</m:t>
                                  </m:r>
                                </m:sup>
                              </m:sSubSup>
                              <m:r>
                                <a:rPr lang="es-CO" sz="1200" i="1">
                                  <a:latin typeface="Cambria Math" panose="02040503050406030204" pitchFamily="18" charset="0"/>
                                </a:rPr>
                                <m:t>+</m:t>
                              </m:r>
                              <m:sSup>
                                <m:sSupPr>
                                  <m:ctrlPr>
                                    <a:rPr lang="es-CO" sz="1200" i="1">
                                      <a:latin typeface="Cambria Math" panose="02040503050406030204" pitchFamily="18" charset="0"/>
                                    </a:rPr>
                                  </m:ctrlPr>
                                </m:sSupPr>
                                <m:e>
                                  <m:r>
                                    <a:rPr lang="es-CO" sz="1200" i="1">
                                      <a:latin typeface="Cambria Math" panose="02040503050406030204" pitchFamily="18" charset="0"/>
                                    </a:rPr>
                                    <m:t>𝑓</m:t>
                                  </m:r>
                                </m:e>
                                <m:sup>
                                  <m:r>
                                    <a:rPr lang="es-CO" sz="1200" i="1">
                                      <a:latin typeface="Cambria Math" panose="02040503050406030204" pitchFamily="18" charset="0"/>
                                    </a:rPr>
                                    <m:t>2</m:t>
                                  </m:r>
                                </m:sup>
                              </m:sSup>
                              <m:sSubSup>
                                <m:sSubSupPr>
                                  <m:ctrlPr>
                                    <a:rPr lang="es-CO" sz="1200" i="1">
                                      <a:latin typeface="Cambria Math" panose="02040503050406030204" pitchFamily="18" charset="0"/>
                                    </a:rPr>
                                  </m:ctrlPr>
                                </m:sSubSupPr>
                                <m:e>
                                  <m:r>
                                    <a:rPr lang="es-MX" sz="1200">
                                      <a:latin typeface="Cambria Math" panose="02040503050406030204" pitchFamily="18" charset="0"/>
                                      <a:ea typeface="Cambria Math" panose="02040503050406030204" pitchFamily="18" charset="0"/>
                                    </a:rPr>
                                    <m:t>𝜃</m:t>
                                  </m:r>
                                </m:e>
                                <m:sub>
                                  <m:r>
                                    <a:rPr lang="es-CO" sz="1200" i="1">
                                      <a:latin typeface="Cambria Math" panose="02040503050406030204" pitchFamily="18" charset="0"/>
                                    </a:rPr>
                                    <m:t>2</m:t>
                                  </m:r>
                                </m:sub>
                                <m:sup>
                                  <m:r>
                                    <a:rPr lang="es-CO" sz="1200" i="1">
                                      <a:latin typeface="Cambria Math" panose="02040503050406030204" pitchFamily="18" charset="0"/>
                                    </a:rPr>
                                    <m:t>2</m:t>
                                  </m:r>
                                </m:sup>
                              </m:sSubSup>
                              <m:r>
                                <a:rPr lang="es-CO" sz="1200" i="1">
                                  <a:latin typeface="Cambria Math" panose="02040503050406030204" pitchFamily="18" charset="0"/>
                                </a:rPr>
                                <m:t>+</m:t>
                              </m:r>
                              <m:sSubSup>
                                <m:sSubSupPr>
                                  <m:ctrlPr>
                                    <a:rPr lang="es-CO" sz="1200" i="1">
                                      <a:latin typeface="Cambria Math" panose="02040503050406030204" pitchFamily="18" charset="0"/>
                                    </a:rPr>
                                  </m:ctrlPr>
                                </m:sSubSupPr>
                                <m:e>
                                  <m:r>
                                    <a:rPr lang="es-MX" sz="1200">
                                      <a:latin typeface="Cambria Math" panose="02040503050406030204" pitchFamily="18" charset="0"/>
                                      <a:ea typeface="Cambria Math" panose="02040503050406030204" pitchFamily="18" charset="0"/>
                                    </a:rPr>
                                    <m:t>𝜃</m:t>
                                  </m:r>
                                </m:e>
                                <m:sub>
                                  <m:r>
                                    <a:rPr lang="es-CO" sz="1200" i="1">
                                      <a:latin typeface="Cambria Math" panose="02040503050406030204" pitchFamily="18" charset="0"/>
                                    </a:rPr>
                                    <m:t>𝑐</m:t>
                                  </m:r>
                                </m:sub>
                                <m:sup>
                                  <m:r>
                                    <a:rPr lang="es-CO" sz="1200" i="1">
                                      <a:latin typeface="Cambria Math" panose="02040503050406030204" pitchFamily="18" charset="0"/>
                                    </a:rPr>
                                    <m:t>2</m:t>
                                  </m:r>
                                </m:sup>
                              </m:sSubSup>
                            </m:e>
                          </m:rad>
                        </m:den>
                      </m:f>
                      <m:r>
                        <a:rPr lang="es-ES" sz="1200" b="0" i="1" smtClean="0">
                          <a:latin typeface="Cambria Math" panose="02040503050406030204" pitchFamily="18" charset="0"/>
                        </a:rPr>
                        <m:t>                                               (7</m:t>
                      </m:r>
                      <m:r>
                        <a:rPr lang="es-ES" sz="1200" b="0" i="1" smtClean="0">
                          <a:latin typeface="Cambria Math" panose="02040503050406030204" pitchFamily="18" charset="0"/>
                        </a:rPr>
                        <m:t>8</m:t>
                      </m:r>
                      <m:r>
                        <a:rPr lang="es-ES" sz="1200" b="0" i="1" smtClean="0">
                          <a:latin typeface="Cambria Math" panose="02040503050406030204" pitchFamily="18" charset="0"/>
                        </a:rPr>
                        <m:t>) </m:t>
                      </m:r>
                    </m:oMath>
                  </m:oMathPara>
                </a14:m>
                <a:endParaRPr lang="es-CO" sz="1100" dirty="0"/>
              </a:p>
            </p:txBody>
          </p:sp>
        </mc:Choice>
        <mc:Fallback>
          <p:sp>
            <p:nvSpPr>
              <p:cNvPr id="5" name="CuadroTexto 4">
                <a:extLst>
                  <a:ext uri="{FF2B5EF4-FFF2-40B4-BE49-F238E27FC236}">
                    <a16:creationId xmlns:a16="http://schemas.microsoft.com/office/drawing/2014/main" id="{8BBD9B15-F186-ED01-88E4-7A9FC5E24B95}"/>
                  </a:ext>
                </a:extLst>
              </p:cNvPr>
              <p:cNvSpPr txBox="1">
                <a:spLocks noRot="1" noChangeAspect="1" noMove="1" noResize="1" noEditPoints="1" noAdjustHandles="1" noChangeArrowheads="1" noChangeShapeType="1" noTextEdit="1"/>
              </p:cNvSpPr>
              <p:nvPr/>
            </p:nvSpPr>
            <p:spPr>
              <a:xfrm>
                <a:off x="3016382" y="1042100"/>
                <a:ext cx="4498061" cy="566181"/>
              </a:xfrm>
              <a:prstGeom prst="rect">
                <a:avLst/>
              </a:prstGeom>
              <a:blipFill>
                <a:blip r:embed="rId4"/>
                <a:stretch>
                  <a:fillRect b="-1075"/>
                </a:stretch>
              </a:blipFill>
            </p:spPr>
            <p:txBody>
              <a:bodyPr/>
              <a:lstStyle/>
              <a:p>
                <a:r>
                  <a:rPr lang="es-CO">
                    <a:noFill/>
                  </a:rPr>
                  <a:t> </a:t>
                </a:r>
              </a:p>
            </p:txBody>
          </p:sp>
        </mc:Fallback>
      </mc:AlternateContent>
      <mc:AlternateContent xmlns:mc="http://schemas.openxmlformats.org/markup-compatibility/2006">
        <mc:Choice xmlns:a14="http://schemas.microsoft.com/office/drawing/2010/main" Requires="a14">
          <p:sp>
            <p:nvSpPr>
              <p:cNvPr id="14" name="CuadroTexto 13">
                <a:extLst>
                  <a:ext uri="{FF2B5EF4-FFF2-40B4-BE49-F238E27FC236}">
                    <a16:creationId xmlns:a16="http://schemas.microsoft.com/office/drawing/2014/main" id="{3E2615B6-5561-564A-D16F-8CB589F3CA26}"/>
                  </a:ext>
                </a:extLst>
              </p:cNvPr>
              <p:cNvSpPr txBox="1"/>
              <p:nvPr/>
            </p:nvSpPr>
            <p:spPr>
              <a:xfrm>
                <a:off x="1096528" y="1951260"/>
                <a:ext cx="7078204" cy="56746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m:rPr>
                          <m:sty m:val="p"/>
                        </m:rPr>
                        <a:rPr lang="es-CO" sz="1200" smtClean="0">
                          <a:latin typeface="Cambria Math" panose="02040503050406030204" pitchFamily="18" charset="0"/>
                        </a:rPr>
                        <m:t>Ψ</m:t>
                      </m:r>
                      <m:d>
                        <m:dPr>
                          <m:ctrlPr>
                            <a:rPr lang="es-CO" sz="1200" i="1">
                              <a:latin typeface="Cambria Math" panose="02040503050406030204" pitchFamily="18" charset="0"/>
                            </a:rPr>
                          </m:ctrlPr>
                        </m:dPr>
                        <m:e>
                          <m:sSub>
                            <m:sSubPr>
                              <m:ctrlPr>
                                <a:rPr lang="es-CO" sz="1200" i="1">
                                  <a:latin typeface="Cambria Math" panose="02040503050406030204" pitchFamily="18" charset="0"/>
                                </a:rPr>
                              </m:ctrlPr>
                            </m:sSubPr>
                            <m:e>
                              <m:r>
                                <a:rPr lang="es-MX" sz="1200">
                                  <a:latin typeface="Cambria Math" panose="02040503050406030204" pitchFamily="18" charset="0"/>
                                  <a:ea typeface="Cambria Math" panose="02040503050406030204" pitchFamily="18" charset="0"/>
                                </a:rPr>
                                <m:t>𝜃</m:t>
                              </m:r>
                            </m:e>
                            <m:sub>
                              <m:r>
                                <a:rPr lang="es-CO" sz="1200" i="1">
                                  <a:latin typeface="Cambria Math" panose="02040503050406030204" pitchFamily="18" charset="0"/>
                                </a:rPr>
                                <m:t>1</m:t>
                              </m:r>
                            </m:sub>
                          </m:sSub>
                          <m:r>
                            <a:rPr lang="es-CO" sz="1200" i="1">
                              <a:latin typeface="Cambria Math" panose="02040503050406030204" pitchFamily="18" charset="0"/>
                            </a:rPr>
                            <m:t>,</m:t>
                          </m:r>
                          <m:sSub>
                            <m:sSubPr>
                              <m:ctrlPr>
                                <a:rPr lang="es-CO" sz="1200" i="1">
                                  <a:latin typeface="Cambria Math" panose="02040503050406030204" pitchFamily="18" charset="0"/>
                                </a:rPr>
                              </m:ctrlPr>
                            </m:sSubPr>
                            <m:e>
                              <m:r>
                                <a:rPr lang="es-MX" sz="1200">
                                  <a:latin typeface="Cambria Math" panose="02040503050406030204" pitchFamily="18" charset="0"/>
                                  <a:ea typeface="Cambria Math" panose="02040503050406030204" pitchFamily="18" charset="0"/>
                                </a:rPr>
                                <m:t>𝜃</m:t>
                              </m:r>
                            </m:e>
                            <m:sub>
                              <m:r>
                                <a:rPr lang="es-CO" sz="1200" i="1">
                                  <a:latin typeface="Cambria Math" panose="02040503050406030204" pitchFamily="18" charset="0"/>
                                </a:rPr>
                                <m:t>2</m:t>
                              </m:r>
                            </m:sub>
                          </m:sSub>
                        </m:e>
                      </m:d>
                      <m:r>
                        <a:rPr lang="es-CO" sz="1200" i="1">
                          <a:latin typeface="Cambria Math" panose="02040503050406030204" pitchFamily="18" charset="0"/>
                        </a:rPr>
                        <m:t>=</m:t>
                      </m:r>
                      <m:sSub>
                        <m:sSubPr>
                          <m:ctrlPr>
                            <a:rPr lang="es-CO" sz="1200" i="1">
                              <a:latin typeface="Cambria Math" panose="02040503050406030204" pitchFamily="18" charset="0"/>
                              <a:ea typeface="Cambria Math" panose="02040503050406030204" pitchFamily="18" charset="0"/>
                            </a:rPr>
                          </m:ctrlPr>
                        </m:sSubPr>
                        <m:e>
                          <m:r>
                            <a:rPr lang="es-MX" sz="1200">
                              <a:latin typeface="Cambria Math" panose="02040503050406030204" pitchFamily="18" charset="0"/>
                              <a:ea typeface="Cambria Math" panose="02040503050406030204" pitchFamily="18" charset="0"/>
                            </a:rPr>
                            <m:t>𝜃</m:t>
                          </m:r>
                        </m:e>
                        <m:sub>
                          <m:r>
                            <a:rPr lang="es-ES" sz="1200" i="1">
                              <a:latin typeface="Cambria Math" panose="02040503050406030204" pitchFamily="18" charset="0"/>
                              <a:ea typeface="Calibri" panose="020F0502020204030204" pitchFamily="34" charset="0"/>
                              <a:cs typeface="Times New Roman" panose="02020603050405020304" pitchFamily="18" charset="0"/>
                            </a:rPr>
                            <m:t>𝐸</m:t>
                          </m:r>
                          <m:r>
                            <a:rPr lang="es-MX" sz="1200" i="1">
                              <a:latin typeface="Cambria Math" panose="02040503050406030204" pitchFamily="18" charset="0"/>
                              <a:ea typeface="Cambria Math" panose="02040503050406030204" pitchFamily="18" charset="0"/>
                            </a:rPr>
                            <m:t>−</m:t>
                          </m:r>
                          <m:r>
                            <m:rPr>
                              <m:nor/>
                            </m:rPr>
                            <a:rPr lang="es-MX" sz="1200">
                              <a:latin typeface="Cambria Math" panose="02040503050406030204" pitchFamily="18" charset="0"/>
                              <a:ea typeface="Cambria Math" panose="02040503050406030204" pitchFamily="18" charset="0"/>
                            </a:rPr>
                            <m:t>sis</m:t>
                          </m:r>
                        </m:sub>
                      </m:sSub>
                      <m:f>
                        <m:fPr>
                          <m:ctrlPr>
                            <a:rPr lang="es-CO" sz="1200" i="1">
                              <a:latin typeface="Cambria Math" panose="02040503050406030204" pitchFamily="18" charset="0"/>
                            </a:rPr>
                          </m:ctrlPr>
                        </m:fPr>
                        <m:num>
                          <m:rad>
                            <m:radPr>
                              <m:degHide m:val="on"/>
                              <m:ctrlPr>
                                <a:rPr lang="es-CO" sz="1200" i="1">
                                  <a:latin typeface="Cambria Math" panose="02040503050406030204" pitchFamily="18" charset="0"/>
                                </a:rPr>
                              </m:ctrlPr>
                            </m:radPr>
                            <m:deg/>
                            <m:e>
                              <m:r>
                                <a:rPr lang="es-CO" sz="1200" i="1">
                                  <a:latin typeface="Cambria Math" panose="02040503050406030204" pitchFamily="18" charset="0"/>
                                </a:rPr>
                                <m:t>𝑓</m:t>
                              </m:r>
                            </m:e>
                          </m:rad>
                        </m:num>
                        <m:den>
                          <m:r>
                            <a:rPr lang="es-CO" sz="1200" i="1">
                              <a:latin typeface="Cambria Math" panose="02040503050406030204" pitchFamily="18" charset="0"/>
                            </a:rPr>
                            <m:t>2</m:t>
                          </m:r>
                          <m:r>
                            <m:rPr>
                              <m:sty m:val="p"/>
                            </m:rPr>
                            <a:rPr lang="es-CO" sz="1200">
                              <a:latin typeface="Cambria Math" panose="02040503050406030204" pitchFamily="18" charset="0"/>
                            </a:rPr>
                            <m:t>π</m:t>
                          </m:r>
                        </m:den>
                      </m:f>
                      <m:nary>
                        <m:naryPr>
                          <m:supHide m:val="on"/>
                          <m:ctrlPr>
                            <a:rPr lang="es-CO" sz="1200" i="1">
                              <a:latin typeface="Cambria Math" panose="02040503050406030204" pitchFamily="18" charset="0"/>
                            </a:rPr>
                          </m:ctrlPr>
                        </m:naryPr>
                        <m:sub>
                          <m:sSup>
                            <m:sSupPr>
                              <m:ctrlPr>
                                <a:rPr lang="es-CO" sz="1200" i="1">
                                  <a:latin typeface="Cambria Math" panose="02040503050406030204" pitchFamily="18" charset="0"/>
                                </a:rPr>
                              </m:ctrlPr>
                            </m:sSupPr>
                            <m:e>
                              <m:r>
                                <a:rPr lang="es-CO" sz="1200" i="1">
                                  <a:latin typeface="Cambria Math" panose="02040503050406030204" pitchFamily="18" charset="0"/>
                                </a:rPr>
                                <m:t>𝑅</m:t>
                              </m:r>
                            </m:e>
                            <m:sup>
                              <m:r>
                                <a:rPr lang="es-CO" sz="1200" i="1">
                                  <a:latin typeface="Cambria Math" panose="02040503050406030204" pitchFamily="18" charset="0"/>
                                </a:rPr>
                                <m:t>𝟚</m:t>
                              </m:r>
                            </m:sup>
                          </m:sSup>
                        </m:sub>
                        <m:sup/>
                        <m:e>
                          <m:f>
                            <m:fPr>
                              <m:ctrlPr>
                                <a:rPr lang="es-CO" sz="1200" i="1">
                                  <a:latin typeface="Cambria Math" panose="02040503050406030204" pitchFamily="18" charset="0"/>
                                </a:rPr>
                              </m:ctrlPr>
                            </m:fPr>
                            <m:num>
                              <m:func>
                                <m:funcPr>
                                  <m:ctrlPr>
                                    <a:rPr lang="es-CO" sz="1200" i="1">
                                      <a:latin typeface="Cambria Math" panose="02040503050406030204" pitchFamily="18" charset="0"/>
                                    </a:rPr>
                                  </m:ctrlPr>
                                </m:funcPr>
                                <m:fName>
                                  <m:r>
                                    <m:rPr>
                                      <m:sty m:val="p"/>
                                    </m:rPr>
                                    <a:rPr lang="es-CO" sz="1200">
                                      <a:latin typeface="Cambria Math" panose="02040503050406030204" pitchFamily="18" charset="0"/>
                                    </a:rPr>
                                    <m:t>ln</m:t>
                                  </m:r>
                                </m:fName>
                                <m:e>
                                  <m:rad>
                                    <m:radPr>
                                      <m:degHide m:val="on"/>
                                      <m:ctrlPr>
                                        <a:rPr lang="es-CO" sz="1200" i="1">
                                          <a:latin typeface="Cambria Math" panose="02040503050406030204" pitchFamily="18" charset="0"/>
                                        </a:rPr>
                                      </m:ctrlPr>
                                    </m:radPr>
                                    <m:deg/>
                                    <m:e>
                                      <m:sSup>
                                        <m:sSupPr>
                                          <m:ctrlPr>
                                            <a:rPr lang="es-CO" sz="1200" i="1">
                                              <a:latin typeface="Cambria Math" panose="02040503050406030204" pitchFamily="18" charset="0"/>
                                            </a:rPr>
                                          </m:ctrlPr>
                                        </m:sSupPr>
                                        <m:e>
                                          <m:d>
                                            <m:dPr>
                                              <m:ctrlPr>
                                                <a:rPr lang="es-CO" sz="1200" i="1">
                                                  <a:latin typeface="Cambria Math" panose="02040503050406030204" pitchFamily="18" charset="0"/>
                                                </a:rPr>
                                              </m:ctrlPr>
                                            </m:dPr>
                                            <m:e>
                                              <m:sSub>
                                                <m:sSubPr>
                                                  <m:ctrlPr>
                                                    <a:rPr lang="es-CO" sz="1200" i="1" smtClean="0">
                                                      <a:latin typeface="Cambria Math" panose="02040503050406030204" pitchFamily="18" charset="0"/>
                                                    </a:rPr>
                                                  </m:ctrlPr>
                                                </m:sSubPr>
                                                <m:e>
                                                  <m:r>
                                                    <a:rPr lang="es-MX" sz="1200">
                                                      <a:latin typeface="Cambria Math" panose="02040503050406030204" pitchFamily="18" charset="0"/>
                                                      <a:ea typeface="Cambria Math" panose="02040503050406030204" pitchFamily="18" charset="0"/>
                                                    </a:rPr>
                                                    <m:t>𝜃</m:t>
                                                  </m:r>
                                                </m:e>
                                                <m:sub>
                                                  <m:r>
                                                    <a:rPr lang="es-CO" sz="1200" i="1">
                                                      <a:latin typeface="Cambria Math" panose="02040503050406030204" pitchFamily="18" charset="0"/>
                                                    </a:rPr>
                                                    <m:t>1</m:t>
                                                  </m:r>
                                                </m:sub>
                                              </m:sSub>
                                              <m:r>
                                                <a:rPr lang="es-CO" sz="1200" i="1">
                                                  <a:latin typeface="Cambria Math" panose="02040503050406030204" pitchFamily="18" charset="0"/>
                                                </a:rPr>
                                                <m:t>−</m:t>
                                              </m:r>
                                              <m:sSubSup>
                                                <m:sSubSupPr>
                                                  <m:ctrlPr>
                                                    <a:rPr lang="es-CO" sz="1200" i="1">
                                                      <a:latin typeface="Cambria Math" panose="02040503050406030204" pitchFamily="18" charset="0"/>
                                                    </a:rPr>
                                                  </m:ctrlPr>
                                                </m:sSubSupPr>
                                                <m:e>
                                                  <m:r>
                                                    <a:rPr lang="es-MX" sz="1200">
                                                      <a:latin typeface="Cambria Math" panose="02040503050406030204" pitchFamily="18" charset="0"/>
                                                      <a:ea typeface="Cambria Math" panose="02040503050406030204" pitchFamily="18" charset="0"/>
                                                    </a:rPr>
                                                    <m:t>𝜃</m:t>
                                                  </m:r>
                                                </m:e>
                                                <m:sub>
                                                  <m:r>
                                                    <a:rPr lang="es-CO" sz="1200" i="1">
                                                      <a:latin typeface="Cambria Math" panose="02040503050406030204" pitchFamily="18" charset="0"/>
                                                    </a:rPr>
                                                    <m:t>1</m:t>
                                                  </m:r>
                                                </m:sub>
                                                <m:sup>
                                                  <m:r>
                                                    <a:rPr lang="es-CO" sz="1200" i="1">
                                                      <a:latin typeface="Cambria Math" panose="02040503050406030204" pitchFamily="18" charset="0"/>
                                                    </a:rPr>
                                                    <m:t>′</m:t>
                                                  </m:r>
                                                </m:sup>
                                              </m:sSubSup>
                                            </m:e>
                                          </m:d>
                                        </m:e>
                                        <m:sup>
                                          <m:r>
                                            <a:rPr lang="es-CO" sz="1200" i="1">
                                              <a:latin typeface="Cambria Math" panose="02040503050406030204" pitchFamily="18" charset="0"/>
                                            </a:rPr>
                                            <m:t>2</m:t>
                                          </m:r>
                                        </m:sup>
                                      </m:sSup>
                                      <m:r>
                                        <a:rPr lang="es-CO" sz="1200" i="1">
                                          <a:latin typeface="Cambria Math" panose="02040503050406030204" pitchFamily="18" charset="0"/>
                                        </a:rPr>
                                        <m:t>+</m:t>
                                      </m:r>
                                      <m:sSup>
                                        <m:sSupPr>
                                          <m:ctrlPr>
                                            <a:rPr lang="es-CO" sz="1200" i="1">
                                              <a:latin typeface="Cambria Math" panose="02040503050406030204" pitchFamily="18" charset="0"/>
                                            </a:rPr>
                                          </m:ctrlPr>
                                        </m:sSupPr>
                                        <m:e>
                                          <m:d>
                                            <m:dPr>
                                              <m:ctrlPr>
                                                <a:rPr lang="es-CO" sz="1200" i="1">
                                                  <a:latin typeface="Cambria Math" panose="02040503050406030204" pitchFamily="18" charset="0"/>
                                                </a:rPr>
                                              </m:ctrlPr>
                                            </m:dPr>
                                            <m:e>
                                              <m:sSub>
                                                <m:sSubPr>
                                                  <m:ctrlPr>
                                                    <a:rPr lang="es-CO" sz="1200" i="1">
                                                      <a:latin typeface="Cambria Math" panose="02040503050406030204" pitchFamily="18" charset="0"/>
                                                    </a:rPr>
                                                  </m:ctrlPr>
                                                </m:sSubPr>
                                                <m:e>
                                                  <m:r>
                                                    <a:rPr lang="es-MX" sz="1200">
                                                      <a:latin typeface="Cambria Math" panose="02040503050406030204" pitchFamily="18" charset="0"/>
                                                      <a:ea typeface="Cambria Math" panose="02040503050406030204" pitchFamily="18" charset="0"/>
                                                    </a:rPr>
                                                    <m:t>𝜃</m:t>
                                                  </m:r>
                                                </m:e>
                                                <m:sub>
                                                  <m:r>
                                                    <a:rPr lang="es-CO" sz="1200" i="1">
                                                      <a:latin typeface="Cambria Math" panose="02040503050406030204" pitchFamily="18" charset="0"/>
                                                    </a:rPr>
                                                    <m:t>2</m:t>
                                                  </m:r>
                                                </m:sub>
                                              </m:sSub>
                                              <m:r>
                                                <a:rPr lang="es-CO" sz="1200" i="1">
                                                  <a:latin typeface="Cambria Math" panose="02040503050406030204" pitchFamily="18" charset="0"/>
                                                </a:rPr>
                                                <m:t>−</m:t>
                                              </m:r>
                                              <m:sSubSup>
                                                <m:sSubSupPr>
                                                  <m:ctrlPr>
                                                    <a:rPr lang="es-CO" sz="1200" i="1">
                                                      <a:latin typeface="Cambria Math" panose="02040503050406030204" pitchFamily="18" charset="0"/>
                                                    </a:rPr>
                                                  </m:ctrlPr>
                                                </m:sSubSupPr>
                                                <m:e>
                                                  <m:r>
                                                    <a:rPr lang="es-MX" sz="1200">
                                                      <a:latin typeface="Cambria Math" panose="02040503050406030204" pitchFamily="18" charset="0"/>
                                                      <a:ea typeface="Cambria Math" panose="02040503050406030204" pitchFamily="18" charset="0"/>
                                                    </a:rPr>
                                                    <m:t>𝜃</m:t>
                                                  </m:r>
                                                </m:e>
                                                <m:sub>
                                                  <m:r>
                                                    <a:rPr lang="es-CO" sz="1200" i="1">
                                                      <a:latin typeface="Cambria Math" panose="02040503050406030204" pitchFamily="18" charset="0"/>
                                                    </a:rPr>
                                                    <m:t>2</m:t>
                                                  </m:r>
                                                </m:sub>
                                                <m:sup>
                                                  <m:r>
                                                    <a:rPr lang="es-CO" sz="1200" i="1">
                                                      <a:latin typeface="Cambria Math" panose="02040503050406030204" pitchFamily="18" charset="0"/>
                                                    </a:rPr>
                                                    <m:t>′</m:t>
                                                  </m:r>
                                                </m:sup>
                                              </m:sSubSup>
                                            </m:e>
                                          </m:d>
                                        </m:e>
                                        <m:sup>
                                          <m:r>
                                            <a:rPr lang="es-CO" sz="1200" i="1">
                                              <a:latin typeface="Cambria Math" panose="02040503050406030204" pitchFamily="18" charset="0"/>
                                            </a:rPr>
                                            <m:t>2</m:t>
                                          </m:r>
                                        </m:sup>
                                      </m:sSup>
                                    </m:e>
                                  </m:rad>
                                </m:e>
                              </m:func>
                            </m:num>
                            <m:den>
                              <m:rad>
                                <m:radPr>
                                  <m:degHide m:val="on"/>
                                  <m:ctrlPr>
                                    <a:rPr lang="es-CO" sz="1200" i="1">
                                      <a:latin typeface="Cambria Math" panose="02040503050406030204" pitchFamily="18" charset="0"/>
                                    </a:rPr>
                                  </m:ctrlPr>
                                </m:radPr>
                                <m:deg/>
                                <m:e>
                                  <m:sSubSup>
                                    <m:sSubSupPr>
                                      <m:ctrlPr>
                                        <a:rPr lang="es-CO" sz="1200" i="1">
                                          <a:latin typeface="Cambria Math" panose="02040503050406030204" pitchFamily="18" charset="0"/>
                                        </a:rPr>
                                      </m:ctrlPr>
                                    </m:sSubSupPr>
                                    <m:e>
                                      <m:r>
                                        <a:rPr lang="es-MX" sz="1200">
                                          <a:latin typeface="Cambria Math" panose="02040503050406030204" pitchFamily="18" charset="0"/>
                                          <a:ea typeface="Cambria Math" panose="02040503050406030204" pitchFamily="18" charset="0"/>
                                        </a:rPr>
                                        <m:t>𝜃</m:t>
                                      </m:r>
                                    </m:e>
                                    <m:sub>
                                      <m:r>
                                        <a:rPr lang="es-CO" sz="1200" i="1">
                                          <a:latin typeface="Cambria Math" panose="02040503050406030204" pitchFamily="18" charset="0"/>
                                        </a:rPr>
                                        <m:t>1</m:t>
                                      </m:r>
                                    </m:sub>
                                    <m:sup>
                                      <m:r>
                                        <a:rPr lang="es-CO" sz="1200" i="1">
                                          <a:latin typeface="Cambria Math" panose="02040503050406030204" pitchFamily="18" charset="0"/>
                                        </a:rPr>
                                        <m:t>′2</m:t>
                                      </m:r>
                                    </m:sup>
                                  </m:sSubSup>
                                  <m:r>
                                    <a:rPr lang="es-CO" sz="1200" i="1">
                                      <a:latin typeface="Cambria Math" panose="02040503050406030204" pitchFamily="18" charset="0"/>
                                    </a:rPr>
                                    <m:t>+</m:t>
                                  </m:r>
                                  <m:sSup>
                                    <m:sSupPr>
                                      <m:ctrlPr>
                                        <a:rPr lang="es-CO" sz="1200" i="1">
                                          <a:latin typeface="Cambria Math" panose="02040503050406030204" pitchFamily="18" charset="0"/>
                                        </a:rPr>
                                      </m:ctrlPr>
                                    </m:sSupPr>
                                    <m:e>
                                      <m:r>
                                        <a:rPr lang="es-CO" sz="1200" i="1">
                                          <a:latin typeface="Cambria Math" panose="02040503050406030204" pitchFamily="18" charset="0"/>
                                        </a:rPr>
                                        <m:t>𝑓</m:t>
                                      </m:r>
                                    </m:e>
                                    <m:sup>
                                      <m:r>
                                        <a:rPr lang="es-CO" sz="1200" i="1">
                                          <a:latin typeface="Cambria Math" panose="02040503050406030204" pitchFamily="18" charset="0"/>
                                        </a:rPr>
                                        <m:t>2</m:t>
                                      </m:r>
                                    </m:sup>
                                  </m:sSup>
                                  <m:sSubSup>
                                    <m:sSubSupPr>
                                      <m:ctrlPr>
                                        <a:rPr lang="es-CO" sz="1200" i="1">
                                          <a:latin typeface="Cambria Math" panose="02040503050406030204" pitchFamily="18" charset="0"/>
                                        </a:rPr>
                                      </m:ctrlPr>
                                    </m:sSubSupPr>
                                    <m:e>
                                      <m:r>
                                        <a:rPr lang="es-MX" sz="1200">
                                          <a:latin typeface="Cambria Math" panose="02040503050406030204" pitchFamily="18" charset="0"/>
                                          <a:ea typeface="Cambria Math" panose="02040503050406030204" pitchFamily="18" charset="0"/>
                                        </a:rPr>
                                        <m:t>𝜃</m:t>
                                      </m:r>
                                    </m:e>
                                    <m:sub>
                                      <m:r>
                                        <a:rPr lang="es-CO" sz="1200" i="1">
                                          <a:latin typeface="Cambria Math" panose="02040503050406030204" pitchFamily="18" charset="0"/>
                                        </a:rPr>
                                        <m:t>2</m:t>
                                      </m:r>
                                    </m:sub>
                                    <m:sup>
                                      <m:r>
                                        <a:rPr lang="es-CO" sz="1200" i="1">
                                          <a:latin typeface="Cambria Math" panose="02040503050406030204" pitchFamily="18" charset="0"/>
                                        </a:rPr>
                                        <m:t>′2</m:t>
                                      </m:r>
                                    </m:sup>
                                  </m:sSubSup>
                                  <m:r>
                                    <a:rPr lang="es-CO" sz="1200" i="1">
                                      <a:latin typeface="Cambria Math" panose="02040503050406030204" pitchFamily="18" charset="0"/>
                                    </a:rPr>
                                    <m:t>+</m:t>
                                  </m:r>
                                  <m:sSubSup>
                                    <m:sSubSupPr>
                                      <m:ctrlPr>
                                        <a:rPr lang="es-CO" sz="1200" i="1">
                                          <a:latin typeface="Cambria Math" panose="02040503050406030204" pitchFamily="18" charset="0"/>
                                        </a:rPr>
                                      </m:ctrlPr>
                                    </m:sSubSupPr>
                                    <m:e>
                                      <m:r>
                                        <a:rPr lang="es-MX" sz="1200">
                                          <a:latin typeface="Cambria Math" panose="02040503050406030204" pitchFamily="18" charset="0"/>
                                          <a:ea typeface="Cambria Math" panose="02040503050406030204" pitchFamily="18" charset="0"/>
                                        </a:rPr>
                                        <m:t>𝜃</m:t>
                                      </m:r>
                                    </m:e>
                                    <m:sub>
                                      <m:r>
                                        <a:rPr lang="es-CO" sz="1200" i="1">
                                          <a:latin typeface="Cambria Math" panose="02040503050406030204" pitchFamily="18" charset="0"/>
                                        </a:rPr>
                                        <m:t>𝑐</m:t>
                                      </m:r>
                                    </m:sub>
                                    <m:sup>
                                      <m:r>
                                        <a:rPr lang="es-CO" sz="1200" i="1">
                                          <a:latin typeface="Cambria Math" panose="02040503050406030204" pitchFamily="18" charset="0"/>
                                        </a:rPr>
                                        <m:t>2</m:t>
                                      </m:r>
                                    </m:sup>
                                  </m:sSubSup>
                                </m:e>
                              </m:rad>
                            </m:den>
                          </m:f>
                        </m:e>
                      </m:nary>
                      <m:r>
                        <a:rPr lang="es-CO" sz="1200" i="1">
                          <a:latin typeface="Cambria Math" panose="02040503050406030204" pitchFamily="18" charset="0"/>
                        </a:rPr>
                        <m:t> </m:t>
                      </m:r>
                      <m:r>
                        <m:rPr>
                          <m:nor/>
                        </m:rPr>
                        <a:rPr lang="es-CO" sz="1200"/>
                        <m:t>d</m:t>
                      </m:r>
                      <m:sSubSup>
                        <m:sSubSupPr>
                          <m:ctrlPr>
                            <a:rPr lang="es-CO" sz="1200" i="1">
                              <a:latin typeface="Cambria Math" panose="02040503050406030204" pitchFamily="18" charset="0"/>
                            </a:rPr>
                          </m:ctrlPr>
                        </m:sSubSupPr>
                        <m:e>
                          <m:r>
                            <a:rPr lang="es-MX" sz="1200">
                              <a:latin typeface="Cambria Math" panose="02040503050406030204" pitchFamily="18" charset="0"/>
                              <a:ea typeface="Cambria Math" panose="02040503050406030204" pitchFamily="18" charset="0"/>
                            </a:rPr>
                            <m:t>𝜃</m:t>
                          </m:r>
                        </m:e>
                        <m:sub>
                          <m:r>
                            <a:rPr lang="es-CO" sz="1200" i="1">
                              <a:latin typeface="Cambria Math" panose="02040503050406030204" pitchFamily="18" charset="0"/>
                            </a:rPr>
                            <m:t>1</m:t>
                          </m:r>
                        </m:sub>
                        <m:sup>
                          <m:r>
                            <a:rPr lang="es-CO" sz="1200" i="1">
                              <a:latin typeface="Cambria Math" panose="02040503050406030204" pitchFamily="18" charset="0"/>
                            </a:rPr>
                            <m:t>′</m:t>
                          </m:r>
                        </m:sup>
                      </m:sSubSup>
                      <m:r>
                        <a:rPr lang="es-CO" sz="1200" i="1">
                          <a:latin typeface="Cambria Math" panose="02040503050406030204" pitchFamily="18" charset="0"/>
                        </a:rPr>
                        <m:t> </m:t>
                      </m:r>
                      <m:r>
                        <m:rPr>
                          <m:nor/>
                        </m:rPr>
                        <a:rPr lang="es-CO" sz="1200"/>
                        <m:t>d</m:t>
                      </m:r>
                      <m:sSubSup>
                        <m:sSubSupPr>
                          <m:ctrlPr>
                            <a:rPr lang="es-CO" sz="1200" i="1">
                              <a:latin typeface="Cambria Math" panose="02040503050406030204" pitchFamily="18" charset="0"/>
                            </a:rPr>
                          </m:ctrlPr>
                        </m:sSubSupPr>
                        <m:e>
                          <m:r>
                            <a:rPr lang="es-MX" sz="1200">
                              <a:latin typeface="Cambria Math" panose="02040503050406030204" pitchFamily="18" charset="0"/>
                              <a:ea typeface="Cambria Math" panose="02040503050406030204" pitchFamily="18" charset="0"/>
                            </a:rPr>
                            <m:t>𝜃</m:t>
                          </m:r>
                        </m:e>
                        <m:sub>
                          <m:r>
                            <a:rPr lang="es-CO" sz="1200" i="1">
                              <a:latin typeface="Cambria Math" panose="02040503050406030204" pitchFamily="18" charset="0"/>
                            </a:rPr>
                            <m:t>2</m:t>
                          </m:r>
                        </m:sub>
                        <m:sup>
                          <m:r>
                            <a:rPr lang="es-CO" sz="1200" i="1">
                              <a:latin typeface="Cambria Math" panose="02040503050406030204" pitchFamily="18" charset="0"/>
                            </a:rPr>
                            <m:t>′</m:t>
                          </m:r>
                        </m:sup>
                      </m:sSubSup>
                      <m:r>
                        <a:rPr lang="es-ES" sz="1200" b="0" i="1" smtClean="0">
                          <a:latin typeface="Cambria Math" panose="02040503050406030204" pitchFamily="18" charset="0"/>
                        </a:rPr>
                        <m:t>                             (7</m:t>
                      </m:r>
                      <m:r>
                        <a:rPr lang="es-ES" sz="1200" b="0" i="1" smtClean="0">
                          <a:latin typeface="Cambria Math" panose="02040503050406030204" pitchFamily="18" charset="0"/>
                        </a:rPr>
                        <m:t>9</m:t>
                      </m:r>
                      <m:r>
                        <a:rPr lang="es-ES" sz="1200" b="0" i="1" smtClean="0">
                          <a:latin typeface="Cambria Math" panose="02040503050406030204" pitchFamily="18" charset="0"/>
                        </a:rPr>
                        <m:t>)</m:t>
                      </m:r>
                    </m:oMath>
                  </m:oMathPara>
                </a14:m>
                <a:endParaRPr lang="es-CO" sz="1200" dirty="0"/>
              </a:p>
            </p:txBody>
          </p:sp>
        </mc:Choice>
        <mc:Fallback>
          <p:sp>
            <p:nvSpPr>
              <p:cNvPr id="14" name="CuadroTexto 13">
                <a:extLst>
                  <a:ext uri="{FF2B5EF4-FFF2-40B4-BE49-F238E27FC236}">
                    <a16:creationId xmlns:a16="http://schemas.microsoft.com/office/drawing/2014/main" id="{3E2615B6-5561-564A-D16F-8CB589F3CA26}"/>
                  </a:ext>
                </a:extLst>
              </p:cNvPr>
              <p:cNvSpPr txBox="1">
                <a:spLocks noRot="1" noChangeAspect="1" noMove="1" noResize="1" noEditPoints="1" noAdjustHandles="1" noChangeArrowheads="1" noChangeShapeType="1" noTextEdit="1"/>
              </p:cNvSpPr>
              <p:nvPr/>
            </p:nvSpPr>
            <p:spPr>
              <a:xfrm>
                <a:off x="1096528" y="1951260"/>
                <a:ext cx="7078204" cy="567463"/>
              </a:xfrm>
              <a:prstGeom prst="rect">
                <a:avLst/>
              </a:prstGeom>
              <a:blipFill>
                <a:blip r:embed="rId5"/>
                <a:stretch>
                  <a:fillRect t="-122581" b="-184946"/>
                </a:stretch>
              </a:blipFill>
            </p:spPr>
            <p:txBody>
              <a:bodyPr/>
              <a:lstStyle/>
              <a:p>
                <a:r>
                  <a:rPr lang="es-CO">
                    <a:noFill/>
                  </a:rPr>
                  <a:t> </a:t>
                </a:r>
              </a:p>
            </p:txBody>
          </p:sp>
        </mc:Fallback>
      </mc:AlternateContent>
      <p:sp>
        <p:nvSpPr>
          <p:cNvPr id="15" name="Google Shape;70;p15">
            <a:extLst>
              <a:ext uri="{FF2B5EF4-FFF2-40B4-BE49-F238E27FC236}">
                <a16:creationId xmlns:a16="http://schemas.microsoft.com/office/drawing/2014/main" id="{BF118E56-6D73-44E1-EE06-7AE474C34283}"/>
              </a:ext>
            </a:extLst>
          </p:cNvPr>
          <p:cNvSpPr txBox="1">
            <a:spLocks/>
          </p:cNvSpPr>
          <p:nvPr/>
        </p:nvSpPr>
        <p:spPr>
          <a:xfrm>
            <a:off x="412074" y="1624773"/>
            <a:ext cx="2700686" cy="48246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285750" indent="-285750">
              <a:spcAft>
                <a:spcPts val="1200"/>
              </a:spcAft>
            </a:pPr>
            <a:r>
              <a:rPr lang="es-ES" sz="1200" dirty="0">
                <a:solidFill>
                  <a:schemeClr val="tx1">
                    <a:lumMod val="65000"/>
                    <a:lumOff val="35000"/>
                  </a:schemeClr>
                </a:solidFill>
                <a:latin typeface="Times New Roman" panose="02020603050405020304" pitchFamily="18" charset="0"/>
                <a:cs typeface="Times New Roman" panose="02020603050405020304" pitchFamily="18" charset="0"/>
              </a:rPr>
              <a:t>Potencial gravitacional</a:t>
            </a:r>
            <a:r>
              <a:rPr lang="es-ES" sz="1400" dirty="0">
                <a:solidFill>
                  <a:schemeClr val="tx1">
                    <a:lumMod val="65000"/>
                    <a:lumOff val="35000"/>
                  </a:schemeClr>
                </a:solidFill>
                <a:latin typeface="Times New Roman" panose="02020603050405020304" pitchFamily="18" charset="0"/>
                <a:cs typeface="Times New Roman" panose="02020603050405020304" pitchFamily="18" charset="0"/>
              </a:rPr>
              <a:t>.</a:t>
            </a:r>
            <a:endParaRPr lang="es-ES" sz="1400" dirty="0">
              <a:solidFill>
                <a:schemeClr val="tx1"/>
              </a:solidFill>
              <a:latin typeface="Times New Roman" panose="02020603050405020304" pitchFamily="18" charset="0"/>
              <a:cs typeface="Times New Roman" panose="02020603050405020304" pitchFamily="18" charset="0"/>
            </a:endParaRPr>
          </a:p>
        </p:txBody>
      </p:sp>
      <p:sp>
        <p:nvSpPr>
          <p:cNvPr id="6" name="Google Shape;70;p15">
            <a:extLst>
              <a:ext uri="{FF2B5EF4-FFF2-40B4-BE49-F238E27FC236}">
                <a16:creationId xmlns:a16="http://schemas.microsoft.com/office/drawing/2014/main" id="{1E1711FB-C179-0D55-335B-20D9E12DF0FE}"/>
              </a:ext>
            </a:extLst>
          </p:cNvPr>
          <p:cNvSpPr txBox="1">
            <a:spLocks/>
          </p:cNvSpPr>
          <p:nvPr/>
        </p:nvSpPr>
        <p:spPr>
          <a:xfrm>
            <a:off x="412074" y="2600494"/>
            <a:ext cx="2700686" cy="48246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285750" indent="-285750">
              <a:spcAft>
                <a:spcPts val="1200"/>
              </a:spcAft>
            </a:pPr>
            <a:r>
              <a:rPr lang="es-ES" sz="1200" dirty="0">
                <a:solidFill>
                  <a:schemeClr val="tx1">
                    <a:lumMod val="65000"/>
                    <a:lumOff val="35000"/>
                  </a:schemeClr>
                </a:solidFill>
                <a:latin typeface="Times New Roman" panose="02020603050405020304" pitchFamily="18" charset="0"/>
                <a:cs typeface="Times New Roman" panose="02020603050405020304" pitchFamily="18" charset="0"/>
              </a:rPr>
              <a:t>Ángulo de deflexión</a:t>
            </a:r>
            <a:r>
              <a:rPr lang="es-ES" sz="1400" dirty="0">
                <a:solidFill>
                  <a:schemeClr val="tx1">
                    <a:lumMod val="65000"/>
                    <a:lumOff val="35000"/>
                  </a:schemeClr>
                </a:solidFill>
                <a:latin typeface="Times New Roman" panose="02020603050405020304" pitchFamily="18" charset="0"/>
                <a:cs typeface="Times New Roman" panose="02020603050405020304" pitchFamily="18" charset="0"/>
              </a:rPr>
              <a:t>.</a:t>
            </a:r>
            <a:endParaRPr lang="es-ES" sz="1400" dirty="0">
              <a:solidFill>
                <a:schemeClr val="tx1"/>
              </a:solidFill>
              <a:latin typeface="Times New Roman" panose="02020603050405020304" pitchFamily="18"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7" name="CuadroTexto 6">
                <a:extLst>
                  <a:ext uri="{FF2B5EF4-FFF2-40B4-BE49-F238E27FC236}">
                    <a16:creationId xmlns:a16="http://schemas.microsoft.com/office/drawing/2014/main" id="{F0836D80-872F-BF81-3F0C-F7750D1D4EE7}"/>
                  </a:ext>
                </a:extLst>
              </p:cNvPr>
              <p:cNvSpPr txBox="1"/>
              <p:nvPr/>
            </p:nvSpPr>
            <p:spPr>
              <a:xfrm>
                <a:off x="2645447" y="2936049"/>
                <a:ext cx="4888582" cy="457369"/>
              </a:xfrm>
              <a:prstGeom prst="rect">
                <a:avLst/>
              </a:prstGeom>
              <a:noFill/>
            </p:spPr>
            <p:txBody>
              <a:bodyPr wrap="none" rtlCol="0">
                <a:spAutoFit/>
              </a:bodyPr>
              <a:lstStyle/>
              <a:p>
                <a14:m>
                  <m:oMath xmlns:m="http://schemas.openxmlformats.org/officeDocument/2006/math">
                    <m:sSup>
                      <m:sSupPr>
                        <m:ctrlPr>
                          <a:rPr lang="es-CO" sz="1050" i="1" smtClean="0">
                            <a:effectLst/>
                            <a:latin typeface="Cambria Math" panose="02040503050406030204" pitchFamily="18" charset="0"/>
                            <a:ea typeface="Times New Roman" panose="02020603050405020304" pitchFamily="18" charset="0"/>
                          </a:rPr>
                        </m:ctrlPr>
                      </m:sSupPr>
                      <m:e>
                        <m:r>
                          <m:rPr>
                            <m:sty m:val="p"/>
                          </m:rPr>
                          <a:rPr lang="es-CO" sz="1200">
                            <a:effectLst/>
                            <a:latin typeface="Cambria Math" panose="02040503050406030204" pitchFamily="18" charset="0"/>
                            <a:ea typeface="Times New Roman" panose="02020603050405020304" pitchFamily="18" charset="0"/>
                            <a:cs typeface="Times New Roman" panose="02020603050405020304" pitchFamily="18" charset="0"/>
                          </a:rPr>
                          <m:t>α</m:t>
                        </m:r>
                      </m:e>
                      <m:sup>
                        <m:r>
                          <a:rPr lang="es-CO" sz="1200" i="1">
                            <a:effectLst/>
                            <a:latin typeface="Cambria Math" panose="02040503050406030204" pitchFamily="18" charset="0"/>
                            <a:ea typeface="Times New Roman" panose="02020603050405020304" pitchFamily="18" charset="0"/>
                            <a:cs typeface="Times New Roman" panose="02020603050405020304" pitchFamily="18" charset="0"/>
                          </a:rPr>
                          <m:t>∗</m:t>
                        </m:r>
                      </m:sup>
                    </m:sSup>
                    <m:r>
                      <a:rPr lang="es-CO" sz="1200" i="1">
                        <a:effectLst/>
                        <a:latin typeface="Cambria Math" panose="02040503050406030204" pitchFamily="18" charset="0"/>
                        <a:ea typeface="Times New Roman" panose="02020603050405020304" pitchFamily="18" charset="0"/>
                        <a:cs typeface="Times New Roman" panose="02020603050405020304" pitchFamily="18" charset="0"/>
                      </a:rPr>
                      <m:t>=</m:t>
                    </m:r>
                    <m:d>
                      <m:dPr>
                        <m:begChr m:val="["/>
                        <m:endChr m:val="]"/>
                        <m:ctrlPr>
                          <a:rPr lang="es-CO" sz="1050" i="1">
                            <a:effectLst/>
                            <a:latin typeface="Cambria Math" panose="02040503050406030204" pitchFamily="18" charset="0"/>
                            <a:ea typeface="Times New Roman" panose="02020603050405020304" pitchFamily="18" charset="0"/>
                          </a:rPr>
                        </m:ctrlPr>
                      </m:dPr>
                      <m:e>
                        <m:f>
                          <m:fPr>
                            <m:ctrlPr>
                              <a:rPr lang="es-CO" sz="1050" i="1">
                                <a:effectLst/>
                                <a:latin typeface="Cambria Math" panose="02040503050406030204" pitchFamily="18" charset="0"/>
                                <a:ea typeface="Times New Roman" panose="02020603050405020304" pitchFamily="18" charset="0"/>
                              </a:rPr>
                            </m:ctrlPr>
                          </m:fPr>
                          <m:num>
                            <m:rad>
                              <m:radPr>
                                <m:degHide m:val="on"/>
                                <m:ctrlPr>
                                  <a:rPr lang="es-CO" sz="1050" i="1">
                                    <a:effectLst/>
                                    <a:latin typeface="Cambria Math" panose="02040503050406030204" pitchFamily="18" charset="0"/>
                                    <a:ea typeface="Times New Roman" panose="02020603050405020304" pitchFamily="18" charset="0"/>
                                  </a:rPr>
                                </m:ctrlPr>
                              </m:radPr>
                              <m:deg/>
                              <m:e>
                                <m:r>
                                  <a:rPr lang="es-CO" sz="1200" i="1">
                                    <a:effectLst/>
                                    <a:latin typeface="Cambria Math" panose="02040503050406030204" pitchFamily="18" charset="0"/>
                                    <a:ea typeface="Times New Roman" panose="02020603050405020304" pitchFamily="18" charset="0"/>
                                    <a:cs typeface="Times New Roman" panose="02020603050405020304" pitchFamily="18" charset="0"/>
                                  </a:rPr>
                                  <m:t>𝑓</m:t>
                                </m:r>
                              </m:e>
                            </m:rad>
                          </m:num>
                          <m:den>
                            <m:sSup>
                              <m:sSupPr>
                                <m:ctrlPr>
                                  <a:rPr lang="es-CO" sz="1050" i="1">
                                    <a:effectLst/>
                                    <a:latin typeface="Cambria Math" panose="02040503050406030204" pitchFamily="18" charset="0"/>
                                    <a:ea typeface="Times New Roman" panose="02020603050405020304" pitchFamily="18" charset="0"/>
                                  </a:rPr>
                                </m:ctrlPr>
                              </m:sSupPr>
                              <m:e>
                                <m:r>
                                  <a:rPr lang="es-CO" sz="1200" i="1">
                                    <a:effectLst/>
                                    <a:latin typeface="Cambria Math" panose="02040503050406030204" pitchFamily="18" charset="0"/>
                                    <a:ea typeface="Times New Roman" panose="02020603050405020304" pitchFamily="18" charset="0"/>
                                    <a:cs typeface="Times New Roman" panose="02020603050405020304" pitchFamily="18" charset="0"/>
                                  </a:rPr>
                                  <m:t>𝑓</m:t>
                                </m:r>
                              </m:e>
                              <m:sup>
                                <m:r>
                                  <a:rPr lang="es-CO" sz="1200" i="1">
                                    <a:effectLst/>
                                    <a:latin typeface="Cambria Math" panose="02040503050406030204" pitchFamily="18" charset="0"/>
                                    <a:ea typeface="Times New Roman" panose="02020603050405020304" pitchFamily="18" charset="0"/>
                                    <a:cs typeface="Times New Roman" panose="02020603050405020304" pitchFamily="18" charset="0"/>
                                  </a:rPr>
                                  <m:t>′</m:t>
                                </m:r>
                              </m:sup>
                            </m:sSup>
                          </m:den>
                        </m:f>
                        <m:func>
                          <m:funcPr>
                            <m:ctrlPr>
                              <a:rPr lang="es-CO" sz="1050" i="1">
                                <a:effectLst/>
                                <a:latin typeface="Cambria Math" panose="02040503050406030204" pitchFamily="18" charset="0"/>
                                <a:ea typeface="Times New Roman" panose="02020603050405020304" pitchFamily="18" charset="0"/>
                              </a:rPr>
                            </m:ctrlPr>
                          </m:funcPr>
                          <m:fName>
                            <m:r>
                              <m:rPr>
                                <m:sty m:val="p"/>
                              </m:rPr>
                              <a:rPr lang="es-CO" sz="1200">
                                <a:effectLst/>
                                <a:latin typeface="Cambria Math" panose="02040503050406030204" pitchFamily="18" charset="0"/>
                                <a:ea typeface="Times New Roman" panose="02020603050405020304" pitchFamily="18" charset="0"/>
                                <a:cs typeface="Times New Roman" panose="02020603050405020304" pitchFamily="18" charset="0"/>
                              </a:rPr>
                              <m:t>arcsin</m:t>
                            </m:r>
                          </m:fName>
                          <m:e>
                            <m:d>
                              <m:dPr>
                                <m:ctrlPr>
                                  <a:rPr lang="es-CO" sz="1050" i="1">
                                    <a:effectLst/>
                                    <a:latin typeface="Cambria Math" panose="02040503050406030204" pitchFamily="18" charset="0"/>
                                    <a:ea typeface="Times New Roman" panose="02020603050405020304" pitchFamily="18" charset="0"/>
                                  </a:rPr>
                                </m:ctrlPr>
                              </m:dPr>
                              <m:e>
                                <m:r>
                                  <m:rPr>
                                    <m:sty m:val="p"/>
                                  </m:rPr>
                                  <a:rPr lang="es-CO" sz="1200">
                                    <a:effectLst/>
                                    <a:latin typeface="Cambria Math" panose="02040503050406030204" pitchFamily="18" charset="0"/>
                                    <a:ea typeface="Times New Roman" panose="02020603050405020304" pitchFamily="18" charset="0"/>
                                    <a:cs typeface="Times New Roman" panose="02020603050405020304" pitchFamily="18" charset="0"/>
                                  </a:rPr>
                                  <m:t>Ξ</m:t>
                                </m:r>
                                <m:rad>
                                  <m:radPr>
                                    <m:degHide m:val="on"/>
                                    <m:ctrlPr>
                                      <a:rPr lang="es-CO" sz="1050" i="1">
                                        <a:effectLst/>
                                        <a:latin typeface="Cambria Math" panose="02040503050406030204" pitchFamily="18" charset="0"/>
                                        <a:ea typeface="Times New Roman" panose="02020603050405020304" pitchFamily="18" charset="0"/>
                                      </a:rPr>
                                    </m:ctrlPr>
                                  </m:radPr>
                                  <m:deg/>
                                  <m:e>
                                    <m:sSup>
                                      <m:sSupPr>
                                        <m:ctrlPr>
                                          <a:rPr lang="es-CO" sz="1050" i="1">
                                            <a:effectLst/>
                                            <a:latin typeface="Cambria Math" panose="02040503050406030204" pitchFamily="18" charset="0"/>
                                            <a:ea typeface="Times New Roman" panose="02020603050405020304" pitchFamily="18" charset="0"/>
                                          </a:rPr>
                                        </m:ctrlPr>
                                      </m:sSupPr>
                                      <m:e>
                                        <m:r>
                                          <a:rPr lang="es-CO" sz="1200" i="1">
                                            <a:effectLst/>
                                            <a:latin typeface="Cambria Math" panose="02040503050406030204" pitchFamily="18" charset="0"/>
                                            <a:ea typeface="Times New Roman" panose="02020603050405020304" pitchFamily="18" charset="0"/>
                                            <a:cs typeface="Times New Roman" panose="02020603050405020304" pitchFamily="18" charset="0"/>
                                          </a:rPr>
                                          <m:t>𝑏</m:t>
                                        </m:r>
                                      </m:e>
                                      <m:sup>
                                        <m:r>
                                          <a:rPr lang="es-CO" sz="1200" i="1">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es-CO" sz="1200" i="1">
                                        <a:effectLst/>
                                        <a:latin typeface="Cambria Math" panose="02040503050406030204" pitchFamily="18" charset="0"/>
                                        <a:ea typeface="Times New Roman" panose="02020603050405020304" pitchFamily="18" charset="0"/>
                                        <a:cs typeface="Times New Roman" panose="02020603050405020304" pitchFamily="18" charset="0"/>
                                      </a:rPr>
                                      <m:t>+</m:t>
                                    </m:r>
                                    <m:sSubSup>
                                      <m:sSubSupPr>
                                        <m:ctrlPr>
                                          <a:rPr lang="es-CO" sz="1050" i="1">
                                            <a:effectLst/>
                                            <a:latin typeface="Cambria Math" panose="02040503050406030204" pitchFamily="18" charset="0"/>
                                            <a:ea typeface="Times New Roman" panose="02020603050405020304" pitchFamily="18" charset="0"/>
                                          </a:rPr>
                                        </m:ctrlPr>
                                      </m:sSubSupPr>
                                      <m:e>
                                        <m:r>
                                          <a:rPr lang="es-CO" sz="1200" i="1">
                                            <a:effectLst/>
                                            <a:latin typeface="Cambria Math" panose="02040503050406030204" pitchFamily="18" charset="0"/>
                                            <a:ea typeface="Times New Roman" panose="02020603050405020304" pitchFamily="18" charset="0"/>
                                            <a:cs typeface="Times New Roman" panose="02020603050405020304" pitchFamily="18" charset="0"/>
                                          </a:rPr>
                                          <m:t>𝑏</m:t>
                                        </m:r>
                                      </m:e>
                                      <m:sub>
                                        <m:r>
                                          <a:rPr lang="es-CO" sz="1200" i="1">
                                            <a:effectLst/>
                                            <a:latin typeface="Cambria Math" panose="02040503050406030204" pitchFamily="18" charset="0"/>
                                            <a:ea typeface="Times New Roman" panose="02020603050405020304" pitchFamily="18" charset="0"/>
                                            <a:cs typeface="Times New Roman" panose="02020603050405020304" pitchFamily="18" charset="0"/>
                                          </a:rPr>
                                          <m:t>𝑐</m:t>
                                        </m:r>
                                      </m:sub>
                                      <m:sup>
                                        <m:r>
                                          <a:rPr lang="es-CO" sz="1200" i="1">
                                            <a:effectLst/>
                                            <a:latin typeface="Cambria Math" panose="02040503050406030204" pitchFamily="18" charset="0"/>
                                            <a:ea typeface="Times New Roman" panose="02020603050405020304" pitchFamily="18" charset="0"/>
                                            <a:cs typeface="Times New Roman" panose="02020603050405020304" pitchFamily="18" charset="0"/>
                                          </a:rPr>
                                          <m:t>2</m:t>
                                        </m:r>
                                      </m:sup>
                                    </m:sSubSup>
                                  </m:e>
                                </m:rad>
                              </m:e>
                            </m:d>
                          </m:e>
                        </m:func>
                        <m:r>
                          <a:rPr lang="es-CO" sz="1200" i="1">
                            <a:effectLst/>
                            <a:latin typeface="Cambria Math" panose="02040503050406030204" pitchFamily="18" charset="0"/>
                            <a:ea typeface="Times New Roman" panose="02020603050405020304" pitchFamily="18" charset="0"/>
                            <a:cs typeface="Times New Roman" panose="02020603050405020304" pitchFamily="18" charset="0"/>
                          </a:rPr>
                          <m:t>−</m:t>
                        </m:r>
                        <m:func>
                          <m:funcPr>
                            <m:ctrlPr>
                              <a:rPr lang="es-CO" sz="1050" i="1">
                                <a:effectLst/>
                                <a:latin typeface="Cambria Math" panose="02040503050406030204" pitchFamily="18" charset="0"/>
                                <a:ea typeface="Times New Roman" panose="02020603050405020304" pitchFamily="18" charset="0"/>
                              </a:rPr>
                            </m:ctrlPr>
                          </m:funcPr>
                          <m:fName>
                            <m:r>
                              <m:rPr>
                                <m:sty m:val="p"/>
                              </m:rPr>
                              <a:rPr lang="es-CO" sz="1200">
                                <a:effectLst/>
                                <a:latin typeface="Cambria Math" panose="02040503050406030204" pitchFamily="18" charset="0"/>
                                <a:ea typeface="Times New Roman" panose="02020603050405020304" pitchFamily="18" charset="0"/>
                                <a:cs typeface="Times New Roman" panose="02020603050405020304" pitchFamily="18" charset="0"/>
                              </a:rPr>
                              <m:t>arcsin</m:t>
                            </m:r>
                          </m:fName>
                          <m:e>
                            <m:d>
                              <m:dPr>
                                <m:ctrlPr>
                                  <a:rPr lang="es-CO" sz="1050" i="1">
                                    <a:effectLst/>
                                    <a:latin typeface="Cambria Math" panose="02040503050406030204" pitchFamily="18" charset="0"/>
                                    <a:ea typeface="Times New Roman" panose="02020603050405020304" pitchFamily="18" charset="0"/>
                                  </a:rPr>
                                </m:ctrlPr>
                              </m:dPr>
                              <m:e>
                                <m:r>
                                  <m:rPr>
                                    <m:sty m:val="p"/>
                                  </m:rPr>
                                  <a:rPr lang="es-CO" sz="1200">
                                    <a:effectLst/>
                                    <a:latin typeface="Cambria Math" panose="02040503050406030204" pitchFamily="18" charset="0"/>
                                    <a:ea typeface="Times New Roman" panose="02020603050405020304" pitchFamily="18" charset="0"/>
                                    <a:cs typeface="Times New Roman" panose="02020603050405020304" pitchFamily="18" charset="0"/>
                                  </a:rPr>
                                  <m:t>Ξ</m:t>
                                </m:r>
                                <m:r>
                                  <a:rPr lang="es-CO" sz="1200" i="1">
                                    <a:effectLst/>
                                    <a:latin typeface="Cambria Math" panose="02040503050406030204" pitchFamily="18" charset="0"/>
                                    <a:ea typeface="Times New Roman" panose="02020603050405020304" pitchFamily="18" charset="0"/>
                                    <a:cs typeface="Times New Roman" panose="02020603050405020304" pitchFamily="18" charset="0"/>
                                  </a:rPr>
                                  <m:t> </m:t>
                                </m:r>
                                <m:sSub>
                                  <m:sSubPr>
                                    <m:ctrlPr>
                                      <a:rPr lang="es-CO" sz="1050" i="1">
                                        <a:effectLst/>
                                        <a:latin typeface="Cambria Math" panose="02040503050406030204" pitchFamily="18" charset="0"/>
                                        <a:ea typeface="Times New Roman" panose="02020603050405020304" pitchFamily="18" charset="0"/>
                                      </a:rPr>
                                    </m:ctrlPr>
                                  </m:sSubPr>
                                  <m:e>
                                    <m:r>
                                      <a:rPr lang="es-CO" sz="1200" i="1">
                                        <a:effectLst/>
                                        <a:latin typeface="Cambria Math" panose="02040503050406030204" pitchFamily="18" charset="0"/>
                                        <a:ea typeface="Times New Roman" panose="02020603050405020304" pitchFamily="18" charset="0"/>
                                        <a:cs typeface="Times New Roman" panose="02020603050405020304" pitchFamily="18" charset="0"/>
                                      </a:rPr>
                                      <m:t>𝑏</m:t>
                                    </m:r>
                                  </m:e>
                                  <m:sub>
                                    <m:r>
                                      <a:rPr lang="es-CO" sz="1200" i="1">
                                        <a:effectLst/>
                                        <a:latin typeface="Cambria Math" panose="02040503050406030204" pitchFamily="18" charset="0"/>
                                        <a:ea typeface="Times New Roman" panose="02020603050405020304" pitchFamily="18" charset="0"/>
                                        <a:cs typeface="Times New Roman" panose="02020603050405020304" pitchFamily="18" charset="0"/>
                                      </a:rPr>
                                      <m:t>𝑐</m:t>
                                    </m:r>
                                  </m:sub>
                                </m:sSub>
                              </m:e>
                            </m:d>
                          </m:e>
                        </m:func>
                      </m:e>
                    </m:d>
                    <m:r>
                      <a:rPr lang="es-ES" sz="1200" b="0" i="1" smtClean="0">
                        <a:effectLst/>
                        <a:latin typeface="Cambria Math" panose="02040503050406030204" pitchFamily="18" charset="0"/>
                        <a:ea typeface="Times New Roman" panose="02020603050405020304" pitchFamily="18" charset="0"/>
                        <a:cs typeface="Times New Roman" panose="02020603050405020304" pitchFamily="18" charset="0"/>
                      </a:rPr>
                      <m:t>                                          (</m:t>
                    </m:r>
                    <m:r>
                      <a:rPr lang="es-ES" sz="1200" b="0" i="1" smtClean="0">
                        <a:effectLst/>
                        <a:latin typeface="Cambria Math" panose="02040503050406030204" pitchFamily="18" charset="0"/>
                        <a:ea typeface="Times New Roman" panose="02020603050405020304" pitchFamily="18" charset="0"/>
                        <a:cs typeface="Times New Roman" panose="02020603050405020304" pitchFamily="18" charset="0"/>
                      </a:rPr>
                      <m:t>80</m:t>
                    </m:r>
                    <m:r>
                      <a:rPr lang="es-ES" sz="1200" b="0" i="1" smtClean="0">
                        <a:effectLst/>
                        <a:latin typeface="Cambria Math" panose="02040503050406030204" pitchFamily="18" charset="0"/>
                        <a:ea typeface="Times New Roman" panose="02020603050405020304" pitchFamily="18" charset="0"/>
                        <a:cs typeface="Times New Roman" panose="02020603050405020304" pitchFamily="18" charset="0"/>
                      </a:rPr>
                      <m:t>)</m:t>
                    </m:r>
                  </m:oMath>
                </a14:m>
                <a:r>
                  <a:rPr lang="es-CO" dirty="0"/>
                  <a:t>  </a:t>
                </a:r>
              </a:p>
            </p:txBody>
          </p:sp>
        </mc:Choice>
        <mc:Fallback>
          <p:sp>
            <p:nvSpPr>
              <p:cNvPr id="7" name="CuadroTexto 6">
                <a:extLst>
                  <a:ext uri="{FF2B5EF4-FFF2-40B4-BE49-F238E27FC236}">
                    <a16:creationId xmlns:a16="http://schemas.microsoft.com/office/drawing/2014/main" id="{F0836D80-872F-BF81-3F0C-F7750D1D4EE7}"/>
                  </a:ext>
                </a:extLst>
              </p:cNvPr>
              <p:cNvSpPr txBox="1">
                <a:spLocks noRot="1" noChangeAspect="1" noMove="1" noResize="1" noEditPoints="1" noAdjustHandles="1" noChangeArrowheads="1" noChangeShapeType="1" noTextEdit="1"/>
              </p:cNvSpPr>
              <p:nvPr/>
            </p:nvSpPr>
            <p:spPr>
              <a:xfrm>
                <a:off x="2645447" y="2936049"/>
                <a:ext cx="4888582" cy="457369"/>
              </a:xfrm>
              <a:prstGeom prst="rect">
                <a:avLst/>
              </a:prstGeom>
              <a:blipFill>
                <a:blip r:embed="rId6"/>
                <a:stretch>
                  <a:fillRect/>
                </a:stretch>
              </a:blipFill>
            </p:spPr>
            <p:txBody>
              <a:bodyPr/>
              <a:lstStyle/>
              <a:p>
                <a:r>
                  <a:rPr lang="es-CO">
                    <a:noFill/>
                  </a:rPr>
                  <a:t> </a:t>
                </a:r>
              </a:p>
            </p:txBody>
          </p:sp>
        </mc:Fallback>
      </mc:AlternateContent>
      <mc:AlternateContent xmlns:mc="http://schemas.openxmlformats.org/markup-compatibility/2006">
        <mc:Choice xmlns:a14="http://schemas.microsoft.com/office/drawing/2010/main" Requires="a14">
          <p:sp>
            <p:nvSpPr>
              <p:cNvPr id="8" name="CuadroTexto 7">
                <a:extLst>
                  <a:ext uri="{FF2B5EF4-FFF2-40B4-BE49-F238E27FC236}">
                    <a16:creationId xmlns:a16="http://schemas.microsoft.com/office/drawing/2014/main" id="{98E14086-1C72-7FC8-3E3D-D3A29E6A88F0}"/>
                  </a:ext>
                </a:extLst>
              </p:cNvPr>
              <p:cNvSpPr txBox="1"/>
              <p:nvPr/>
            </p:nvSpPr>
            <p:spPr>
              <a:xfrm>
                <a:off x="3392533" y="3468453"/>
                <a:ext cx="4068357" cy="52104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s-CO" sz="1200" smtClean="0">
                          <a:effectLst/>
                          <a:latin typeface="Cambria Math" panose="02040503050406030204" pitchFamily="18" charset="0"/>
                          <a:ea typeface="Times New Roman" panose="02020603050405020304" pitchFamily="18" charset="0"/>
                          <a:cs typeface="Times New Roman" panose="02020603050405020304" pitchFamily="18" charset="0"/>
                        </a:rPr>
                        <m:t>Ξ</m:t>
                      </m:r>
                      <m:r>
                        <a:rPr lang="es-CO" sz="1200" smtClean="0">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s-CO" sz="1050" i="1">
                              <a:effectLst/>
                              <a:latin typeface="Cambria Math" panose="02040503050406030204" pitchFamily="18" charset="0"/>
                              <a:ea typeface="Times New Roman" panose="02020603050405020304" pitchFamily="18" charset="0"/>
                            </a:rPr>
                          </m:ctrlPr>
                        </m:fPr>
                        <m:num>
                          <m:sSup>
                            <m:sSupPr>
                              <m:ctrlPr>
                                <a:rPr lang="es-CO" sz="1050" i="1">
                                  <a:effectLst/>
                                  <a:latin typeface="Cambria Math" panose="02040503050406030204" pitchFamily="18" charset="0"/>
                                  <a:ea typeface="Times New Roman" panose="02020603050405020304" pitchFamily="18" charset="0"/>
                                </a:rPr>
                              </m:ctrlPr>
                            </m:sSupPr>
                            <m:e>
                              <m:r>
                                <a:rPr lang="es-CO" sz="1200" i="1">
                                  <a:effectLst/>
                                  <a:latin typeface="Cambria Math" panose="02040503050406030204" pitchFamily="18" charset="0"/>
                                  <a:ea typeface="Times New Roman" panose="02020603050405020304" pitchFamily="18" charset="0"/>
                                  <a:cs typeface="Times New Roman" panose="02020603050405020304" pitchFamily="18" charset="0"/>
                                </a:rPr>
                                <m:t>𝑓</m:t>
                              </m:r>
                            </m:e>
                            <m:sup>
                              <m:r>
                                <a:rPr lang="es-CO" sz="1200" i="1">
                                  <a:effectLst/>
                                  <a:latin typeface="Cambria Math" panose="02040503050406030204" pitchFamily="18" charset="0"/>
                                  <a:ea typeface="Times New Roman" panose="02020603050405020304" pitchFamily="18" charset="0"/>
                                  <a:cs typeface="Times New Roman" panose="02020603050405020304" pitchFamily="18" charset="0"/>
                                </a:rPr>
                                <m:t>′</m:t>
                              </m:r>
                            </m:sup>
                          </m:sSup>
                        </m:num>
                        <m:den>
                          <m:rad>
                            <m:radPr>
                              <m:degHide m:val="on"/>
                              <m:ctrlPr>
                                <a:rPr lang="es-CO" sz="1050" i="1">
                                  <a:effectLst/>
                                  <a:latin typeface="Cambria Math" panose="02040503050406030204" pitchFamily="18" charset="0"/>
                                  <a:ea typeface="Times New Roman" panose="02020603050405020304" pitchFamily="18" charset="0"/>
                                </a:rPr>
                              </m:ctrlPr>
                            </m:radPr>
                            <m:deg/>
                            <m:e>
                              <m:sSup>
                                <m:sSupPr>
                                  <m:ctrlPr>
                                    <a:rPr lang="es-CO" sz="1050" i="1">
                                      <a:effectLst/>
                                      <a:latin typeface="Cambria Math" panose="02040503050406030204" pitchFamily="18" charset="0"/>
                                      <a:ea typeface="Times New Roman" panose="02020603050405020304" pitchFamily="18" charset="0"/>
                                    </a:rPr>
                                  </m:ctrlPr>
                                </m:sSupPr>
                                <m:e>
                                  <m:r>
                                    <a:rPr lang="es-CO" sz="1200" i="1">
                                      <a:effectLst/>
                                      <a:latin typeface="Cambria Math" panose="02040503050406030204" pitchFamily="18" charset="0"/>
                                      <a:ea typeface="Times New Roman" panose="02020603050405020304" pitchFamily="18" charset="0"/>
                                      <a:cs typeface="Times New Roman" panose="02020603050405020304" pitchFamily="18" charset="0"/>
                                    </a:rPr>
                                    <m:t>𝑓</m:t>
                                  </m:r>
                                </m:e>
                                <m:sup>
                                  <m:r>
                                    <a:rPr lang="es-CO" sz="1200" i="1">
                                      <a:effectLst/>
                                      <a:latin typeface="Cambria Math" panose="02040503050406030204" pitchFamily="18" charset="0"/>
                                      <a:ea typeface="Times New Roman" panose="02020603050405020304" pitchFamily="18" charset="0"/>
                                      <a:cs typeface="Times New Roman" panose="02020603050405020304" pitchFamily="18" charset="0"/>
                                    </a:rPr>
                                    <m:t>2</m:t>
                                  </m:r>
                                </m:sup>
                              </m:sSup>
                              <m:sSup>
                                <m:sSupPr>
                                  <m:ctrlPr>
                                    <a:rPr lang="es-CO" sz="1050" i="1">
                                      <a:effectLst/>
                                      <a:latin typeface="Cambria Math" panose="02040503050406030204" pitchFamily="18" charset="0"/>
                                      <a:ea typeface="Times New Roman" panose="02020603050405020304" pitchFamily="18" charset="0"/>
                                    </a:rPr>
                                  </m:ctrlPr>
                                </m:sSupPr>
                                <m:e>
                                  <m:r>
                                    <a:rPr lang="es-CO" sz="1200" i="1">
                                      <a:effectLst/>
                                      <a:latin typeface="Cambria Math" panose="02040503050406030204" pitchFamily="18" charset="0"/>
                                      <a:ea typeface="Times New Roman" panose="02020603050405020304" pitchFamily="18" charset="0"/>
                                      <a:cs typeface="Times New Roman" panose="02020603050405020304" pitchFamily="18" charset="0"/>
                                    </a:rPr>
                                    <m:t>𝑥</m:t>
                                  </m:r>
                                </m:e>
                                <m:sup>
                                  <m:r>
                                    <a:rPr lang="es-CO" sz="1200" i="1">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es-CO" sz="1200" i="1">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s-CO" sz="1050" i="1">
                                      <a:effectLst/>
                                      <a:latin typeface="Cambria Math" panose="02040503050406030204" pitchFamily="18" charset="0"/>
                                      <a:ea typeface="Times New Roman" panose="02020603050405020304" pitchFamily="18" charset="0"/>
                                    </a:rPr>
                                  </m:ctrlPr>
                                </m:sSupPr>
                                <m:e>
                                  <m:r>
                                    <a:rPr lang="es-CO" sz="1200" i="1">
                                      <a:effectLst/>
                                      <a:latin typeface="Cambria Math" panose="02040503050406030204" pitchFamily="18" charset="0"/>
                                      <a:ea typeface="Times New Roman" panose="02020603050405020304" pitchFamily="18" charset="0"/>
                                      <a:cs typeface="Times New Roman" panose="02020603050405020304" pitchFamily="18" charset="0"/>
                                    </a:rPr>
                                    <m:t>𝑓</m:t>
                                  </m:r>
                                </m:e>
                                <m:sup>
                                  <m:r>
                                    <a:rPr lang="es-CO" sz="1200" i="1">
                                      <a:effectLst/>
                                      <a:latin typeface="Cambria Math" panose="02040503050406030204" pitchFamily="18" charset="0"/>
                                      <a:ea typeface="Times New Roman" panose="02020603050405020304" pitchFamily="18" charset="0"/>
                                      <a:cs typeface="Times New Roman" panose="02020603050405020304" pitchFamily="18" charset="0"/>
                                    </a:rPr>
                                    <m:t>′2</m:t>
                                  </m:r>
                                </m:sup>
                              </m:sSup>
                              <m:sSubSup>
                                <m:sSubSupPr>
                                  <m:ctrlPr>
                                    <a:rPr lang="es-CO" sz="1050" i="1">
                                      <a:effectLst/>
                                      <a:latin typeface="Cambria Math" panose="02040503050406030204" pitchFamily="18" charset="0"/>
                                      <a:ea typeface="Times New Roman" panose="02020603050405020304" pitchFamily="18" charset="0"/>
                                    </a:rPr>
                                  </m:ctrlPr>
                                </m:sSubSupPr>
                                <m:e>
                                  <m:r>
                                    <a:rPr lang="es-CO" sz="1200" i="1">
                                      <a:effectLst/>
                                      <a:latin typeface="Cambria Math" panose="02040503050406030204" pitchFamily="18" charset="0"/>
                                      <a:ea typeface="Times New Roman" panose="02020603050405020304" pitchFamily="18" charset="0"/>
                                      <a:cs typeface="Times New Roman" panose="02020603050405020304" pitchFamily="18" charset="0"/>
                                    </a:rPr>
                                    <m:t>𝑏</m:t>
                                  </m:r>
                                </m:e>
                                <m:sub>
                                  <m:r>
                                    <a:rPr lang="es-CO" sz="1200" i="1">
                                      <a:effectLst/>
                                      <a:latin typeface="Cambria Math" panose="02040503050406030204" pitchFamily="18" charset="0"/>
                                      <a:ea typeface="Times New Roman" panose="02020603050405020304" pitchFamily="18" charset="0"/>
                                      <a:cs typeface="Times New Roman" panose="02020603050405020304" pitchFamily="18" charset="0"/>
                                    </a:rPr>
                                    <m:t>𝑐</m:t>
                                  </m:r>
                                </m:sub>
                                <m:sup>
                                  <m:r>
                                    <a:rPr lang="es-CO" sz="1200" i="1">
                                      <a:effectLst/>
                                      <a:latin typeface="Cambria Math" panose="02040503050406030204" pitchFamily="18" charset="0"/>
                                      <a:ea typeface="Times New Roman" panose="02020603050405020304" pitchFamily="18" charset="0"/>
                                      <a:cs typeface="Times New Roman" panose="02020603050405020304" pitchFamily="18" charset="0"/>
                                    </a:rPr>
                                    <m:t>2</m:t>
                                  </m:r>
                                </m:sup>
                              </m:sSubSup>
                            </m:e>
                          </m:rad>
                        </m:den>
                      </m:f>
                      <m:r>
                        <a:rPr lang="es-ES" sz="1200" b="0" i="1" smtClean="0">
                          <a:effectLst/>
                          <a:latin typeface="Cambria Math" panose="02040503050406030204" pitchFamily="18" charset="0"/>
                          <a:ea typeface="Times New Roman" panose="02020603050405020304" pitchFamily="18" charset="0"/>
                          <a:cs typeface="Times New Roman" panose="02020603050405020304" pitchFamily="18" charset="0"/>
                        </a:rPr>
                        <m:t>                                                                   (</m:t>
                      </m:r>
                      <m:r>
                        <a:rPr lang="es-ES" sz="1200" b="0" i="1" smtClean="0">
                          <a:effectLst/>
                          <a:latin typeface="Cambria Math" panose="02040503050406030204" pitchFamily="18" charset="0"/>
                          <a:ea typeface="Times New Roman" panose="02020603050405020304" pitchFamily="18" charset="0"/>
                          <a:cs typeface="Times New Roman" panose="02020603050405020304" pitchFamily="18" charset="0"/>
                        </a:rPr>
                        <m:t>81</m:t>
                      </m:r>
                      <m:r>
                        <a:rPr lang="es-ES" sz="1200" b="0" i="1" smtClean="0">
                          <a:effectLst/>
                          <a:latin typeface="Cambria Math" panose="02040503050406030204" pitchFamily="18" charset="0"/>
                          <a:ea typeface="Times New Roman" panose="02020603050405020304" pitchFamily="18" charset="0"/>
                          <a:cs typeface="Times New Roman" panose="02020603050405020304" pitchFamily="18" charset="0"/>
                        </a:rPr>
                        <m:t>) </m:t>
                      </m:r>
                    </m:oMath>
                  </m:oMathPara>
                </a14:m>
                <a:endParaRPr lang="es-ES" sz="1800" b="0" dirty="0">
                  <a:effectLst/>
                  <a:ea typeface="Times New Roman" panose="02020603050405020304" pitchFamily="18" charset="0"/>
                  <a:cs typeface="Times New Roman" panose="02020603050405020304" pitchFamily="18" charset="0"/>
                </a:endParaRPr>
              </a:p>
            </p:txBody>
          </p:sp>
        </mc:Choice>
        <mc:Fallback>
          <p:sp>
            <p:nvSpPr>
              <p:cNvPr id="8" name="CuadroTexto 7">
                <a:extLst>
                  <a:ext uri="{FF2B5EF4-FFF2-40B4-BE49-F238E27FC236}">
                    <a16:creationId xmlns:a16="http://schemas.microsoft.com/office/drawing/2014/main" id="{98E14086-1C72-7FC8-3E3D-D3A29E6A88F0}"/>
                  </a:ext>
                </a:extLst>
              </p:cNvPr>
              <p:cNvSpPr txBox="1">
                <a:spLocks noRot="1" noChangeAspect="1" noMove="1" noResize="1" noEditPoints="1" noAdjustHandles="1" noChangeArrowheads="1" noChangeShapeType="1" noTextEdit="1"/>
              </p:cNvSpPr>
              <p:nvPr/>
            </p:nvSpPr>
            <p:spPr>
              <a:xfrm>
                <a:off x="3392533" y="3468453"/>
                <a:ext cx="4068357" cy="521040"/>
              </a:xfrm>
              <a:prstGeom prst="rect">
                <a:avLst/>
              </a:prstGeom>
              <a:blipFill>
                <a:blip r:embed="rId7"/>
                <a:stretch>
                  <a:fillRect b="-3529"/>
                </a:stretch>
              </a:blipFill>
            </p:spPr>
            <p:txBody>
              <a:bodyPr/>
              <a:lstStyle/>
              <a:p>
                <a:r>
                  <a:rPr lang="es-CO">
                    <a:noFill/>
                  </a:rPr>
                  <a:t> </a:t>
                </a:r>
              </a:p>
            </p:txBody>
          </p:sp>
        </mc:Fallback>
      </mc:AlternateContent>
    </p:spTree>
    <p:extLst>
      <p:ext uri="{BB962C8B-B14F-4D97-AF65-F5344CB8AC3E}">
        <p14:creationId xmlns:p14="http://schemas.microsoft.com/office/powerpoint/2010/main" val="1198270057"/>
      </p:ext>
    </p:extLst>
  </p:cSld>
  <p:clrMapOvr>
    <a:masterClrMapping/>
  </p:clrMapOvr>
  <p:transition spd="slow">
    <p:push dir="u"/>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agen 15">
            <a:extLst>
              <a:ext uri="{FF2B5EF4-FFF2-40B4-BE49-F238E27FC236}">
                <a16:creationId xmlns:a16="http://schemas.microsoft.com/office/drawing/2014/main" id="{04F0DE83-503C-CF4D-29D6-1C927498BAF2}"/>
              </a:ext>
            </a:extLst>
          </p:cNvPr>
          <p:cNvPicPr>
            <a:picLocks noChangeAspect="1"/>
          </p:cNvPicPr>
          <p:nvPr/>
        </p:nvPicPr>
        <p:blipFill>
          <a:blip r:embed="rId3"/>
          <a:stretch>
            <a:fillRect/>
          </a:stretch>
        </p:blipFill>
        <p:spPr>
          <a:xfrm>
            <a:off x="0" y="0"/>
            <a:ext cx="9144000" cy="5143500"/>
          </a:xfrm>
          <a:prstGeom prst="rect">
            <a:avLst/>
          </a:prstGeom>
        </p:spPr>
      </p:pic>
      <p:sp>
        <p:nvSpPr>
          <p:cNvPr id="2" name="Elipse 1">
            <a:extLst>
              <a:ext uri="{FF2B5EF4-FFF2-40B4-BE49-F238E27FC236}">
                <a16:creationId xmlns:a16="http://schemas.microsoft.com/office/drawing/2014/main" id="{30C8AC90-10B1-F562-9D36-2CAF974B6DCA}"/>
              </a:ext>
            </a:extLst>
          </p:cNvPr>
          <p:cNvSpPr/>
          <p:nvPr/>
        </p:nvSpPr>
        <p:spPr>
          <a:xfrm>
            <a:off x="8349423" y="281732"/>
            <a:ext cx="447677" cy="454040"/>
          </a:xfrm>
          <a:prstGeom prst="ellipse">
            <a:avLst/>
          </a:prstGeom>
          <a:solidFill>
            <a:srgbClr val="D20000"/>
          </a:solidFill>
          <a:ln>
            <a:solidFill>
              <a:srgbClr val="D2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 name="Google Shape;69;p15">
            <a:extLst>
              <a:ext uri="{FF2B5EF4-FFF2-40B4-BE49-F238E27FC236}">
                <a16:creationId xmlns:a16="http://schemas.microsoft.com/office/drawing/2014/main" id="{D179BFD7-52B0-0831-5561-0223F0F27BA2}"/>
              </a:ext>
            </a:extLst>
          </p:cNvPr>
          <p:cNvSpPr txBox="1">
            <a:spLocks/>
          </p:cNvSpPr>
          <p:nvPr/>
        </p:nvSpPr>
        <p:spPr>
          <a:xfrm>
            <a:off x="8345021" y="281732"/>
            <a:ext cx="649819" cy="493513"/>
          </a:xfrm>
          <a:prstGeom prst="rect">
            <a:avLst/>
          </a:prstGeom>
          <a:noFill/>
          <a:ln>
            <a:noFill/>
          </a:ln>
        </p:spPr>
        <p:txBody>
          <a:bodyPr spcFirstLastPara="1" wrap="square" lIns="91425" tIns="91425" rIns="91425" bIns="91425" anchor="t" anchorCtr="0">
            <a:normAutofit fontScale="90000"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s-ES" sz="2400" b="1" dirty="0">
                <a:solidFill>
                  <a:schemeClr val="bg1">
                    <a:lumMod val="95000"/>
                  </a:schemeClr>
                </a:solidFill>
                <a:latin typeface="Times New Roman" panose="02020603050405020304" pitchFamily="18" charset="0"/>
                <a:cs typeface="Times New Roman" panose="02020603050405020304" pitchFamily="18" charset="0"/>
              </a:rPr>
              <a:t>36</a:t>
            </a:r>
          </a:p>
        </p:txBody>
      </p:sp>
      <p:sp>
        <p:nvSpPr>
          <p:cNvPr id="12" name="Google Shape;69;p15">
            <a:extLst>
              <a:ext uri="{FF2B5EF4-FFF2-40B4-BE49-F238E27FC236}">
                <a16:creationId xmlns:a16="http://schemas.microsoft.com/office/drawing/2014/main" id="{58A066C9-6113-2491-1783-ED7C0950FF1E}"/>
              </a:ext>
            </a:extLst>
          </p:cNvPr>
          <p:cNvSpPr txBox="1">
            <a:spLocks noGrp="1"/>
          </p:cNvSpPr>
          <p:nvPr>
            <p:ph type="title"/>
          </p:nvPr>
        </p:nvSpPr>
        <p:spPr>
          <a:xfrm>
            <a:off x="311700" y="184942"/>
            <a:ext cx="4667494" cy="482058"/>
          </a:xfrm>
          <a:prstGeom prst="rect">
            <a:avLst/>
          </a:prstGeom>
        </p:spPr>
        <p:txBody>
          <a:bodyPr spcFirstLastPara="1" wrap="square" lIns="91425" tIns="91425" rIns="91425" bIns="91425" anchor="t" anchorCtr="0">
            <a:normAutofit fontScale="90000"/>
          </a:bodyPr>
          <a:lstStyle/>
          <a:p>
            <a:r>
              <a:rPr lang="es-ES" dirty="0">
                <a:latin typeface="Times New Roman" panose="02020603050405020304" pitchFamily="18" charset="0"/>
                <a:cs typeface="Times New Roman" panose="02020603050405020304" pitchFamily="18" charset="0"/>
              </a:rPr>
              <a:t>8. Modelo:</a:t>
            </a:r>
            <a:r>
              <a:rPr lang="es-ES" sz="2800" dirty="0">
                <a:latin typeface="Times New Roman" panose="02020603050405020304" pitchFamily="18" charset="0"/>
                <a:cs typeface="Times New Roman" panose="02020603050405020304" pitchFamily="18" charset="0"/>
              </a:rPr>
              <a:t> pN</a:t>
            </a:r>
            <a:r>
              <a:rPr lang="es-ES" dirty="0">
                <a:latin typeface="Times New Roman" panose="02020603050405020304" pitchFamily="18" charset="0"/>
                <a:cs typeface="Times New Roman" panose="02020603050405020304" pitchFamily="18" charset="0"/>
              </a:rPr>
              <a:t>IE</a:t>
            </a:r>
            <a:br>
              <a:rPr lang="es-ES" dirty="0">
                <a:latin typeface="Times New Roman" panose="02020603050405020304" pitchFamily="18" charset="0"/>
                <a:cs typeface="Times New Roman" panose="02020603050405020304" pitchFamily="18" charset="0"/>
              </a:rPr>
            </a:br>
            <a:br>
              <a:rPr lang="es-ES" dirty="0">
                <a:latin typeface="Times New Roman" panose="02020603050405020304" pitchFamily="18" charset="0"/>
                <a:cs typeface="Times New Roman" panose="02020603050405020304" pitchFamily="18" charset="0"/>
              </a:rPr>
            </a:br>
            <a:endParaRPr dirty="0">
              <a:latin typeface="Times New Roman" panose="02020603050405020304" pitchFamily="18" charset="0"/>
              <a:cs typeface="Times New Roman" panose="02020603050405020304" pitchFamily="18" charset="0"/>
            </a:endParaRPr>
          </a:p>
        </p:txBody>
      </p:sp>
      <p:sp>
        <p:nvSpPr>
          <p:cNvPr id="21" name="Google Shape;70;p15">
            <a:extLst>
              <a:ext uri="{FF2B5EF4-FFF2-40B4-BE49-F238E27FC236}">
                <a16:creationId xmlns:a16="http://schemas.microsoft.com/office/drawing/2014/main" id="{9BD455BF-DCDC-8A15-7048-E4A40B2A2926}"/>
              </a:ext>
            </a:extLst>
          </p:cNvPr>
          <p:cNvSpPr txBox="1">
            <a:spLocks/>
          </p:cNvSpPr>
          <p:nvPr/>
        </p:nvSpPr>
        <p:spPr>
          <a:xfrm>
            <a:off x="404579" y="851942"/>
            <a:ext cx="2700686" cy="48246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285750" indent="-285750">
              <a:spcAft>
                <a:spcPts val="1200"/>
              </a:spcAft>
            </a:pPr>
            <a:r>
              <a:rPr lang="es-ES" sz="1200" dirty="0">
                <a:solidFill>
                  <a:schemeClr val="tx1">
                    <a:lumMod val="65000"/>
                    <a:lumOff val="35000"/>
                  </a:schemeClr>
                </a:solidFill>
                <a:latin typeface="Times New Roman" panose="02020603050405020304" pitchFamily="18" charset="0"/>
                <a:cs typeface="Times New Roman" panose="02020603050405020304" pitchFamily="18" charset="0"/>
              </a:rPr>
              <a:t>Potencial gravitacional</a:t>
            </a:r>
            <a:r>
              <a:rPr lang="es-ES" sz="1400" dirty="0">
                <a:solidFill>
                  <a:schemeClr val="tx1">
                    <a:lumMod val="65000"/>
                    <a:lumOff val="35000"/>
                  </a:schemeClr>
                </a:solidFill>
                <a:latin typeface="Times New Roman" panose="02020603050405020304" pitchFamily="18" charset="0"/>
                <a:cs typeface="Times New Roman" panose="02020603050405020304" pitchFamily="18" charset="0"/>
              </a:rPr>
              <a:t>.</a:t>
            </a:r>
            <a:endParaRPr lang="es-ES" sz="1400" dirty="0">
              <a:solidFill>
                <a:schemeClr val="tx1"/>
              </a:solidFill>
              <a:latin typeface="Times New Roman" panose="02020603050405020304" pitchFamily="18"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22" name="CuadroTexto 21">
                <a:extLst>
                  <a:ext uri="{FF2B5EF4-FFF2-40B4-BE49-F238E27FC236}">
                    <a16:creationId xmlns:a16="http://schemas.microsoft.com/office/drawing/2014/main" id="{E6606859-39E4-B22C-53CB-2560D758B53D}"/>
                  </a:ext>
                </a:extLst>
              </p:cNvPr>
              <p:cNvSpPr txBox="1"/>
              <p:nvPr/>
            </p:nvSpPr>
            <p:spPr>
              <a:xfrm>
                <a:off x="3105265" y="1037831"/>
                <a:ext cx="4172874" cy="50327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s-CO" sz="1200" smtClean="0">
                          <a:latin typeface="Cambria Math" panose="02040503050406030204" pitchFamily="18" charset="0"/>
                        </a:rPr>
                        <m:t>Ψ</m:t>
                      </m:r>
                      <m:r>
                        <a:rPr lang="es-ES" sz="1200">
                          <a:latin typeface="Cambria Math" panose="02040503050406030204" pitchFamily="18" charset="0"/>
                          <a:ea typeface="Times New Roman" panose="02020603050405020304" pitchFamily="18" charset="0"/>
                        </a:rPr>
                        <m:t>=</m:t>
                      </m:r>
                      <m:sSub>
                        <m:sSubPr>
                          <m:ctrlPr>
                            <a:rPr lang="es-CO" sz="1200" i="1">
                              <a:latin typeface="Cambria Math" panose="02040503050406030204" pitchFamily="18" charset="0"/>
                              <a:ea typeface="Cambria Math" panose="02040503050406030204" pitchFamily="18" charset="0"/>
                            </a:rPr>
                          </m:ctrlPr>
                        </m:sSubPr>
                        <m:e>
                          <m:r>
                            <a:rPr lang="es-MX" sz="1200">
                              <a:latin typeface="Cambria Math" panose="02040503050406030204" pitchFamily="18" charset="0"/>
                              <a:ea typeface="Cambria Math" panose="02040503050406030204" pitchFamily="18" charset="0"/>
                            </a:rPr>
                            <m:t>𝜃</m:t>
                          </m:r>
                        </m:e>
                        <m:sub>
                          <m:r>
                            <a:rPr lang="es-ES" sz="1200" i="1">
                              <a:latin typeface="Cambria Math" panose="02040503050406030204" pitchFamily="18" charset="0"/>
                              <a:ea typeface="Calibri" panose="020F0502020204030204" pitchFamily="34" charset="0"/>
                              <a:cs typeface="Times New Roman" panose="02020603050405020304" pitchFamily="18" charset="0"/>
                            </a:rPr>
                            <m:t>𝐸</m:t>
                          </m:r>
                          <m:r>
                            <a:rPr lang="es-MX" sz="1200" i="1">
                              <a:latin typeface="Cambria Math" panose="02040503050406030204" pitchFamily="18" charset="0"/>
                              <a:ea typeface="Cambria Math" panose="02040503050406030204" pitchFamily="18" charset="0"/>
                            </a:rPr>
                            <m:t>−</m:t>
                          </m:r>
                          <m:r>
                            <m:rPr>
                              <m:nor/>
                            </m:rPr>
                            <a:rPr lang="es-MX" sz="1200">
                              <a:latin typeface="Cambria Math" panose="02040503050406030204" pitchFamily="18" charset="0"/>
                              <a:ea typeface="Cambria Math" panose="02040503050406030204" pitchFamily="18" charset="0"/>
                            </a:rPr>
                            <m:t>sis</m:t>
                          </m:r>
                        </m:sub>
                      </m:sSub>
                      <m:d>
                        <m:dPr>
                          <m:begChr m:val="["/>
                          <m:endChr m:val="]"/>
                          <m:ctrlPr>
                            <a:rPr lang="es-CO" sz="1200" i="1">
                              <a:effectLst/>
                              <a:latin typeface="Cambria Math" panose="02040503050406030204" pitchFamily="18" charset="0"/>
                              <a:ea typeface="Times New Roman" panose="02020603050405020304" pitchFamily="18" charset="0"/>
                            </a:rPr>
                          </m:ctrlPr>
                        </m:dPr>
                        <m:e>
                          <m:rad>
                            <m:radPr>
                              <m:degHide m:val="on"/>
                              <m:ctrlPr>
                                <a:rPr lang="es-CO" sz="1200" i="1">
                                  <a:effectLst/>
                                  <a:latin typeface="Cambria Math" panose="02040503050406030204" pitchFamily="18" charset="0"/>
                                  <a:ea typeface="Times New Roman" panose="02020603050405020304" pitchFamily="18" charset="0"/>
                                </a:rPr>
                              </m:ctrlPr>
                            </m:radPr>
                            <m:deg/>
                            <m:e>
                              <m:sSubSup>
                                <m:sSubSupPr>
                                  <m:ctrlPr>
                                    <a:rPr lang="es-CO" sz="1200" i="1">
                                      <a:effectLst/>
                                      <a:latin typeface="Cambria Math" panose="02040503050406030204" pitchFamily="18" charset="0"/>
                                      <a:ea typeface="Times New Roman" panose="02020603050405020304" pitchFamily="18" charset="0"/>
                                    </a:rPr>
                                  </m:ctrlPr>
                                </m:sSubSupPr>
                                <m:e>
                                  <m:r>
                                    <a:rPr lang="es-MX" sz="1200">
                                      <a:latin typeface="Cambria Math" panose="02040503050406030204" pitchFamily="18" charset="0"/>
                                      <a:ea typeface="Cambria Math" panose="02040503050406030204" pitchFamily="18" charset="0"/>
                                    </a:rPr>
                                    <m:t>𝜃</m:t>
                                  </m:r>
                                </m:e>
                                <m:sub>
                                  <m:r>
                                    <a:rPr lang="es-CO" sz="1200" i="1">
                                      <a:effectLst/>
                                      <a:latin typeface="Cambria Math" panose="02040503050406030204" pitchFamily="18" charset="0"/>
                                      <a:ea typeface="Times New Roman" panose="02020603050405020304" pitchFamily="18" charset="0"/>
                                      <a:cs typeface="Times New Roman" panose="02020603050405020304" pitchFamily="18" charset="0"/>
                                    </a:rPr>
                                    <m:t>1</m:t>
                                  </m:r>
                                </m:sub>
                                <m:sup>
                                  <m:r>
                                    <a:rPr lang="es-CO" sz="1200" i="1">
                                      <a:effectLst/>
                                      <a:latin typeface="Cambria Math" panose="02040503050406030204" pitchFamily="18" charset="0"/>
                                      <a:ea typeface="Times New Roman" panose="02020603050405020304" pitchFamily="18" charset="0"/>
                                      <a:cs typeface="Times New Roman" panose="02020603050405020304" pitchFamily="18" charset="0"/>
                                    </a:rPr>
                                    <m:t>2</m:t>
                                  </m:r>
                                </m:sup>
                              </m:sSubSup>
                              <m:r>
                                <a:rPr lang="es-CO" sz="1200" i="1">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s-CO" sz="1200" i="1">
                                      <a:effectLst/>
                                      <a:latin typeface="Cambria Math" panose="02040503050406030204" pitchFamily="18" charset="0"/>
                                      <a:ea typeface="Times New Roman" panose="02020603050405020304" pitchFamily="18" charset="0"/>
                                    </a:rPr>
                                  </m:ctrlPr>
                                </m:sSupPr>
                                <m:e>
                                  <m:r>
                                    <a:rPr lang="es-CO" sz="1200" i="1">
                                      <a:effectLst/>
                                      <a:latin typeface="Cambria Math" panose="02040503050406030204" pitchFamily="18" charset="0"/>
                                      <a:ea typeface="Times New Roman" panose="02020603050405020304" pitchFamily="18" charset="0"/>
                                      <a:cs typeface="Times New Roman" panose="02020603050405020304" pitchFamily="18" charset="0"/>
                                    </a:rPr>
                                    <m:t>𝑓</m:t>
                                  </m:r>
                                </m:e>
                                <m:sup>
                                  <m:r>
                                    <a:rPr lang="es-CO" sz="1200" i="1">
                                      <a:effectLst/>
                                      <a:latin typeface="Cambria Math" panose="02040503050406030204" pitchFamily="18" charset="0"/>
                                      <a:ea typeface="Times New Roman" panose="02020603050405020304" pitchFamily="18" charset="0"/>
                                      <a:cs typeface="Times New Roman" panose="02020603050405020304" pitchFamily="18" charset="0"/>
                                    </a:rPr>
                                    <m:t>2</m:t>
                                  </m:r>
                                </m:sup>
                              </m:sSup>
                              <m:sSubSup>
                                <m:sSubSupPr>
                                  <m:ctrlPr>
                                    <a:rPr lang="es-CO" sz="1200" i="1">
                                      <a:effectLst/>
                                      <a:latin typeface="Cambria Math" panose="02040503050406030204" pitchFamily="18" charset="0"/>
                                      <a:ea typeface="Times New Roman" panose="02020603050405020304" pitchFamily="18" charset="0"/>
                                    </a:rPr>
                                  </m:ctrlPr>
                                </m:sSubSupPr>
                                <m:e>
                                  <m:r>
                                    <a:rPr lang="es-MX" sz="1200">
                                      <a:latin typeface="Cambria Math" panose="02040503050406030204" pitchFamily="18" charset="0"/>
                                      <a:ea typeface="Cambria Math" panose="02040503050406030204" pitchFamily="18" charset="0"/>
                                    </a:rPr>
                                    <m:t>𝜃</m:t>
                                  </m:r>
                                </m:e>
                                <m:sub>
                                  <m:r>
                                    <a:rPr lang="es-CO" sz="1200" i="1">
                                      <a:effectLst/>
                                      <a:latin typeface="Cambria Math" panose="02040503050406030204" pitchFamily="18" charset="0"/>
                                      <a:ea typeface="Times New Roman" panose="02020603050405020304" pitchFamily="18" charset="0"/>
                                      <a:cs typeface="Times New Roman" panose="02020603050405020304" pitchFamily="18" charset="0"/>
                                    </a:rPr>
                                    <m:t>2</m:t>
                                  </m:r>
                                </m:sub>
                                <m:sup>
                                  <m:r>
                                    <a:rPr lang="es-CO" sz="1200" i="1">
                                      <a:effectLst/>
                                      <a:latin typeface="Cambria Math" panose="02040503050406030204" pitchFamily="18" charset="0"/>
                                      <a:ea typeface="Times New Roman" panose="02020603050405020304" pitchFamily="18" charset="0"/>
                                      <a:cs typeface="Times New Roman" panose="02020603050405020304" pitchFamily="18" charset="0"/>
                                    </a:rPr>
                                    <m:t>2</m:t>
                                  </m:r>
                                </m:sup>
                              </m:sSubSup>
                              <m:r>
                                <a:rPr lang="es-CO" sz="1200" i="1">
                                  <a:effectLst/>
                                  <a:latin typeface="Cambria Math" panose="02040503050406030204" pitchFamily="18" charset="0"/>
                                  <a:ea typeface="Times New Roman" panose="02020603050405020304" pitchFamily="18" charset="0"/>
                                  <a:cs typeface="Times New Roman" panose="02020603050405020304" pitchFamily="18" charset="0"/>
                                </a:rPr>
                                <m:t>+</m:t>
                              </m:r>
                              <m:sSubSup>
                                <m:sSubSupPr>
                                  <m:ctrlPr>
                                    <a:rPr lang="es-CO" sz="1200" i="1" smtClean="0">
                                      <a:effectLst/>
                                      <a:latin typeface="Cambria Math" panose="02040503050406030204" pitchFamily="18" charset="0"/>
                                      <a:ea typeface="Times New Roman" panose="02020603050405020304" pitchFamily="18" charset="0"/>
                                    </a:rPr>
                                  </m:ctrlPr>
                                </m:sSubSupPr>
                                <m:e>
                                  <m:r>
                                    <a:rPr lang="es-MX" sz="1200">
                                      <a:latin typeface="Cambria Math" panose="02040503050406030204" pitchFamily="18" charset="0"/>
                                      <a:ea typeface="Cambria Math" panose="02040503050406030204" pitchFamily="18" charset="0"/>
                                    </a:rPr>
                                    <m:t>𝜃</m:t>
                                  </m:r>
                                </m:e>
                                <m:sub>
                                  <m:r>
                                    <a:rPr lang="es-CO" sz="1200" i="1">
                                      <a:effectLst/>
                                      <a:latin typeface="Cambria Math" panose="02040503050406030204" pitchFamily="18" charset="0"/>
                                      <a:ea typeface="Times New Roman" panose="02020603050405020304" pitchFamily="18" charset="0"/>
                                      <a:cs typeface="Times New Roman" panose="02020603050405020304" pitchFamily="18" charset="0"/>
                                    </a:rPr>
                                    <m:t>𝑐</m:t>
                                  </m:r>
                                </m:sub>
                                <m:sup>
                                  <m:r>
                                    <a:rPr lang="es-CO" sz="1200" i="1">
                                      <a:effectLst/>
                                      <a:latin typeface="Cambria Math" panose="02040503050406030204" pitchFamily="18" charset="0"/>
                                      <a:ea typeface="Times New Roman" panose="02020603050405020304" pitchFamily="18" charset="0"/>
                                      <a:cs typeface="Times New Roman" panose="02020603050405020304" pitchFamily="18" charset="0"/>
                                    </a:rPr>
                                    <m:t>2</m:t>
                                  </m:r>
                                </m:sup>
                              </m:sSubSup>
                            </m:e>
                          </m:rad>
                        </m:e>
                      </m:d>
                      <m:r>
                        <a:rPr lang="es-ES" sz="1200" b="0" i="1" smtClean="0">
                          <a:effectLst/>
                          <a:latin typeface="Cambria Math" panose="02040503050406030204" pitchFamily="18" charset="0"/>
                          <a:ea typeface="Times New Roman" panose="02020603050405020304" pitchFamily="18" charset="0"/>
                          <a:cs typeface="Times New Roman" panose="02020603050405020304" pitchFamily="18" charset="0"/>
                        </a:rPr>
                        <m:t>                                            (</m:t>
                      </m:r>
                      <m:r>
                        <a:rPr lang="es-ES" sz="1200" b="0" i="1" smtClean="0">
                          <a:effectLst/>
                          <a:latin typeface="Cambria Math" panose="02040503050406030204" pitchFamily="18" charset="0"/>
                          <a:ea typeface="Times New Roman" panose="02020603050405020304" pitchFamily="18" charset="0"/>
                          <a:cs typeface="Times New Roman" panose="02020603050405020304" pitchFamily="18" charset="0"/>
                        </a:rPr>
                        <m:t>82</m:t>
                      </m:r>
                      <m:r>
                        <a:rPr lang="es-ES" sz="1200" b="0" i="1" smtClean="0">
                          <a:effectLst/>
                          <a:latin typeface="Cambria Math" panose="02040503050406030204" pitchFamily="18" charset="0"/>
                          <a:ea typeface="Times New Roman" panose="02020603050405020304" pitchFamily="18" charset="0"/>
                          <a:cs typeface="Times New Roman" panose="02020603050405020304" pitchFamily="18" charset="0"/>
                        </a:rPr>
                        <m:t>)   </m:t>
                      </m:r>
                    </m:oMath>
                  </m:oMathPara>
                </a14:m>
                <a:endParaRPr lang="es-CO" sz="1200" dirty="0"/>
              </a:p>
            </p:txBody>
          </p:sp>
        </mc:Choice>
        <mc:Fallback>
          <p:sp>
            <p:nvSpPr>
              <p:cNvPr id="22" name="CuadroTexto 21">
                <a:extLst>
                  <a:ext uri="{FF2B5EF4-FFF2-40B4-BE49-F238E27FC236}">
                    <a16:creationId xmlns:a16="http://schemas.microsoft.com/office/drawing/2014/main" id="{E6606859-39E4-B22C-53CB-2560D758B53D}"/>
                  </a:ext>
                </a:extLst>
              </p:cNvPr>
              <p:cNvSpPr txBox="1">
                <a:spLocks noRot="1" noChangeAspect="1" noMove="1" noResize="1" noEditPoints="1" noAdjustHandles="1" noChangeArrowheads="1" noChangeShapeType="1" noTextEdit="1"/>
              </p:cNvSpPr>
              <p:nvPr/>
            </p:nvSpPr>
            <p:spPr>
              <a:xfrm>
                <a:off x="3105265" y="1037831"/>
                <a:ext cx="4172874" cy="503279"/>
              </a:xfrm>
              <a:prstGeom prst="rect">
                <a:avLst/>
              </a:prstGeom>
              <a:blipFill>
                <a:blip r:embed="rId4"/>
                <a:stretch>
                  <a:fillRect/>
                </a:stretch>
              </a:blipFill>
            </p:spPr>
            <p:txBody>
              <a:bodyPr/>
              <a:lstStyle/>
              <a:p>
                <a:r>
                  <a:rPr lang="es-CO">
                    <a:noFill/>
                  </a:rPr>
                  <a:t> </a:t>
                </a:r>
              </a:p>
            </p:txBody>
          </p:sp>
        </mc:Fallback>
      </mc:AlternateContent>
      <p:sp>
        <p:nvSpPr>
          <p:cNvPr id="23" name="Google Shape;70;p15">
            <a:extLst>
              <a:ext uri="{FF2B5EF4-FFF2-40B4-BE49-F238E27FC236}">
                <a16:creationId xmlns:a16="http://schemas.microsoft.com/office/drawing/2014/main" id="{81A7578D-8B87-867A-BB0A-E19690379EBA}"/>
              </a:ext>
            </a:extLst>
          </p:cNvPr>
          <p:cNvSpPr txBox="1">
            <a:spLocks/>
          </p:cNvSpPr>
          <p:nvPr/>
        </p:nvSpPr>
        <p:spPr>
          <a:xfrm>
            <a:off x="404579" y="1643470"/>
            <a:ext cx="2700686" cy="48246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285750" indent="-285750">
              <a:spcAft>
                <a:spcPts val="1200"/>
              </a:spcAft>
            </a:pPr>
            <a:r>
              <a:rPr lang="es-ES" sz="1200" dirty="0">
                <a:solidFill>
                  <a:schemeClr val="tx1">
                    <a:lumMod val="65000"/>
                    <a:lumOff val="35000"/>
                  </a:schemeClr>
                </a:solidFill>
                <a:latin typeface="Times New Roman" panose="02020603050405020304" pitchFamily="18" charset="0"/>
                <a:cs typeface="Times New Roman" panose="02020603050405020304" pitchFamily="18" charset="0"/>
              </a:rPr>
              <a:t>Ángulo de deflexión</a:t>
            </a:r>
            <a:r>
              <a:rPr lang="es-ES" sz="1400" dirty="0">
                <a:solidFill>
                  <a:schemeClr val="tx1">
                    <a:lumMod val="65000"/>
                    <a:lumOff val="35000"/>
                  </a:schemeClr>
                </a:solidFill>
                <a:latin typeface="Times New Roman" panose="02020603050405020304" pitchFamily="18" charset="0"/>
                <a:cs typeface="Times New Roman" panose="02020603050405020304" pitchFamily="18" charset="0"/>
              </a:rPr>
              <a:t>.</a:t>
            </a:r>
          </a:p>
        </p:txBody>
      </p:sp>
      <mc:AlternateContent xmlns:mc="http://schemas.openxmlformats.org/markup-compatibility/2006">
        <mc:Choice xmlns:a14="http://schemas.microsoft.com/office/drawing/2010/main" Requires="a14">
          <p:sp>
            <p:nvSpPr>
              <p:cNvPr id="24" name="CuadroTexto 23">
                <a:extLst>
                  <a:ext uri="{FF2B5EF4-FFF2-40B4-BE49-F238E27FC236}">
                    <a16:creationId xmlns:a16="http://schemas.microsoft.com/office/drawing/2014/main" id="{3A79748E-F4DE-12CB-C27C-21623C596480}"/>
                  </a:ext>
                </a:extLst>
              </p:cNvPr>
              <p:cNvSpPr txBox="1"/>
              <p:nvPr/>
            </p:nvSpPr>
            <p:spPr>
              <a:xfrm>
                <a:off x="3073397" y="1709945"/>
                <a:ext cx="4123693" cy="51834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CO" sz="1200" i="1" smtClean="0">
                              <a:effectLst/>
                              <a:latin typeface="Cambria Math" panose="02040503050406030204" pitchFamily="18" charset="0"/>
                              <a:ea typeface="Times New Roman" panose="02020603050405020304" pitchFamily="18" charset="0"/>
                            </a:rPr>
                          </m:ctrlPr>
                        </m:sSubPr>
                        <m:e>
                          <m:r>
                            <m:rPr>
                              <m:sty m:val="p"/>
                            </m:rPr>
                            <a:rPr lang="es-CO" sz="1200">
                              <a:effectLst/>
                              <a:latin typeface="Cambria Math" panose="02040503050406030204" pitchFamily="18" charset="0"/>
                              <a:ea typeface="Times New Roman" panose="02020603050405020304" pitchFamily="18" charset="0"/>
                              <a:cs typeface="Times New Roman" panose="02020603050405020304" pitchFamily="18" charset="0"/>
                            </a:rPr>
                            <m:t>α</m:t>
                          </m:r>
                        </m:e>
                        <m:sub>
                          <m:r>
                            <a:rPr lang="es-CO" sz="1200" i="1">
                              <a:effectLst/>
                              <a:latin typeface="Cambria Math" panose="02040503050406030204" pitchFamily="18" charset="0"/>
                              <a:ea typeface="Times New Roman" panose="02020603050405020304" pitchFamily="18" charset="0"/>
                              <a:cs typeface="Times New Roman" panose="02020603050405020304" pitchFamily="18" charset="0"/>
                            </a:rPr>
                            <m:t>1</m:t>
                          </m:r>
                        </m:sub>
                      </m:sSub>
                      <m:r>
                        <a:rPr lang="es-CO" sz="120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s-CO" sz="1200" i="1">
                              <a:latin typeface="Cambria Math" panose="02040503050406030204" pitchFamily="18" charset="0"/>
                              <a:ea typeface="Cambria Math" panose="02040503050406030204" pitchFamily="18" charset="0"/>
                            </a:rPr>
                          </m:ctrlPr>
                        </m:sSubPr>
                        <m:e>
                          <m:r>
                            <a:rPr lang="es-MX" sz="1200">
                              <a:latin typeface="Cambria Math" panose="02040503050406030204" pitchFamily="18" charset="0"/>
                              <a:ea typeface="Cambria Math" panose="02040503050406030204" pitchFamily="18" charset="0"/>
                            </a:rPr>
                            <m:t>𝜃</m:t>
                          </m:r>
                        </m:e>
                        <m:sub>
                          <m:r>
                            <a:rPr lang="es-ES" sz="1200" i="1">
                              <a:latin typeface="Cambria Math" panose="02040503050406030204" pitchFamily="18" charset="0"/>
                              <a:ea typeface="Calibri" panose="020F0502020204030204" pitchFamily="34" charset="0"/>
                              <a:cs typeface="Times New Roman" panose="02020603050405020304" pitchFamily="18" charset="0"/>
                            </a:rPr>
                            <m:t>𝐸</m:t>
                          </m:r>
                          <m:r>
                            <a:rPr lang="es-MX" sz="1200" i="1">
                              <a:latin typeface="Cambria Math" panose="02040503050406030204" pitchFamily="18" charset="0"/>
                              <a:ea typeface="Cambria Math" panose="02040503050406030204" pitchFamily="18" charset="0"/>
                            </a:rPr>
                            <m:t>−</m:t>
                          </m:r>
                          <m:r>
                            <m:rPr>
                              <m:nor/>
                            </m:rPr>
                            <a:rPr lang="es-MX" sz="1200">
                              <a:latin typeface="Cambria Math" panose="02040503050406030204" pitchFamily="18" charset="0"/>
                              <a:ea typeface="Cambria Math" panose="02040503050406030204" pitchFamily="18" charset="0"/>
                            </a:rPr>
                            <m:t>sis</m:t>
                          </m:r>
                        </m:sub>
                      </m:sSub>
                      <m:f>
                        <m:fPr>
                          <m:ctrlPr>
                            <a:rPr lang="es-CO" sz="1200" i="1">
                              <a:effectLst/>
                              <a:latin typeface="Cambria Math" panose="02040503050406030204" pitchFamily="18" charset="0"/>
                              <a:ea typeface="Times New Roman" panose="02020603050405020304" pitchFamily="18" charset="0"/>
                            </a:rPr>
                          </m:ctrlPr>
                        </m:fPr>
                        <m:num>
                          <m:sSub>
                            <m:sSubPr>
                              <m:ctrlPr>
                                <a:rPr lang="es-CO" sz="1200" i="1" smtClean="0">
                                  <a:effectLst/>
                                  <a:latin typeface="Cambria Math" panose="02040503050406030204" pitchFamily="18" charset="0"/>
                                  <a:ea typeface="Times New Roman" panose="02020603050405020304" pitchFamily="18" charset="0"/>
                                </a:rPr>
                              </m:ctrlPr>
                            </m:sSubPr>
                            <m:e>
                              <m:r>
                                <a:rPr lang="es-MX" sz="1200">
                                  <a:latin typeface="Cambria Math" panose="02040503050406030204" pitchFamily="18" charset="0"/>
                                  <a:ea typeface="Cambria Math" panose="02040503050406030204" pitchFamily="18" charset="0"/>
                                </a:rPr>
                                <m:t>𝜃</m:t>
                              </m:r>
                            </m:e>
                            <m:sub>
                              <m:r>
                                <a:rPr lang="es-CO" sz="1200" i="1">
                                  <a:effectLst/>
                                  <a:latin typeface="Cambria Math" panose="02040503050406030204" pitchFamily="18" charset="0"/>
                                  <a:ea typeface="Times New Roman" panose="02020603050405020304" pitchFamily="18" charset="0"/>
                                  <a:cs typeface="Times New Roman" panose="02020603050405020304" pitchFamily="18" charset="0"/>
                                </a:rPr>
                                <m:t>1</m:t>
                              </m:r>
                            </m:sub>
                          </m:sSub>
                        </m:num>
                        <m:den>
                          <m:rad>
                            <m:radPr>
                              <m:degHide m:val="on"/>
                              <m:ctrlPr>
                                <a:rPr lang="es-CO" sz="1200" i="1">
                                  <a:effectLst/>
                                  <a:latin typeface="Cambria Math" panose="02040503050406030204" pitchFamily="18" charset="0"/>
                                  <a:ea typeface="Times New Roman" panose="02020603050405020304" pitchFamily="18" charset="0"/>
                                </a:rPr>
                              </m:ctrlPr>
                            </m:radPr>
                            <m:deg/>
                            <m:e>
                              <m:sSubSup>
                                <m:sSubSupPr>
                                  <m:ctrlPr>
                                    <a:rPr lang="es-CO" sz="1200" i="1">
                                      <a:effectLst/>
                                      <a:latin typeface="Cambria Math" panose="02040503050406030204" pitchFamily="18" charset="0"/>
                                      <a:ea typeface="Times New Roman" panose="02020603050405020304" pitchFamily="18" charset="0"/>
                                    </a:rPr>
                                  </m:ctrlPr>
                                </m:sSubSupPr>
                                <m:e>
                                  <m:r>
                                    <a:rPr lang="es-MX" sz="1200">
                                      <a:latin typeface="Cambria Math" panose="02040503050406030204" pitchFamily="18" charset="0"/>
                                      <a:ea typeface="Cambria Math" panose="02040503050406030204" pitchFamily="18" charset="0"/>
                                    </a:rPr>
                                    <m:t>𝜃</m:t>
                                  </m:r>
                                </m:e>
                                <m:sub>
                                  <m:r>
                                    <a:rPr lang="es-CO" sz="1200" i="1">
                                      <a:effectLst/>
                                      <a:latin typeface="Cambria Math" panose="02040503050406030204" pitchFamily="18" charset="0"/>
                                      <a:ea typeface="Times New Roman" panose="02020603050405020304" pitchFamily="18" charset="0"/>
                                      <a:cs typeface="Times New Roman" panose="02020603050405020304" pitchFamily="18" charset="0"/>
                                    </a:rPr>
                                    <m:t>1</m:t>
                                  </m:r>
                                </m:sub>
                                <m:sup>
                                  <m:r>
                                    <a:rPr lang="es-CO" sz="1200" i="1">
                                      <a:effectLst/>
                                      <a:latin typeface="Cambria Math" panose="02040503050406030204" pitchFamily="18" charset="0"/>
                                      <a:ea typeface="Times New Roman" panose="02020603050405020304" pitchFamily="18" charset="0"/>
                                      <a:cs typeface="Times New Roman" panose="02020603050405020304" pitchFamily="18" charset="0"/>
                                    </a:rPr>
                                    <m:t>2</m:t>
                                  </m:r>
                                </m:sup>
                              </m:sSubSup>
                              <m:r>
                                <a:rPr lang="es-CO" sz="1200" i="1">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s-CO" sz="1200" i="1">
                                      <a:effectLst/>
                                      <a:latin typeface="Cambria Math" panose="02040503050406030204" pitchFamily="18" charset="0"/>
                                      <a:ea typeface="Times New Roman" panose="02020603050405020304" pitchFamily="18" charset="0"/>
                                    </a:rPr>
                                  </m:ctrlPr>
                                </m:sSupPr>
                                <m:e>
                                  <m:r>
                                    <a:rPr lang="es-CO" sz="1200" i="1">
                                      <a:effectLst/>
                                      <a:latin typeface="Cambria Math" panose="02040503050406030204" pitchFamily="18" charset="0"/>
                                      <a:ea typeface="Times New Roman" panose="02020603050405020304" pitchFamily="18" charset="0"/>
                                      <a:cs typeface="Times New Roman" panose="02020603050405020304" pitchFamily="18" charset="0"/>
                                    </a:rPr>
                                    <m:t>𝑓</m:t>
                                  </m:r>
                                </m:e>
                                <m:sup>
                                  <m:r>
                                    <a:rPr lang="es-CO" sz="1200" i="1">
                                      <a:effectLst/>
                                      <a:latin typeface="Cambria Math" panose="02040503050406030204" pitchFamily="18" charset="0"/>
                                      <a:ea typeface="Times New Roman" panose="02020603050405020304" pitchFamily="18" charset="0"/>
                                      <a:cs typeface="Times New Roman" panose="02020603050405020304" pitchFamily="18" charset="0"/>
                                    </a:rPr>
                                    <m:t>2</m:t>
                                  </m:r>
                                </m:sup>
                              </m:sSup>
                              <m:sSubSup>
                                <m:sSubSupPr>
                                  <m:ctrlPr>
                                    <a:rPr lang="es-CO" sz="1200" i="1">
                                      <a:effectLst/>
                                      <a:latin typeface="Cambria Math" panose="02040503050406030204" pitchFamily="18" charset="0"/>
                                      <a:ea typeface="Times New Roman" panose="02020603050405020304" pitchFamily="18" charset="0"/>
                                    </a:rPr>
                                  </m:ctrlPr>
                                </m:sSubSupPr>
                                <m:e>
                                  <m:r>
                                    <a:rPr lang="es-MX" sz="1200">
                                      <a:latin typeface="Cambria Math" panose="02040503050406030204" pitchFamily="18" charset="0"/>
                                      <a:ea typeface="Cambria Math" panose="02040503050406030204" pitchFamily="18" charset="0"/>
                                    </a:rPr>
                                    <m:t>𝜃</m:t>
                                  </m:r>
                                </m:e>
                                <m:sub>
                                  <m:r>
                                    <a:rPr lang="es-CO" sz="1200" i="1">
                                      <a:effectLst/>
                                      <a:latin typeface="Cambria Math" panose="02040503050406030204" pitchFamily="18" charset="0"/>
                                      <a:ea typeface="Times New Roman" panose="02020603050405020304" pitchFamily="18" charset="0"/>
                                      <a:cs typeface="Times New Roman" panose="02020603050405020304" pitchFamily="18" charset="0"/>
                                    </a:rPr>
                                    <m:t>2</m:t>
                                  </m:r>
                                </m:sub>
                                <m:sup>
                                  <m:r>
                                    <a:rPr lang="es-CO" sz="1200" i="1">
                                      <a:effectLst/>
                                      <a:latin typeface="Cambria Math" panose="02040503050406030204" pitchFamily="18" charset="0"/>
                                      <a:ea typeface="Times New Roman" panose="02020603050405020304" pitchFamily="18" charset="0"/>
                                      <a:cs typeface="Times New Roman" panose="02020603050405020304" pitchFamily="18" charset="0"/>
                                    </a:rPr>
                                    <m:t>2</m:t>
                                  </m:r>
                                </m:sup>
                              </m:sSubSup>
                              <m:r>
                                <a:rPr lang="es-CO" sz="1200" i="1">
                                  <a:effectLst/>
                                  <a:latin typeface="Cambria Math" panose="02040503050406030204" pitchFamily="18" charset="0"/>
                                  <a:ea typeface="Times New Roman" panose="02020603050405020304" pitchFamily="18" charset="0"/>
                                  <a:cs typeface="Times New Roman" panose="02020603050405020304" pitchFamily="18" charset="0"/>
                                </a:rPr>
                                <m:t>+</m:t>
                              </m:r>
                              <m:sSubSup>
                                <m:sSubSupPr>
                                  <m:ctrlPr>
                                    <a:rPr lang="es-CO" sz="1200" i="1">
                                      <a:effectLst/>
                                      <a:latin typeface="Cambria Math" panose="02040503050406030204" pitchFamily="18" charset="0"/>
                                      <a:ea typeface="Times New Roman" panose="02020603050405020304" pitchFamily="18" charset="0"/>
                                    </a:rPr>
                                  </m:ctrlPr>
                                </m:sSubSupPr>
                                <m:e>
                                  <m:r>
                                    <a:rPr lang="es-MX" sz="1200">
                                      <a:latin typeface="Cambria Math" panose="02040503050406030204" pitchFamily="18" charset="0"/>
                                      <a:ea typeface="Cambria Math" panose="02040503050406030204" pitchFamily="18" charset="0"/>
                                    </a:rPr>
                                    <m:t>𝜃</m:t>
                                  </m:r>
                                </m:e>
                                <m:sub>
                                  <m:r>
                                    <a:rPr lang="es-CO" sz="1200" i="1">
                                      <a:effectLst/>
                                      <a:latin typeface="Cambria Math" panose="02040503050406030204" pitchFamily="18" charset="0"/>
                                      <a:ea typeface="Times New Roman" panose="02020603050405020304" pitchFamily="18" charset="0"/>
                                      <a:cs typeface="Times New Roman" panose="02020603050405020304" pitchFamily="18" charset="0"/>
                                    </a:rPr>
                                    <m:t>𝑐</m:t>
                                  </m:r>
                                </m:sub>
                                <m:sup>
                                  <m:r>
                                    <a:rPr lang="es-CO" sz="1200" i="1">
                                      <a:effectLst/>
                                      <a:latin typeface="Cambria Math" panose="02040503050406030204" pitchFamily="18" charset="0"/>
                                      <a:ea typeface="Times New Roman" panose="02020603050405020304" pitchFamily="18" charset="0"/>
                                      <a:cs typeface="Times New Roman" panose="02020603050405020304" pitchFamily="18" charset="0"/>
                                    </a:rPr>
                                    <m:t>2</m:t>
                                  </m:r>
                                </m:sup>
                              </m:sSubSup>
                            </m:e>
                          </m:rad>
                        </m:den>
                      </m:f>
                      <m:r>
                        <a:rPr lang="es-ES" sz="1200" b="0" i="1" smtClean="0">
                          <a:effectLst/>
                          <a:latin typeface="Cambria Math" panose="02040503050406030204" pitchFamily="18" charset="0"/>
                          <a:ea typeface="Times New Roman" panose="02020603050405020304" pitchFamily="18" charset="0"/>
                          <a:cs typeface="Times New Roman" panose="02020603050405020304" pitchFamily="18" charset="0"/>
                        </a:rPr>
                        <m:t>                                             </m:t>
                      </m:r>
                      <m:r>
                        <a:rPr lang="es-ES" sz="1200" b="0" i="1" smtClean="0">
                          <a:effectLst/>
                          <a:latin typeface="Cambria Math" panose="02040503050406030204" pitchFamily="18" charset="0"/>
                          <a:ea typeface="Times New Roman" panose="02020603050405020304" pitchFamily="18" charset="0"/>
                          <a:cs typeface="Times New Roman" panose="02020603050405020304" pitchFamily="18" charset="0"/>
                        </a:rPr>
                        <m:t>  </m:t>
                      </m:r>
                      <m:r>
                        <a:rPr lang="es-ES" sz="1200" b="0" i="1" smtClean="0">
                          <a:effectLst/>
                          <a:latin typeface="Cambria Math" panose="02040503050406030204" pitchFamily="18" charset="0"/>
                          <a:ea typeface="Times New Roman" panose="02020603050405020304" pitchFamily="18" charset="0"/>
                          <a:cs typeface="Times New Roman" panose="02020603050405020304" pitchFamily="18" charset="0"/>
                        </a:rPr>
                        <m:t> (</m:t>
                      </m:r>
                      <m:r>
                        <a:rPr lang="es-ES" sz="1200" b="0" i="1" smtClean="0">
                          <a:effectLst/>
                          <a:latin typeface="Cambria Math" panose="02040503050406030204" pitchFamily="18" charset="0"/>
                          <a:ea typeface="Times New Roman" panose="02020603050405020304" pitchFamily="18" charset="0"/>
                          <a:cs typeface="Times New Roman" panose="02020603050405020304" pitchFamily="18" charset="0"/>
                        </a:rPr>
                        <m:t>83</m:t>
                      </m:r>
                      <m:r>
                        <a:rPr lang="es-ES" sz="1200" b="0" i="1" smtClean="0">
                          <a:effectLst/>
                          <a:latin typeface="Cambria Math" panose="02040503050406030204" pitchFamily="18" charset="0"/>
                          <a:ea typeface="Times New Roman" panose="02020603050405020304" pitchFamily="18" charset="0"/>
                          <a:cs typeface="Times New Roman" panose="02020603050405020304" pitchFamily="18" charset="0"/>
                        </a:rPr>
                        <m:t>)</m:t>
                      </m:r>
                    </m:oMath>
                  </m:oMathPara>
                </a14:m>
                <a:endParaRPr lang="es-CO" sz="1200" dirty="0"/>
              </a:p>
            </p:txBody>
          </p:sp>
        </mc:Choice>
        <mc:Fallback>
          <p:sp>
            <p:nvSpPr>
              <p:cNvPr id="24" name="CuadroTexto 23">
                <a:extLst>
                  <a:ext uri="{FF2B5EF4-FFF2-40B4-BE49-F238E27FC236}">
                    <a16:creationId xmlns:a16="http://schemas.microsoft.com/office/drawing/2014/main" id="{3A79748E-F4DE-12CB-C27C-21623C596480}"/>
                  </a:ext>
                </a:extLst>
              </p:cNvPr>
              <p:cNvSpPr txBox="1">
                <a:spLocks noRot="1" noChangeAspect="1" noMove="1" noResize="1" noEditPoints="1" noAdjustHandles="1" noChangeArrowheads="1" noChangeShapeType="1" noTextEdit="1"/>
              </p:cNvSpPr>
              <p:nvPr/>
            </p:nvSpPr>
            <p:spPr>
              <a:xfrm>
                <a:off x="3073397" y="1709945"/>
                <a:ext cx="4123693" cy="518347"/>
              </a:xfrm>
              <a:prstGeom prst="rect">
                <a:avLst/>
              </a:prstGeom>
              <a:blipFill>
                <a:blip r:embed="rId5"/>
                <a:stretch>
                  <a:fillRect b="-2353"/>
                </a:stretch>
              </a:blipFill>
            </p:spPr>
            <p:txBody>
              <a:bodyPr/>
              <a:lstStyle/>
              <a:p>
                <a:r>
                  <a:rPr lang="es-CO">
                    <a:noFill/>
                  </a:rPr>
                  <a:t> </a:t>
                </a:r>
              </a:p>
            </p:txBody>
          </p:sp>
        </mc:Fallback>
      </mc:AlternateContent>
      <mc:AlternateContent xmlns:mc="http://schemas.openxmlformats.org/markup-compatibility/2006">
        <mc:Choice xmlns:a14="http://schemas.microsoft.com/office/drawing/2010/main" Requires="a14">
          <p:sp>
            <p:nvSpPr>
              <p:cNvPr id="25" name="CuadroTexto 24">
                <a:extLst>
                  <a:ext uri="{FF2B5EF4-FFF2-40B4-BE49-F238E27FC236}">
                    <a16:creationId xmlns:a16="http://schemas.microsoft.com/office/drawing/2014/main" id="{35419C87-D5D3-02C1-E7BA-09BD287EA753}"/>
                  </a:ext>
                </a:extLst>
              </p:cNvPr>
              <p:cNvSpPr txBox="1"/>
              <p:nvPr/>
            </p:nvSpPr>
            <p:spPr>
              <a:xfrm>
                <a:off x="3137132" y="2228292"/>
                <a:ext cx="4059958" cy="54040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CO" sz="1200" i="1" smtClean="0">
                              <a:effectLst/>
                              <a:latin typeface="Cambria Math" panose="02040503050406030204" pitchFamily="18" charset="0"/>
                              <a:ea typeface="Times New Roman" panose="02020603050405020304" pitchFamily="18" charset="0"/>
                            </a:rPr>
                          </m:ctrlPr>
                        </m:sSubPr>
                        <m:e>
                          <m:r>
                            <m:rPr>
                              <m:sty m:val="p"/>
                            </m:rPr>
                            <a:rPr lang="es-CO" sz="1200">
                              <a:effectLst/>
                              <a:latin typeface="Cambria Math" panose="02040503050406030204" pitchFamily="18" charset="0"/>
                              <a:ea typeface="Times New Roman" panose="02020603050405020304" pitchFamily="18" charset="0"/>
                              <a:cs typeface="Times New Roman" panose="02020603050405020304" pitchFamily="18" charset="0"/>
                            </a:rPr>
                            <m:t>α</m:t>
                          </m:r>
                        </m:e>
                        <m:sub>
                          <m:r>
                            <a:rPr lang="es-CO" sz="1200" i="1">
                              <a:effectLst/>
                              <a:latin typeface="Cambria Math" panose="02040503050406030204" pitchFamily="18" charset="0"/>
                              <a:ea typeface="Times New Roman" panose="02020603050405020304" pitchFamily="18" charset="0"/>
                              <a:cs typeface="Times New Roman" panose="02020603050405020304" pitchFamily="18" charset="0"/>
                            </a:rPr>
                            <m:t>2</m:t>
                          </m:r>
                        </m:sub>
                      </m:sSub>
                      <m:r>
                        <a:rPr lang="es-CO" sz="120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s-CO" sz="1200" i="1">
                              <a:latin typeface="Cambria Math" panose="02040503050406030204" pitchFamily="18" charset="0"/>
                              <a:ea typeface="Cambria Math" panose="02040503050406030204" pitchFamily="18" charset="0"/>
                            </a:rPr>
                          </m:ctrlPr>
                        </m:sSubPr>
                        <m:e>
                          <m:r>
                            <a:rPr lang="es-MX" sz="1200">
                              <a:latin typeface="Cambria Math" panose="02040503050406030204" pitchFamily="18" charset="0"/>
                              <a:ea typeface="Cambria Math" panose="02040503050406030204" pitchFamily="18" charset="0"/>
                            </a:rPr>
                            <m:t>𝜃</m:t>
                          </m:r>
                        </m:e>
                        <m:sub>
                          <m:r>
                            <a:rPr lang="es-ES" sz="1200" i="1">
                              <a:latin typeface="Cambria Math" panose="02040503050406030204" pitchFamily="18" charset="0"/>
                              <a:ea typeface="Calibri" panose="020F0502020204030204" pitchFamily="34" charset="0"/>
                              <a:cs typeface="Times New Roman" panose="02020603050405020304" pitchFamily="18" charset="0"/>
                            </a:rPr>
                            <m:t>𝐸</m:t>
                          </m:r>
                          <m:r>
                            <a:rPr lang="es-MX" sz="1200" i="1">
                              <a:latin typeface="Cambria Math" panose="02040503050406030204" pitchFamily="18" charset="0"/>
                              <a:ea typeface="Cambria Math" panose="02040503050406030204" pitchFamily="18" charset="0"/>
                            </a:rPr>
                            <m:t>−</m:t>
                          </m:r>
                          <m:r>
                            <m:rPr>
                              <m:nor/>
                            </m:rPr>
                            <a:rPr lang="es-MX" sz="1200">
                              <a:latin typeface="Cambria Math" panose="02040503050406030204" pitchFamily="18" charset="0"/>
                              <a:ea typeface="Cambria Math" panose="02040503050406030204" pitchFamily="18" charset="0"/>
                            </a:rPr>
                            <m:t>sis</m:t>
                          </m:r>
                        </m:sub>
                      </m:sSub>
                      <m:f>
                        <m:fPr>
                          <m:ctrlPr>
                            <a:rPr lang="es-CO" sz="1200" i="1">
                              <a:effectLst/>
                              <a:latin typeface="Cambria Math" panose="02040503050406030204" pitchFamily="18" charset="0"/>
                              <a:ea typeface="Times New Roman" panose="02020603050405020304" pitchFamily="18" charset="0"/>
                            </a:rPr>
                          </m:ctrlPr>
                        </m:fPr>
                        <m:num>
                          <m:sSup>
                            <m:sSupPr>
                              <m:ctrlPr>
                                <a:rPr lang="es-CO" sz="1200" i="1">
                                  <a:effectLst/>
                                  <a:latin typeface="Cambria Math" panose="02040503050406030204" pitchFamily="18" charset="0"/>
                                  <a:ea typeface="Times New Roman" panose="02020603050405020304" pitchFamily="18" charset="0"/>
                                </a:rPr>
                              </m:ctrlPr>
                            </m:sSupPr>
                            <m:e>
                              <m:r>
                                <a:rPr lang="es-CO" sz="1200" i="1">
                                  <a:effectLst/>
                                  <a:latin typeface="Cambria Math" panose="02040503050406030204" pitchFamily="18" charset="0"/>
                                  <a:ea typeface="Times New Roman" panose="02020603050405020304" pitchFamily="18" charset="0"/>
                                  <a:cs typeface="Times New Roman" panose="02020603050405020304" pitchFamily="18" charset="0"/>
                                </a:rPr>
                                <m:t>𝑓</m:t>
                              </m:r>
                            </m:e>
                            <m:sup>
                              <m:r>
                                <a:rPr lang="es-CO" sz="1200" i="1">
                                  <a:effectLst/>
                                  <a:latin typeface="Cambria Math" panose="02040503050406030204" pitchFamily="18" charset="0"/>
                                  <a:ea typeface="Times New Roman" panose="02020603050405020304" pitchFamily="18" charset="0"/>
                                  <a:cs typeface="Times New Roman" panose="02020603050405020304" pitchFamily="18" charset="0"/>
                                </a:rPr>
                                <m:t>2</m:t>
                              </m:r>
                            </m:sup>
                          </m:sSup>
                          <m:sSub>
                            <m:sSubPr>
                              <m:ctrlPr>
                                <a:rPr lang="es-CO" sz="1200" i="1">
                                  <a:effectLst/>
                                  <a:latin typeface="Cambria Math" panose="02040503050406030204" pitchFamily="18" charset="0"/>
                                  <a:ea typeface="Times New Roman" panose="02020603050405020304" pitchFamily="18" charset="0"/>
                                </a:rPr>
                              </m:ctrlPr>
                            </m:sSubPr>
                            <m:e>
                              <m:r>
                                <a:rPr lang="es-MX" sz="1200">
                                  <a:latin typeface="Cambria Math" panose="02040503050406030204" pitchFamily="18" charset="0"/>
                                  <a:ea typeface="Cambria Math" panose="02040503050406030204" pitchFamily="18" charset="0"/>
                                </a:rPr>
                                <m:t>𝜃</m:t>
                              </m:r>
                            </m:e>
                            <m:sub>
                              <m:r>
                                <a:rPr lang="es-CO" sz="1200" i="1">
                                  <a:effectLst/>
                                  <a:latin typeface="Cambria Math" panose="02040503050406030204" pitchFamily="18" charset="0"/>
                                  <a:ea typeface="Times New Roman" panose="02020603050405020304" pitchFamily="18" charset="0"/>
                                  <a:cs typeface="Times New Roman" panose="02020603050405020304" pitchFamily="18" charset="0"/>
                                </a:rPr>
                                <m:t>2</m:t>
                              </m:r>
                            </m:sub>
                          </m:sSub>
                        </m:num>
                        <m:den>
                          <m:rad>
                            <m:radPr>
                              <m:degHide m:val="on"/>
                              <m:ctrlPr>
                                <a:rPr lang="es-CO" sz="1200" i="1">
                                  <a:effectLst/>
                                  <a:latin typeface="Cambria Math" panose="02040503050406030204" pitchFamily="18" charset="0"/>
                                  <a:ea typeface="Times New Roman" panose="02020603050405020304" pitchFamily="18" charset="0"/>
                                </a:rPr>
                              </m:ctrlPr>
                            </m:radPr>
                            <m:deg/>
                            <m:e>
                              <m:sSubSup>
                                <m:sSubSupPr>
                                  <m:ctrlPr>
                                    <a:rPr lang="es-CO" sz="1200" i="1">
                                      <a:effectLst/>
                                      <a:latin typeface="Cambria Math" panose="02040503050406030204" pitchFamily="18" charset="0"/>
                                      <a:ea typeface="Times New Roman" panose="02020603050405020304" pitchFamily="18" charset="0"/>
                                    </a:rPr>
                                  </m:ctrlPr>
                                </m:sSubSupPr>
                                <m:e>
                                  <m:r>
                                    <a:rPr lang="es-MX" sz="1200">
                                      <a:latin typeface="Cambria Math" panose="02040503050406030204" pitchFamily="18" charset="0"/>
                                      <a:ea typeface="Cambria Math" panose="02040503050406030204" pitchFamily="18" charset="0"/>
                                    </a:rPr>
                                    <m:t>𝜃</m:t>
                                  </m:r>
                                </m:e>
                                <m:sub>
                                  <m:r>
                                    <a:rPr lang="es-CO" sz="1200" i="1">
                                      <a:effectLst/>
                                      <a:latin typeface="Cambria Math" panose="02040503050406030204" pitchFamily="18" charset="0"/>
                                      <a:ea typeface="Times New Roman" panose="02020603050405020304" pitchFamily="18" charset="0"/>
                                      <a:cs typeface="Times New Roman" panose="02020603050405020304" pitchFamily="18" charset="0"/>
                                    </a:rPr>
                                    <m:t>1</m:t>
                                  </m:r>
                                </m:sub>
                                <m:sup>
                                  <m:r>
                                    <a:rPr lang="es-CO" sz="1200" i="1">
                                      <a:effectLst/>
                                      <a:latin typeface="Cambria Math" panose="02040503050406030204" pitchFamily="18" charset="0"/>
                                      <a:ea typeface="Times New Roman" panose="02020603050405020304" pitchFamily="18" charset="0"/>
                                      <a:cs typeface="Times New Roman" panose="02020603050405020304" pitchFamily="18" charset="0"/>
                                    </a:rPr>
                                    <m:t>2</m:t>
                                  </m:r>
                                </m:sup>
                              </m:sSubSup>
                              <m:r>
                                <a:rPr lang="es-CO" sz="1200" i="1">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s-CO" sz="1200" i="1">
                                      <a:effectLst/>
                                      <a:latin typeface="Cambria Math" panose="02040503050406030204" pitchFamily="18" charset="0"/>
                                      <a:ea typeface="Times New Roman" panose="02020603050405020304" pitchFamily="18" charset="0"/>
                                    </a:rPr>
                                  </m:ctrlPr>
                                </m:sSupPr>
                                <m:e>
                                  <m:r>
                                    <a:rPr lang="es-CO" sz="1200" i="1">
                                      <a:effectLst/>
                                      <a:latin typeface="Cambria Math" panose="02040503050406030204" pitchFamily="18" charset="0"/>
                                      <a:ea typeface="Times New Roman" panose="02020603050405020304" pitchFamily="18" charset="0"/>
                                      <a:cs typeface="Times New Roman" panose="02020603050405020304" pitchFamily="18" charset="0"/>
                                    </a:rPr>
                                    <m:t>𝑓</m:t>
                                  </m:r>
                                </m:e>
                                <m:sup>
                                  <m:r>
                                    <a:rPr lang="es-CO" sz="1200" i="1">
                                      <a:effectLst/>
                                      <a:latin typeface="Cambria Math" panose="02040503050406030204" pitchFamily="18" charset="0"/>
                                      <a:ea typeface="Times New Roman" panose="02020603050405020304" pitchFamily="18" charset="0"/>
                                      <a:cs typeface="Times New Roman" panose="02020603050405020304" pitchFamily="18" charset="0"/>
                                    </a:rPr>
                                    <m:t>2</m:t>
                                  </m:r>
                                </m:sup>
                              </m:sSup>
                              <m:sSubSup>
                                <m:sSubSupPr>
                                  <m:ctrlPr>
                                    <a:rPr lang="es-CO" sz="1200" i="1">
                                      <a:effectLst/>
                                      <a:latin typeface="Cambria Math" panose="02040503050406030204" pitchFamily="18" charset="0"/>
                                      <a:ea typeface="Times New Roman" panose="02020603050405020304" pitchFamily="18" charset="0"/>
                                    </a:rPr>
                                  </m:ctrlPr>
                                </m:sSubSupPr>
                                <m:e>
                                  <m:r>
                                    <a:rPr lang="es-MX" sz="1200">
                                      <a:latin typeface="Cambria Math" panose="02040503050406030204" pitchFamily="18" charset="0"/>
                                      <a:ea typeface="Cambria Math" panose="02040503050406030204" pitchFamily="18" charset="0"/>
                                    </a:rPr>
                                    <m:t>𝜃</m:t>
                                  </m:r>
                                </m:e>
                                <m:sub>
                                  <m:r>
                                    <a:rPr lang="es-CO" sz="1200" i="1">
                                      <a:effectLst/>
                                      <a:latin typeface="Cambria Math" panose="02040503050406030204" pitchFamily="18" charset="0"/>
                                      <a:ea typeface="Times New Roman" panose="02020603050405020304" pitchFamily="18" charset="0"/>
                                      <a:cs typeface="Times New Roman" panose="02020603050405020304" pitchFamily="18" charset="0"/>
                                    </a:rPr>
                                    <m:t>2</m:t>
                                  </m:r>
                                </m:sub>
                                <m:sup>
                                  <m:r>
                                    <a:rPr lang="es-CO" sz="1200" i="1">
                                      <a:effectLst/>
                                      <a:latin typeface="Cambria Math" panose="02040503050406030204" pitchFamily="18" charset="0"/>
                                      <a:ea typeface="Times New Roman" panose="02020603050405020304" pitchFamily="18" charset="0"/>
                                      <a:cs typeface="Times New Roman" panose="02020603050405020304" pitchFamily="18" charset="0"/>
                                    </a:rPr>
                                    <m:t>2</m:t>
                                  </m:r>
                                </m:sup>
                              </m:sSubSup>
                              <m:r>
                                <a:rPr lang="es-CO" sz="1200" i="1">
                                  <a:effectLst/>
                                  <a:latin typeface="Cambria Math" panose="02040503050406030204" pitchFamily="18" charset="0"/>
                                  <a:ea typeface="Times New Roman" panose="02020603050405020304" pitchFamily="18" charset="0"/>
                                  <a:cs typeface="Times New Roman" panose="02020603050405020304" pitchFamily="18" charset="0"/>
                                </a:rPr>
                                <m:t>+</m:t>
                              </m:r>
                              <m:sSubSup>
                                <m:sSubSupPr>
                                  <m:ctrlPr>
                                    <a:rPr lang="es-CO" sz="1200" i="1">
                                      <a:effectLst/>
                                      <a:latin typeface="Cambria Math" panose="02040503050406030204" pitchFamily="18" charset="0"/>
                                      <a:ea typeface="Times New Roman" panose="02020603050405020304" pitchFamily="18" charset="0"/>
                                    </a:rPr>
                                  </m:ctrlPr>
                                </m:sSubSupPr>
                                <m:e>
                                  <m:r>
                                    <a:rPr lang="es-MX" sz="1200">
                                      <a:latin typeface="Cambria Math" panose="02040503050406030204" pitchFamily="18" charset="0"/>
                                      <a:ea typeface="Cambria Math" panose="02040503050406030204" pitchFamily="18" charset="0"/>
                                    </a:rPr>
                                    <m:t>𝜃</m:t>
                                  </m:r>
                                </m:e>
                                <m:sub>
                                  <m:r>
                                    <a:rPr lang="es-CO" sz="1200" i="1">
                                      <a:effectLst/>
                                      <a:latin typeface="Cambria Math" panose="02040503050406030204" pitchFamily="18" charset="0"/>
                                      <a:ea typeface="Times New Roman" panose="02020603050405020304" pitchFamily="18" charset="0"/>
                                      <a:cs typeface="Times New Roman" panose="02020603050405020304" pitchFamily="18" charset="0"/>
                                    </a:rPr>
                                    <m:t>𝑐</m:t>
                                  </m:r>
                                </m:sub>
                                <m:sup>
                                  <m:r>
                                    <a:rPr lang="es-CO" sz="1200" i="1">
                                      <a:effectLst/>
                                      <a:latin typeface="Cambria Math" panose="02040503050406030204" pitchFamily="18" charset="0"/>
                                      <a:ea typeface="Times New Roman" panose="02020603050405020304" pitchFamily="18" charset="0"/>
                                      <a:cs typeface="Times New Roman" panose="02020603050405020304" pitchFamily="18" charset="0"/>
                                    </a:rPr>
                                    <m:t>2</m:t>
                                  </m:r>
                                </m:sup>
                              </m:sSubSup>
                            </m:e>
                          </m:rad>
                        </m:den>
                      </m:f>
                      <m:r>
                        <a:rPr lang="es-ES" sz="1200" b="0" i="1" smtClean="0">
                          <a:effectLst/>
                          <a:latin typeface="Cambria Math" panose="02040503050406030204" pitchFamily="18" charset="0"/>
                          <a:ea typeface="Times New Roman" panose="02020603050405020304" pitchFamily="18" charset="0"/>
                          <a:cs typeface="Times New Roman" panose="02020603050405020304" pitchFamily="18" charset="0"/>
                        </a:rPr>
                        <m:t>                                              (</m:t>
                      </m:r>
                      <m:r>
                        <a:rPr lang="es-ES" sz="1200" b="0" i="1" smtClean="0">
                          <a:effectLst/>
                          <a:latin typeface="Cambria Math" panose="02040503050406030204" pitchFamily="18" charset="0"/>
                          <a:ea typeface="Times New Roman" panose="02020603050405020304" pitchFamily="18" charset="0"/>
                          <a:cs typeface="Times New Roman" panose="02020603050405020304" pitchFamily="18" charset="0"/>
                        </a:rPr>
                        <m:t>84</m:t>
                      </m:r>
                      <m:r>
                        <a:rPr lang="es-ES" sz="1200" b="0" i="1" smtClean="0">
                          <a:effectLst/>
                          <a:latin typeface="Cambria Math" panose="02040503050406030204" pitchFamily="18" charset="0"/>
                          <a:ea typeface="Times New Roman" panose="02020603050405020304" pitchFamily="18" charset="0"/>
                          <a:cs typeface="Times New Roman" panose="02020603050405020304" pitchFamily="18" charset="0"/>
                        </a:rPr>
                        <m:t>)</m:t>
                      </m:r>
                    </m:oMath>
                  </m:oMathPara>
                </a14:m>
                <a:endParaRPr lang="es-CO" sz="1200" dirty="0"/>
              </a:p>
            </p:txBody>
          </p:sp>
        </mc:Choice>
        <mc:Fallback>
          <p:sp>
            <p:nvSpPr>
              <p:cNvPr id="25" name="CuadroTexto 24">
                <a:extLst>
                  <a:ext uri="{FF2B5EF4-FFF2-40B4-BE49-F238E27FC236}">
                    <a16:creationId xmlns:a16="http://schemas.microsoft.com/office/drawing/2014/main" id="{35419C87-D5D3-02C1-E7BA-09BD287EA753}"/>
                  </a:ext>
                </a:extLst>
              </p:cNvPr>
              <p:cNvSpPr txBox="1">
                <a:spLocks noRot="1" noChangeAspect="1" noMove="1" noResize="1" noEditPoints="1" noAdjustHandles="1" noChangeArrowheads="1" noChangeShapeType="1" noTextEdit="1"/>
              </p:cNvSpPr>
              <p:nvPr/>
            </p:nvSpPr>
            <p:spPr>
              <a:xfrm>
                <a:off x="3137132" y="2228292"/>
                <a:ext cx="4059958" cy="540404"/>
              </a:xfrm>
              <a:prstGeom prst="rect">
                <a:avLst/>
              </a:prstGeom>
              <a:blipFill>
                <a:blip r:embed="rId6"/>
                <a:stretch>
                  <a:fillRect b="-2273"/>
                </a:stretch>
              </a:blipFill>
            </p:spPr>
            <p:txBody>
              <a:bodyPr/>
              <a:lstStyle/>
              <a:p>
                <a:r>
                  <a:rPr lang="es-CO">
                    <a:noFill/>
                  </a:rPr>
                  <a:t> </a:t>
                </a:r>
              </a:p>
            </p:txBody>
          </p:sp>
        </mc:Fallback>
      </mc:AlternateContent>
      <p:sp>
        <p:nvSpPr>
          <p:cNvPr id="26" name="Google Shape;70;p15">
            <a:extLst>
              <a:ext uri="{FF2B5EF4-FFF2-40B4-BE49-F238E27FC236}">
                <a16:creationId xmlns:a16="http://schemas.microsoft.com/office/drawing/2014/main" id="{04EB0767-EDE4-193E-277B-1D0AC1E49072}"/>
              </a:ext>
            </a:extLst>
          </p:cNvPr>
          <p:cNvSpPr txBox="1">
            <a:spLocks/>
          </p:cNvSpPr>
          <p:nvPr/>
        </p:nvSpPr>
        <p:spPr>
          <a:xfrm>
            <a:off x="404579" y="2653137"/>
            <a:ext cx="2700686" cy="48246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285750" indent="-285750">
              <a:spcAft>
                <a:spcPts val="1200"/>
              </a:spcAft>
            </a:pPr>
            <a:r>
              <a:rPr lang="es-ES" sz="1200" dirty="0">
                <a:solidFill>
                  <a:schemeClr val="tx1">
                    <a:lumMod val="65000"/>
                    <a:lumOff val="35000"/>
                  </a:schemeClr>
                </a:solidFill>
                <a:latin typeface="Times New Roman" panose="02020603050405020304" pitchFamily="18" charset="0"/>
                <a:cs typeface="Times New Roman" panose="02020603050405020304" pitchFamily="18" charset="0"/>
              </a:rPr>
              <a:t>Convergencia</a:t>
            </a:r>
            <a:r>
              <a:rPr lang="es-ES" sz="1400" dirty="0">
                <a:solidFill>
                  <a:schemeClr val="tx1">
                    <a:lumMod val="65000"/>
                    <a:lumOff val="35000"/>
                  </a:schemeClr>
                </a:solidFill>
                <a:latin typeface="Times New Roman" panose="02020603050405020304" pitchFamily="18" charset="0"/>
                <a:cs typeface="Times New Roman" panose="02020603050405020304" pitchFamily="18" charset="0"/>
              </a:rPr>
              <a:t>.</a:t>
            </a:r>
            <a:endParaRPr lang="es-ES" sz="1400" dirty="0">
              <a:solidFill>
                <a:schemeClr val="tx1"/>
              </a:solidFill>
              <a:latin typeface="Times New Roman" panose="02020603050405020304" pitchFamily="18" charset="0"/>
              <a:cs typeface="Times New Roman" panose="02020603050405020304" pitchFamily="18" charset="0"/>
            </a:endParaRPr>
          </a:p>
        </p:txBody>
      </p:sp>
      <p:sp>
        <p:nvSpPr>
          <p:cNvPr id="27" name="Google Shape;70;p15">
            <a:extLst>
              <a:ext uri="{FF2B5EF4-FFF2-40B4-BE49-F238E27FC236}">
                <a16:creationId xmlns:a16="http://schemas.microsoft.com/office/drawing/2014/main" id="{AFD4E71F-279C-96E3-3237-8C9706467BC0}"/>
              </a:ext>
            </a:extLst>
          </p:cNvPr>
          <p:cNvSpPr txBox="1">
            <a:spLocks/>
          </p:cNvSpPr>
          <p:nvPr/>
        </p:nvSpPr>
        <p:spPr>
          <a:xfrm>
            <a:off x="372711" y="3421573"/>
            <a:ext cx="2700686" cy="48246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285750" indent="-285750">
              <a:spcAft>
                <a:spcPts val="1200"/>
              </a:spcAft>
            </a:pPr>
            <a:r>
              <a:rPr lang="es-ES" sz="1200" dirty="0">
                <a:solidFill>
                  <a:schemeClr val="tx1">
                    <a:lumMod val="65000"/>
                    <a:lumOff val="35000"/>
                  </a:schemeClr>
                </a:solidFill>
                <a:latin typeface="Times New Roman" panose="02020603050405020304" pitchFamily="18" charset="0"/>
                <a:cs typeface="Times New Roman" panose="02020603050405020304" pitchFamily="18" charset="0"/>
              </a:rPr>
              <a:t>Cizallamiento</a:t>
            </a:r>
            <a:r>
              <a:rPr lang="es-ES" sz="1400" dirty="0">
                <a:solidFill>
                  <a:schemeClr val="tx1">
                    <a:lumMod val="65000"/>
                    <a:lumOff val="35000"/>
                  </a:schemeClr>
                </a:solidFill>
                <a:latin typeface="Times New Roman" panose="02020603050405020304" pitchFamily="18" charset="0"/>
                <a:cs typeface="Times New Roman" panose="02020603050405020304" pitchFamily="18" charset="0"/>
              </a:rPr>
              <a:t>.</a:t>
            </a:r>
            <a:endParaRPr lang="es-ES" sz="1400" dirty="0">
              <a:solidFill>
                <a:schemeClr val="tx1"/>
              </a:solidFill>
              <a:latin typeface="Times New Roman" panose="02020603050405020304" pitchFamily="18"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28" name="CuadroTexto 27">
                <a:extLst>
                  <a:ext uri="{FF2B5EF4-FFF2-40B4-BE49-F238E27FC236}">
                    <a16:creationId xmlns:a16="http://schemas.microsoft.com/office/drawing/2014/main" id="{CBFF113E-3B0B-D73D-B408-CA10CD9ED72F}"/>
                  </a:ext>
                </a:extLst>
              </p:cNvPr>
              <p:cNvSpPr txBox="1"/>
              <p:nvPr/>
            </p:nvSpPr>
            <p:spPr>
              <a:xfrm>
                <a:off x="2762670" y="2955139"/>
                <a:ext cx="4468083" cy="51187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s-CO" sz="1200" smtClean="0">
                          <a:effectLst/>
                          <a:latin typeface="Cambria Math" panose="02040503050406030204" pitchFamily="18" charset="0"/>
                          <a:ea typeface="Times New Roman" panose="02020603050405020304" pitchFamily="18" charset="0"/>
                          <a:cs typeface="Times New Roman" panose="02020603050405020304" pitchFamily="18" charset="0"/>
                        </a:rPr>
                        <m:t>κ</m:t>
                      </m:r>
                      <m:r>
                        <a:rPr lang="es-CO" sz="12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s-CO" sz="1200" i="1">
                              <a:effectLst/>
                              <a:latin typeface="Cambria Math" panose="02040503050406030204" pitchFamily="18" charset="0"/>
                              <a:ea typeface="Times New Roman" panose="02020603050405020304" pitchFamily="18" charset="0"/>
                            </a:rPr>
                          </m:ctrlPr>
                        </m:fPr>
                        <m:num>
                          <m:sSub>
                            <m:sSubPr>
                              <m:ctrlPr>
                                <a:rPr lang="es-CO" sz="1200" i="1">
                                  <a:latin typeface="Cambria Math" panose="02040503050406030204" pitchFamily="18" charset="0"/>
                                  <a:ea typeface="Cambria Math" panose="02040503050406030204" pitchFamily="18" charset="0"/>
                                </a:rPr>
                              </m:ctrlPr>
                            </m:sSubPr>
                            <m:e>
                              <m:r>
                                <a:rPr lang="es-MX" sz="1200">
                                  <a:latin typeface="Cambria Math" panose="02040503050406030204" pitchFamily="18" charset="0"/>
                                  <a:ea typeface="Cambria Math" panose="02040503050406030204" pitchFamily="18" charset="0"/>
                                </a:rPr>
                                <m:t>𝜃</m:t>
                              </m:r>
                            </m:e>
                            <m:sub>
                              <m:r>
                                <a:rPr lang="es-ES" sz="1200" i="1">
                                  <a:latin typeface="Cambria Math" panose="02040503050406030204" pitchFamily="18" charset="0"/>
                                  <a:ea typeface="Calibri" panose="020F0502020204030204" pitchFamily="34" charset="0"/>
                                  <a:cs typeface="Times New Roman" panose="02020603050405020304" pitchFamily="18" charset="0"/>
                                </a:rPr>
                                <m:t>𝐸</m:t>
                              </m:r>
                              <m:r>
                                <a:rPr lang="es-MX" sz="1200" i="1">
                                  <a:latin typeface="Cambria Math" panose="02040503050406030204" pitchFamily="18" charset="0"/>
                                  <a:ea typeface="Cambria Math" panose="02040503050406030204" pitchFamily="18" charset="0"/>
                                </a:rPr>
                                <m:t>−</m:t>
                              </m:r>
                              <m:r>
                                <m:rPr>
                                  <m:nor/>
                                </m:rPr>
                                <a:rPr lang="es-MX" sz="1200">
                                  <a:latin typeface="Cambria Math" panose="02040503050406030204" pitchFamily="18" charset="0"/>
                                  <a:ea typeface="Cambria Math" panose="02040503050406030204" pitchFamily="18" charset="0"/>
                                </a:rPr>
                                <m:t>sis</m:t>
                              </m:r>
                            </m:sub>
                          </m:sSub>
                        </m:num>
                        <m:den>
                          <m:r>
                            <a:rPr lang="es-CO" sz="1200" i="1">
                              <a:effectLst/>
                              <a:latin typeface="Cambria Math" panose="02040503050406030204" pitchFamily="18" charset="0"/>
                              <a:ea typeface="Times New Roman" panose="02020603050405020304" pitchFamily="18" charset="0"/>
                              <a:cs typeface="Times New Roman" panose="02020603050405020304" pitchFamily="18" charset="0"/>
                            </a:rPr>
                            <m:t>2</m:t>
                          </m:r>
                          <m:sSup>
                            <m:sSupPr>
                              <m:ctrlPr>
                                <a:rPr lang="es-CO" sz="1200" i="1">
                                  <a:effectLst/>
                                  <a:latin typeface="Cambria Math" panose="02040503050406030204" pitchFamily="18" charset="0"/>
                                  <a:ea typeface="Times New Roman" panose="02020603050405020304" pitchFamily="18" charset="0"/>
                                </a:rPr>
                              </m:ctrlPr>
                            </m:sSupPr>
                            <m:e>
                              <m:d>
                                <m:dPr>
                                  <m:ctrlPr>
                                    <a:rPr lang="es-CO" sz="1200" i="1">
                                      <a:effectLst/>
                                      <a:latin typeface="Cambria Math" panose="02040503050406030204" pitchFamily="18" charset="0"/>
                                      <a:ea typeface="Times New Roman" panose="02020603050405020304" pitchFamily="18" charset="0"/>
                                    </a:rPr>
                                  </m:ctrlPr>
                                </m:dPr>
                                <m:e>
                                  <m:sSubSup>
                                    <m:sSubSupPr>
                                      <m:ctrlPr>
                                        <a:rPr lang="es-CO" sz="1200" i="1">
                                          <a:effectLst/>
                                          <a:latin typeface="Cambria Math" panose="02040503050406030204" pitchFamily="18" charset="0"/>
                                          <a:ea typeface="Times New Roman" panose="02020603050405020304" pitchFamily="18" charset="0"/>
                                        </a:rPr>
                                      </m:ctrlPr>
                                    </m:sSubSupPr>
                                    <m:e>
                                      <m:r>
                                        <a:rPr lang="es-MX" sz="1200">
                                          <a:latin typeface="Cambria Math" panose="02040503050406030204" pitchFamily="18" charset="0"/>
                                          <a:ea typeface="Cambria Math" panose="02040503050406030204" pitchFamily="18" charset="0"/>
                                        </a:rPr>
                                        <m:t>𝜃</m:t>
                                      </m:r>
                                    </m:e>
                                    <m:sub>
                                      <m:r>
                                        <a:rPr lang="es-CO" sz="1200" i="1">
                                          <a:effectLst/>
                                          <a:latin typeface="Cambria Math" panose="02040503050406030204" pitchFamily="18" charset="0"/>
                                          <a:ea typeface="Times New Roman" panose="02020603050405020304" pitchFamily="18" charset="0"/>
                                          <a:cs typeface="Times New Roman" panose="02020603050405020304" pitchFamily="18" charset="0"/>
                                        </a:rPr>
                                        <m:t>1</m:t>
                                      </m:r>
                                    </m:sub>
                                    <m:sup>
                                      <m:r>
                                        <a:rPr lang="es-CO" sz="1200" i="1">
                                          <a:effectLst/>
                                          <a:latin typeface="Cambria Math" panose="02040503050406030204" pitchFamily="18" charset="0"/>
                                          <a:ea typeface="Times New Roman" panose="02020603050405020304" pitchFamily="18" charset="0"/>
                                          <a:cs typeface="Times New Roman" panose="02020603050405020304" pitchFamily="18" charset="0"/>
                                        </a:rPr>
                                        <m:t>2</m:t>
                                      </m:r>
                                    </m:sup>
                                  </m:sSubSup>
                                  <m:r>
                                    <a:rPr lang="es-CO" sz="1200" i="1">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s-CO" sz="1200" i="1">
                                          <a:effectLst/>
                                          <a:latin typeface="Cambria Math" panose="02040503050406030204" pitchFamily="18" charset="0"/>
                                          <a:ea typeface="Times New Roman" panose="02020603050405020304" pitchFamily="18" charset="0"/>
                                        </a:rPr>
                                      </m:ctrlPr>
                                    </m:sSupPr>
                                    <m:e>
                                      <m:r>
                                        <a:rPr lang="es-CO" sz="1200" i="1">
                                          <a:effectLst/>
                                          <a:latin typeface="Cambria Math" panose="02040503050406030204" pitchFamily="18" charset="0"/>
                                          <a:ea typeface="Times New Roman" panose="02020603050405020304" pitchFamily="18" charset="0"/>
                                          <a:cs typeface="Times New Roman" panose="02020603050405020304" pitchFamily="18" charset="0"/>
                                        </a:rPr>
                                        <m:t>𝑓</m:t>
                                      </m:r>
                                    </m:e>
                                    <m:sup>
                                      <m:r>
                                        <a:rPr lang="es-CO" sz="1200" i="1">
                                          <a:effectLst/>
                                          <a:latin typeface="Cambria Math" panose="02040503050406030204" pitchFamily="18" charset="0"/>
                                          <a:ea typeface="Times New Roman" panose="02020603050405020304" pitchFamily="18" charset="0"/>
                                          <a:cs typeface="Times New Roman" panose="02020603050405020304" pitchFamily="18" charset="0"/>
                                        </a:rPr>
                                        <m:t>2</m:t>
                                      </m:r>
                                    </m:sup>
                                  </m:sSup>
                                  <m:sSubSup>
                                    <m:sSubSupPr>
                                      <m:ctrlPr>
                                        <a:rPr lang="es-CO" sz="1200" i="1">
                                          <a:effectLst/>
                                          <a:latin typeface="Cambria Math" panose="02040503050406030204" pitchFamily="18" charset="0"/>
                                          <a:ea typeface="Times New Roman" panose="02020603050405020304" pitchFamily="18" charset="0"/>
                                        </a:rPr>
                                      </m:ctrlPr>
                                    </m:sSubSupPr>
                                    <m:e>
                                      <m:r>
                                        <a:rPr lang="es-MX" sz="1200">
                                          <a:latin typeface="Cambria Math" panose="02040503050406030204" pitchFamily="18" charset="0"/>
                                          <a:ea typeface="Cambria Math" panose="02040503050406030204" pitchFamily="18" charset="0"/>
                                        </a:rPr>
                                        <m:t>𝜃</m:t>
                                      </m:r>
                                    </m:e>
                                    <m:sub>
                                      <m:r>
                                        <a:rPr lang="es-CO" sz="1200" i="1">
                                          <a:effectLst/>
                                          <a:latin typeface="Cambria Math" panose="02040503050406030204" pitchFamily="18" charset="0"/>
                                          <a:ea typeface="Times New Roman" panose="02020603050405020304" pitchFamily="18" charset="0"/>
                                          <a:cs typeface="Times New Roman" panose="02020603050405020304" pitchFamily="18" charset="0"/>
                                        </a:rPr>
                                        <m:t>2</m:t>
                                      </m:r>
                                    </m:sub>
                                    <m:sup>
                                      <m:r>
                                        <a:rPr lang="es-CO" sz="1200" i="1">
                                          <a:effectLst/>
                                          <a:latin typeface="Cambria Math" panose="02040503050406030204" pitchFamily="18" charset="0"/>
                                          <a:ea typeface="Times New Roman" panose="02020603050405020304" pitchFamily="18" charset="0"/>
                                          <a:cs typeface="Times New Roman" panose="02020603050405020304" pitchFamily="18" charset="0"/>
                                        </a:rPr>
                                        <m:t>2</m:t>
                                      </m:r>
                                    </m:sup>
                                  </m:sSubSup>
                                  <m:r>
                                    <a:rPr lang="es-CO" sz="1200" i="1">
                                      <a:effectLst/>
                                      <a:latin typeface="Cambria Math" panose="02040503050406030204" pitchFamily="18" charset="0"/>
                                      <a:ea typeface="Times New Roman" panose="02020603050405020304" pitchFamily="18" charset="0"/>
                                      <a:cs typeface="Times New Roman" panose="02020603050405020304" pitchFamily="18" charset="0"/>
                                    </a:rPr>
                                    <m:t>+</m:t>
                                  </m:r>
                                  <m:sSubSup>
                                    <m:sSubSupPr>
                                      <m:ctrlPr>
                                        <a:rPr lang="es-CO" sz="1200" i="1">
                                          <a:effectLst/>
                                          <a:latin typeface="Cambria Math" panose="02040503050406030204" pitchFamily="18" charset="0"/>
                                          <a:ea typeface="Times New Roman" panose="02020603050405020304" pitchFamily="18" charset="0"/>
                                        </a:rPr>
                                      </m:ctrlPr>
                                    </m:sSubSupPr>
                                    <m:e>
                                      <m:r>
                                        <a:rPr lang="es-MX" sz="1200">
                                          <a:latin typeface="Cambria Math" panose="02040503050406030204" pitchFamily="18" charset="0"/>
                                          <a:ea typeface="Cambria Math" panose="02040503050406030204" pitchFamily="18" charset="0"/>
                                        </a:rPr>
                                        <m:t>𝜃</m:t>
                                      </m:r>
                                    </m:e>
                                    <m:sub>
                                      <m:r>
                                        <a:rPr lang="es-CO" sz="1200" i="1">
                                          <a:effectLst/>
                                          <a:latin typeface="Cambria Math" panose="02040503050406030204" pitchFamily="18" charset="0"/>
                                          <a:ea typeface="Times New Roman" panose="02020603050405020304" pitchFamily="18" charset="0"/>
                                          <a:cs typeface="Times New Roman" panose="02020603050405020304" pitchFamily="18" charset="0"/>
                                        </a:rPr>
                                        <m:t>𝑐</m:t>
                                      </m:r>
                                    </m:sub>
                                    <m:sup>
                                      <m:r>
                                        <a:rPr lang="es-CO" sz="1200" i="1">
                                          <a:effectLst/>
                                          <a:latin typeface="Cambria Math" panose="02040503050406030204" pitchFamily="18" charset="0"/>
                                          <a:ea typeface="Times New Roman" panose="02020603050405020304" pitchFamily="18" charset="0"/>
                                          <a:cs typeface="Times New Roman" panose="02020603050405020304" pitchFamily="18" charset="0"/>
                                        </a:rPr>
                                        <m:t>2</m:t>
                                      </m:r>
                                    </m:sup>
                                  </m:sSubSup>
                                </m:e>
                              </m:d>
                            </m:e>
                            <m:sup>
                              <m:r>
                                <a:rPr lang="es-CO" sz="1200" i="1">
                                  <a:effectLst/>
                                  <a:latin typeface="Cambria Math" panose="02040503050406030204" pitchFamily="18" charset="0"/>
                                  <a:ea typeface="Times New Roman" panose="02020603050405020304" pitchFamily="18" charset="0"/>
                                  <a:cs typeface="Times New Roman" panose="02020603050405020304" pitchFamily="18" charset="0"/>
                                </a:rPr>
                                <m:t>1</m:t>
                              </m:r>
                              <m:r>
                                <m:rPr>
                                  <m:lit/>
                                </m:rPr>
                                <a:rPr lang="es-CO" sz="1200" i="1">
                                  <a:effectLst/>
                                  <a:latin typeface="Cambria Math" panose="02040503050406030204" pitchFamily="18" charset="0"/>
                                  <a:ea typeface="Times New Roman" panose="02020603050405020304" pitchFamily="18" charset="0"/>
                                  <a:cs typeface="Times New Roman" panose="02020603050405020304" pitchFamily="18" charset="0"/>
                                </a:rPr>
                                <m:t>/</m:t>
                              </m:r>
                              <m:r>
                                <a:rPr lang="es-CO" sz="1200" i="1">
                                  <a:effectLst/>
                                  <a:latin typeface="Cambria Math" panose="02040503050406030204" pitchFamily="18" charset="0"/>
                                  <a:ea typeface="Times New Roman" panose="02020603050405020304" pitchFamily="18" charset="0"/>
                                  <a:cs typeface="Times New Roman" panose="02020603050405020304" pitchFamily="18" charset="0"/>
                                </a:rPr>
                                <m:t>2</m:t>
                              </m:r>
                            </m:sup>
                          </m:sSup>
                        </m:den>
                      </m:f>
                      <m:d>
                        <m:dPr>
                          <m:begChr m:val="["/>
                          <m:endChr m:val="]"/>
                          <m:ctrlPr>
                            <a:rPr lang="es-CO" sz="1200" i="1">
                              <a:effectLst/>
                              <a:latin typeface="Cambria Math" panose="02040503050406030204" pitchFamily="18" charset="0"/>
                              <a:ea typeface="Times New Roman" panose="02020603050405020304" pitchFamily="18" charset="0"/>
                            </a:rPr>
                          </m:ctrlPr>
                        </m:dPr>
                        <m:e>
                          <m:r>
                            <a:rPr lang="es-CO" sz="1200" i="1">
                              <a:effectLst/>
                              <a:latin typeface="Cambria Math" panose="02040503050406030204" pitchFamily="18" charset="0"/>
                              <a:ea typeface="Times New Roman" panose="02020603050405020304" pitchFamily="18" charset="0"/>
                              <a:cs typeface="Times New Roman" panose="02020603050405020304" pitchFamily="18" charset="0"/>
                            </a:rPr>
                            <m:t>1+</m:t>
                          </m:r>
                          <m:sSup>
                            <m:sSupPr>
                              <m:ctrlPr>
                                <a:rPr lang="es-CO" sz="1200" i="1">
                                  <a:effectLst/>
                                  <a:latin typeface="Cambria Math" panose="02040503050406030204" pitchFamily="18" charset="0"/>
                                  <a:ea typeface="Times New Roman" panose="02020603050405020304" pitchFamily="18" charset="0"/>
                                </a:rPr>
                              </m:ctrlPr>
                            </m:sSupPr>
                            <m:e>
                              <m:r>
                                <a:rPr lang="es-CO" sz="1200" i="1">
                                  <a:effectLst/>
                                  <a:latin typeface="Cambria Math" panose="02040503050406030204" pitchFamily="18" charset="0"/>
                                  <a:ea typeface="Times New Roman" panose="02020603050405020304" pitchFamily="18" charset="0"/>
                                  <a:cs typeface="Times New Roman" panose="02020603050405020304" pitchFamily="18" charset="0"/>
                                </a:rPr>
                                <m:t>𝑓</m:t>
                              </m:r>
                            </m:e>
                            <m:sup>
                              <m:r>
                                <a:rPr lang="es-CO" sz="1200" i="1">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es-CO" sz="12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s-CO" sz="1200" i="1">
                                  <a:effectLst/>
                                  <a:latin typeface="Cambria Math" panose="02040503050406030204" pitchFamily="18" charset="0"/>
                                  <a:ea typeface="Times New Roman" panose="02020603050405020304" pitchFamily="18" charset="0"/>
                                </a:rPr>
                              </m:ctrlPr>
                            </m:fPr>
                            <m:num>
                              <m:sSubSup>
                                <m:sSubSupPr>
                                  <m:ctrlPr>
                                    <a:rPr lang="es-CO" sz="1200" i="1">
                                      <a:effectLst/>
                                      <a:latin typeface="Cambria Math" panose="02040503050406030204" pitchFamily="18" charset="0"/>
                                      <a:ea typeface="Times New Roman" panose="02020603050405020304" pitchFamily="18" charset="0"/>
                                    </a:rPr>
                                  </m:ctrlPr>
                                </m:sSubSupPr>
                                <m:e>
                                  <m:r>
                                    <a:rPr lang="es-MX" sz="1200">
                                      <a:latin typeface="Cambria Math" panose="02040503050406030204" pitchFamily="18" charset="0"/>
                                      <a:ea typeface="Cambria Math" panose="02040503050406030204" pitchFamily="18" charset="0"/>
                                    </a:rPr>
                                    <m:t>𝜃</m:t>
                                  </m:r>
                                </m:e>
                                <m:sub>
                                  <m:r>
                                    <a:rPr lang="es-CO" sz="1200" i="1">
                                      <a:effectLst/>
                                      <a:latin typeface="Cambria Math" panose="02040503050406030204" pitchFamily="18" charset="0"/>
                                      <a:ea typeface="Times New Roman" panose="02020603050405020304" pitchFamily="18" charset="0"/>
                                      <a:cs typeface="Times New Roman" panose="02020603050405020304" pitchFamily="18" charset="0"/>
                                    </a:rPr>
                                    <m:t>1</m:t>
                                  </m:r>
                                </m:sub>
                                <m:sup>
                                  <m:r>
                                    <a:rPr lang="es-CO" sz="1200" i="1">
                                      <a:effectLst/>
                                      <a:latin typeface="Cambria Math" panose="02040503050406030204" pitchFamily="18" charset="0"/>
                                      <a:ea typeface="Times New Roman" panose="02020603050405020304" pitchFamily="18" charset="0"/>
                                      <a:cs typeface="Times New Roman" panose="02020603050405020304" pitchFamily="18" charset="0"/>
                                    </a:rPr>
                                    <m:t>2</m:t>
                                  </m:r>
                                </m:sup>
                              </m:sSubSup>
                              <m:r>
                                <a:rPr lang="es-CO" sz="1200" i="1">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s-CO" sz="1200" i="1">
                                      <a:effectLst/>
                                      <a:latin typeface="Cambria Math" panose="02040503050406030204" pitchFamily="18" charset="0"/>
                                      <a:ea typeface="Times New Roman" panose="02020603050405020304" pitchFamily="18" charset="0"/>
                                    </a:rPr>
                                  </m:ctrlPr>
                                </m:sSupPr>
                                <m:e>
                                  <m:r>
                                    <a:rPr lang="es-CO" sz="1200" i="1">
                                      <a:effectLst/>
                                      <a:latin typeface="Cambria Math" panose="02040503050406030204" pitchFamily="18" charset="0"/>
                                      <a:ea typeface="Times New Roman" panose="02020603050405020304" pitchFamily="18" charset="0"/>
                                      <a:cs typeface="Times New Roman" panose="02020603050405020304" pitchFamily="18" charset="0"/>
                                    </a:rPr>
                                    <m:t>𝑓</m:t>
                                  </m:r>
                                </m:e>
                                <m:sup>
                                  <m:r>
                                    <a:rPr lang="es-CO" sz="1200" i="1">
                                      <a:effectLst/>
                                      <a:latin typeface="Cambria Math" panose="02040503050406030204" pitchFamily="18" charset="0"/>
                                      <a:ea typeface="Times New Roman" panose="02020603050405020304" pitchFamily="18" charset="0"/>
                                      <a:cs typeface="Times New Roman" panose="02020603050405020304" pitchFamily="18" charset="0"/>
                                    </a:rPr>
                                    <m:t>4</m:t>
                                  </m:r>
                                </m:sup>
                              </m:sSup>
                              <m:sSubSup>
                                <m:sSubSupPr>
                                  <m:ctrlPr>
                                    <a:rPr lang="es-CO" sz="1200" i="1">
                                      <a:effectLst/>
                                      <a:latin typeface="Cambria Math" panose="02040503050406030204" pitchFamily="18" charset="0"/>
                                      <a:ea typeface="Times New Roman" panose="02020603050405020304" pitchFamily="18" charset="0"/>
                                    </a:rPr>
                                  </m:ctrlPr>
                                </m:sSubSupPr>
                                <m:e>
                                  <m:r>
                                    <a:rPr lang="es-MX" sz="1200">
                                      <a:latin typeface="Cambria Math" panose="02040503050406030204" pitchFamily="18" charset="0"/>
                                      <a:ea typeface="Cambria Math" panose="02040503050406030204" pitchFamily="18" charset="0"/>
                                    </a:rPr>
                                    <m:t>𝜃</m:t>
                                  </m:r>
                                </m:e>
                                <m:sub>
                                  <m:r>
                                    <a:rPr lang="es-CO" sz="1200" i="1">
                                      <a:effectLst/>
                                      <a:latin typeface="Cambria Math" panose="02040503050406030204" pitchFamily="18" charset="0"/>
                                      <a:ea typeface="Times New Roman" panose="02020603050405020304" pitchFamily="18" charset="0"/>
                                      <a:cs typeface="Times New Roman" panose="02020603050405020304" pitchFamily="18" charset="0"/>
                                    </a:rPr>
                                    <m:t>2</m:t>
                                  </m:r>
                                </m:sub>
                                <m:sup>
                                  <m:r>
                                    <a:rPr lang="es-CO" sz="1200" i="1">
                                      <a:effectLst/>
                                      <a:latin typeface="Cambria Math" panose="02040503050406030204" pitchFamily="18" charset="0"/>
                                      <a:ea typeface="Times New Roman" panose="02020603050405020304" pitchFamily="18" charset="0"/>
                                      <a:cs typeface="Times New Roman" panose="02020603050405020304" pitchFamily="18" charset="0"/>
                                    </a:rPr>
                                    <m:t>2</m:t>
                                  </m:r>
                                </m:sup>
                              </m:sSubSup>
                            </m:num>
                            <m:den>
                              <m:sSubSup>
                                <m:sSubSupPr>
                                  <m:ctrlPr>
                                    <a:rPr lang="es-CO" sz="1200" i="1">
                                      <a:effectLst/>
                                      <a:latin typeface="Cambria Math" panose="02040503050406030204" pitchFamily="18" charset="0"/>
                                      <a:ea typeface="Times New Roman" panose="02020603050405020304" pitchFamily="18" charset="0"/>
                                    </a:rPr>
                                  </m:ctrlPr>
                                </m:sSubSupPr>
                                <m:e>
                                  <m:r>
                                    <a:rPr lang="es-MX" sz="1200">
                                      <a:latin typeface="Cambria Math" panose="02040503050406030204" pitchFamily="18" charset="0"/>
                                      <a:ea typeface="Cambria Math" panose="02040503050406030204" pitchFamily="18" charset="0"/>
                                    </a:rPr>
                                    <m:t>𝜃</m:t>
                                  </m:r>
                                </m:e>
                                <m:sub>
                                  <m:r>
                                    <a:rPr lang="es-CO" sz="1200" i="1">
                                      <a:effectLst/>
                                      <a:latin typeface="Cambria Math" panose="02040503050406030204" pitchFamily="18" charset="0"/>
                                      <a:ea typeface="Times New Roman" panose="02020603050405020304" pitchFamily="18" charset="0"/>
                                      <a:cs typeface="Times New Roman" panose="02020603050405020304" pitchFamily="18" charset="0"/>
                                    </a:rPr>
                                    <m:t>1</m:t>
                                  </m:r>
                                </m:sub>
                                <m:sup>
                                  <m:r>
                                    <a:rPr lang="es-CO" sz="1200" i="1">
                                      <a:effectLst/>
                                      <a:latin typeface="Cambria Math" panose="02040503050406030204" pitchFamily="18" charset="0"/>
                                      <a:ea typeface="Times New Roman" panose="02020603050405020304" pitchFamily="18" charset="0"/>
                                      <a:cs typeface="Times New Roman" panose="02020603050405020304" pitchFamily="18" charset="0"/>
                                    </a:rPr>
                                    <m:t>2</m:t>
                                  </m:r>
                                </m:sup>
                              </m:sSubSup>
                              <m:r>
                                <a:rPr lang="es-CO" sz="1200" i="1">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s-CO" sz="1200" i="1">
                                      <a:effectLst/>
                                      <a:latin typeface="Cambria Math" panose="02040503050406030204" pitchFamily="18" charset="0"/>
                                      <a:ea typeface="Times New Roman" panose="02020603050405020304" pitchFamily="18" charset="0"/>
                                    </a:rPr>
                                  </m:ctrlPr>
                                </m:sSupPr>
                                <m:e>
                                  <m:r>
                                    <a:rPr lang="es-CO" sz="1200" i="1">
                                      <a:effectLst/>
                                      <a:latin typeface="Cambria Math" panose="02040503050406030204" pitchFamily="18" charset="0"/>
                                      <a:ea typeface="Times New Roman" panose="02020603050405020304" pitchFamily="18" charset="0"/>
                                      <a:cs typeface="Times New Roman" panose="02020603050405020304" pitchFamily="18" charset="0"/>
                                    </a:rPr>
                                    <m:t>𝑓</m:t>
                                  </m:r>
                                </m:e>
                                <m:sup>
                                  <m:r>
                                    <a:rPr lang="es-CO" sz="1200" i="1">
                                      <a:effectLst/>
                                      <a:latin typeface="Cambria Math" panose="02040503050406030204" pitchFamily="18" charset="0"/>
                                      <a:ea typeface="Times New Roman" panose="02020603050405020304" pitchFamily="18" charset="0"/>
                                      <a:cs typeface="Times New Roman" panose="02020603050405020304" pitchFamily="18" charset="0"/>
                                    </a:rPr>
                                    <m:t>2</m:t>
                                  </m:r>
                                </m:sup>
                              </m:sSup>
                              <m:sSubSup>
                                <m:sSubSupPr>
                                  <m:ctrlPr>
                                    <a:rPr lang="es-CO" sz="1200" i="1">
                                      <a:effectLst/>
                                      <a:latin typeface="Cambria Math" panose="02040503050406030204" pitchFamily="18" charset="0"/>
                                      <a:ea typeface="Times New Roman" panose="02020603050405020304" pitchFamily="18" charset="0"/>
                                    </a:rPr>
                                  </m:ctrlPr>
                                </m:sSubSupPr>
                                <m:e>
                                  <m:r>
                                    <a:rPr lang="es-MX" sz="1200">
                                      <a:latin typeface="Cambria Math" panose="02040503050406030204" pitchFamily="18" charset="0"/>
                                      <a:ea typeface="Cambria Math" panose="02040503050406030204" pitchFamily="18" charset="0"/>
                                    </a:rPr>
                                    <m:t>𝜃</m:t>
                                  </m:r>
                                </m:e>
                                <m:sub>
                                  <m:r>
                                    <a:rPr lang="es-CO" sz="1200" i="1">
                                      <a:effectLst/>
                                      <a:latin typeface="Cambria Math" panose="02040503050406030204" pitchFamily="18" charset="0"/>
                                      <a:ea typeface="Times New Roman" panose="02020603050405020304" pitchFamily="18" charset="0"/>
                                      <a:cs typeface="Times New Roman" panose="02020603050405020304" pitchFamily="18" charset="0"/>
                                    </a:rPr>
                                    <m:t>2</m:t>
                                  </m:r>
                                </m:sub>
                                <m:sup>
                                  <m:r>
                                    <a:rPr lang="es-CO" sz="1200" i="1">
                                      <a:effectLst/>
                                      <a:latin typeface="Cambria Math" panose="02040503050406030204" pitchFamily="18" charset="0"/>
                                      <a:ea typeface="Times New Roman" panose="02020603050405020304" pitchFamily="18" charset="0"/>
                                      <a:cs typeface="Times New Roman" panose="02020603050405020304" pitchFamily="18" charset="0"/>
                                    </a:rPr>
                                    <m:t>2</m:t>
                                  </m:r>
                                </m:sup>
                              </m:sSubSup>
                              <m:r>
                                <a:rPr lang="es-CO" sz="1200" i="1">
                                  <a:effectLst/>
                                  <a:latin typeface="Cambria Math" panose="02040503050406030204" pitchFamily="18" charset="0"/>
                                  <a:ea typeface="Times New Roman" panose="02020603050405020304" pitchFamily="18" charset="0"/>
                                  <a:cs typeface="Times New Roman" panose="02020603050405020304" pitchFamily="18" charset="0"/>
                                </a:rPr>
                                <m:t>+</m:t>
                              </m:r>
                              <m:sSubSup>
                                <m:sSubSupPr>
                                  <m:ctrlPr>
                                    <a:rPr lang="es-CO" sz="1200" i="1">
                                      <a:effectLst/>
                                      <a:latin typeface="Cambria Math" panose="02040503050406030204" pitchFamily="18" charset="0"/>
                                      <a:ea typeface="Times New Roman" panose="02020603050405020304" pitchFamily="18" charset="0"/>
                                    </a:rPr>
                                  </m:ctrlPr>
                                </m:sSubSupPr>
                                <m:e>
                                  <m:r>
                                    <a:rPr lang="es-MX" sz="1200">
                                      <a:latin typeface="Cambria Math" panose="02040503050406030204" pitchFamily="18" charset="0"/>
                                      <a:ea typeface="Cambria Math" panose="02040503050406030204" pitchFamily="18" charset="0"/>
                                    </a:rPr>
                                    <m:t>𝜃</m:t>
                                  </m:r>
                                </m:e>
                                <m:sub>
                                  <m:r>
                                    <a:rPr lang="es-CO" sz="1200" i="1">
                                      <a:effectLst/>
                                      <a:latin typeface="Cambria Math" panose="02040503050406030204" pitchFamily="18" charset="0"/>
                                      <a:ea typeface="Times New Roman" panose="02020603050405020304" pitchFamily="18" charset="0"/>
                                      <a:cs typeface="Times New Roman" panose="02020603050405020304" pitchFamily="18" charset="0"/>
                                    </a:rPr>
                                    <m:t>𝑐</m:t>
                                  </m:r>
                                </m:sub>
                                <m:sup>
                                  <m:r>
                                    <a:rPr lang="es-CO" sz="1200" i="1">
                                      <a:effectLst/>
                                      <a:latin typeface="Cambria Math" panose="02040503050406030204" pitchFamily="18" charset="0"/>
                                      <a:ea typeface="Times New Roman" panose="02020603050405020304" pitchFamily="18" charset="0"/>
                                      <a:cs typeface="Times New Roman" panose="02020603050405020304" pitchFamily="18" charset="0"/>
                                    </a:rPr>
                                    <m:t>2</m:t>
                                  </m:r>
                                </m:sup>
                              </m:sSubSup>
                            </m:den>
                          </m:f>
                        </m:e>
                      </m:d>
                      <m:r>
                        <a:rPr lang="es-ES" sz="1200" b="0" i="1" smtClean="0">
                          <a:effectLst/>
                          <a:latin typeface="Cambria Math" panose="02040503050406030204" pitchFamily="18" charset="0"/>
                          <a:ea typeface="Times New Roman" panose="02020603050405020304" pitchFamily="18" charset="0"/>
                          <a:cs typeface="Times New Roman" panose="02020603050405020304" pitchFamily="18" charset="0"/>
                        </a:rPr>
                        <m:t>            (</m:t>
                      </m:r>
                      <m:r>
                        <a:rPr lang="es-ES" sz="1200" b="0" i="1" smtClean="0">
                          <a:effectLst/>
                          <a:latin typeface="Cambria Math" panose="02040503050406030204" pitchFamily="18" charset="0"/>
                          <a:ea typeface="Times New Roman" panose="02020603050405020304" pitchFamily="18" charset="0"/>
                          <a:cs typeface="Times New Roman" panose="02020603050405020304" pitchFamily="18" charset="0"/>
                        </a:rPr>
                        <m:t>85</m:t>
                      </m:r>
                      <m:r>
                        <a:rPr lang="es-ES" sz="1200" b="0" i="1" smtClean="0">
                          <a:effectLst/>
                          <a:latin typeface="Cambria Math" panose="02040503050406030204" pitchFamily="18" charset="0"/>
                          <a:ea typeface="Times New Roman" panose="02020603050405020304" pitchFamily="18" charset="0"/>
                          <a:cs typeface="Times New Roman" panose="02020603050405020304" pitchFamily="18" charset="0"/>
                        </a:rPr>
                        <m:t>)</m:t>
                      </m:r>
                    </m:oMath>
                  </m:oMathPara>
                </a14:m>
                <a:endParaRPr lang="es-CO" sz="1200" dirty="0"/>
              </a:p>
            </p:txBody>
          </p:sp>
        </mc:Choice>
        <mc:Fallback>
          <p:sp>
            <p:nvSpPr>
              <p:cNvPr id="28" name="CuadroTexto 27">
                <a:extLst>
                  <a:ext uri="{FF2B5EF4-FFF2-40B4-BE49-F238E27FC236}">
                    <a16:creationId xmlns:a16="http://schemas.microsoft.com/office/drawing/2014/main" id="{CBFF113E-3B0B-D73D-B408-CA10CD9ED72F}"/>
                  </a:ext>
                </a:extLst>
              </p:cNvPr>
              <p:cNvSpPr txBox="1">
                <a:spLocks noRot="1" noChangeAspect="1" noMove="1" noResize="1" noEditPoints="1" noAdjustHandles="1" noChangeArrowheads="1" noChangeShapeType="1" noTextEdit="1"/>
              </p:cNvSpPr>
              <p:nvPr/>
            </p:nvSpPr>
            <p:spPr>
              <a:xfrm>
                <a:off x="2762670" y="2955139"/>
                <a:ext cx="4468083" cy="511871"/>
              </a:xfrm>
              <a:prstGeom prst="rect">
                <a:avLst/>
              </a:prstGeom>
              <a:blipFill>
                <a:blip r:embed="rId7"/>
                <a:stretch>
                  <a:fillRect b="-2381"/>
                </a:stretch>
              </a:blipFill>
            </p:spPr>
            <p:txBody>
              <a:bodyPr/>
              <a:lstStyle/>
              <a:p>
                <a:r>
                  <a:rPr lang="es-CO">
                    <a:noFill/>
                  </a:rPr>
                  <a:t> </a:t>
                </a:r>
              </a:p>
            </p:txBody>
          </p:sp>
        </mc:Fallback>
      </mc:AlternateContent>
      <mc:AlternateContent xmlns:mc="http://schemas.openxmlformats.org/markup-compatibility/2006">
        <mc:Choice xmlns:a14="http://schemas.microsoft.com/office/drawing/2010/main" Requires="a14">
          <p:sp>
            <p:nvSpPr>
              <p:cNvPr id="29" name="CuadroTexto 28">
                <a:extLst>
                  <a:ext uri="{FF2B5EF4-FFF2-40B4-BE49-F238E27FC236}">
                    <a16:creationId xmlns:a16="http://schemas.microsoft.com/office/drawing/2014/main" id="{2192CB15-3503-90A3-9FDA-B4A752247A0C}"/>
                  </a:ext>
                </a:extLst>
              </p:cNvPr>
              <p:cNvSpPr txBox="1"/>
              <p:nvPr/>
            </p:nvSpPr>
            <p:spPr>
              <a:xfrm flipH="1">
                <a:off x="2598061" y="3613231"/>
                <a:ext cx="4632692" cy="51187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s-CO" sz="1200" i="1" smtClean="0">
                              <a:effectLst/>
                              <a:latin typeface="Cambria Math" panose="02040503050406030204" pitchFamily="18" charset="0"/>
                              <a:ea typeface="Times New Roman" panose="02020603050405020304" pitchFamily="18" charset="0"/>
                            </a:rPr>
                          </m:ctrlPr>
                        </m:sSubPr>
                        <m:e>
                          <m:r>
                            <m:rPr>
                              <m:sty m:val="p"/>
                            </m:rPr>
                            <a:rPr lang="es-CO" sz="1200">
                              <a:effectLst/>
                              <a:latin typeface="Cambria Math" panose="02040503050406030204" pitchFamily="18" charset="0"/>
                              <a:ea typeface="Times New Roman" panose="02020603050405020304" pitchFamily="18" charset="0"/>
                              <a:cs typeface="Times New Roman" panose="02020603050405020304" pitchFamily="18" charset="0"/>
                            </a:rPr>
                            <m:t>γ</m:t>
                          </m:r>
                        </m:e>
                        <m:sub>
                          <m:r>
                            <a:rPr lang="es-CO" sz="1200" i="1">
                              <a:effectLst/>
                              <a:latin typeface="Cambria Math" panose="02040503050406030204" pitchFamily="18" charset="0"/>
                              <a:ea typeface="Times New Roman" panose="02020603050405020304" pitchFamily="18" charset="0"/>
                              <a:cs typeface="Times New Roman" panose="02020603050405020304" pitchFamily="18" charset="0"/>
                            </a:rPr>
                            <m:t>1</m:t>
                          </m:r>
                        </m:sub>
                      </m:sSub>
                      <m:r>
                        <a:rPr lang="es-CO" sz="12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s-CO" sz="1200" i="1">
                              <a:effectLst/>
                              <a:latin typeface="Cambria Math" panose="02040503050406030204" pitchFamily="18" charset="0"/>
                              <a:ea typeface="Times New Roman" panose="02020603050405020304" pitchFamily="18" charset="0"/>
                            </a:rPr>
                          </m:ctrlPr>
                        </m:fPr>
                        <m:num>
                          <m:sSub>
                            <m:sSubPr>
                              <m:ctrlPr>
                                <a:rPr lang="es-CO" sz="1200" i="1">
                                  <a:latin typeface="Cambria Math" panose="02040503050406030204" pitchFamily="18" charset="0"/>
                                  <a:ea typeface="Cambria Math" panose="02040503050406030204" pitchFamily="18" charset="0"/>
                                </a:rPr>
                              </m:ctrlPr>
                            </m:sSubPr>
                            <m:e>
                              <m:r>
                                <a:rPr lang="es-MX" sz="1200">
                                  <a:latin typeface="Cambria Math" panose="02040503050406030204" pitchFamily="18" charset="0"/>
                                  <a:ea typeface="Cambria Math" panose="02040503050406030204" pitchFamily="18" charset="0"/>
                                </a:rPr>
                                <m:t>𝜃</m:t>
                              </m:r>
                            </m:e>
                            <m:sub>
                              <m:r>
                                <a:rPr lang="es-ES" sz="1200" i="1">
                                  <a:latin typeface="Cambria Math" panose="02040503050406030204" pitchFamily="18" charset="0"/>
                                  <a:ea typeface="Calibri" panose="020F0502020204030204" pitchFamily="34" charset="0"/>
                                  <a:cs typeface="Times New Roman" panose="02020603050405020304" pitchFamily="18" charset="0"/>
                                </a:rPr>
                                <m:t>𝐸</m:t>
                              </m:r>
                              <m:r>
                                <a:rPr lang="es-MX" sz="1200" i="1">
                                  <a:latin typeface="Cambria Math" panose="02040503050406030204" pitchFamily="18" charset="0"/>
                                  <a:ea typeface="Cambria Math" panose="02040503050406030204" pitchFamily="18" charset="0"/>
                                </a:rPr>
                                <m:t>−</m:t>
                              </m:r>
                              <m:r>
                                <m:rPr>
                                  <m:nor/>
                                </m:rPr>
                                <a:rPr lang="es-MX" sz="1200">
                                  <a:latin typeface="Cambria Math" panose="02040503050406030204" pitchFamily="18" charset="0"/>
                                  <a:ea typeface="Cambria Math" panose="02040503050406030204" pitchFamily="18" charset="0"/>
                                </a:rPr>
                                <m:t>sis</m:t>
                              </m:r>
                            </m:sub>
                          </m:sSub>
                        </m:num>
                        <m:den>
                          <m:r>
                            <a:rPr lang="es-CO" sz="1200" i="1">
                              <a:effectLst/>
                              <a:latin typeface="Cambria Math" panose="02040503050406030204" pitchFamily="18" charset="0"/>
                              <a:ea typeface="Times New Roman" panose="02020603050405020304" pitchFamily="18" charset="0"/>
                              <a:cs typeface="Times New Roman" panose="02020603050405020304" pitchFamily="18" charset="0"/>
                            </a:rPr>
                            <m:t>2</m:t>
                          </m:r>
                          <m:sSup>
                            <m:sSupPr>
                              <m:ctrlPr>
                                <a:rPr lang="es-CO" sz="1200" i="1">
                                  <a:effectLst/>
                                  <a:latin typeface="Cambria Math" panose="02040503050406030204" pitchFamily="18" charset="0"/>
                                  <a:ea typeface="Times New Roman" panose="02020603050405020304" pitchFamily="18" charset="0"/>
                                </a:rPr>
                              </m:ctrlPr>
                            </m:sSupPr>
                            <m:e>
                              <m:d>
                                <m:dPr>
                                  <m:ctrlPr>
                                    <a:rPr lang="es-CO" sz="1200" i="1">
                                      <a:effectLst/>
                                      <a:latin typeface="Cambria Math" panose="02040503050406030204" pitchFamily="18" charset="0"/>
                                      <a:ea typeface="Times New Roman" panose="02020603050405020304" pitchFamily="18" charset="0"/>
                                    </a:rPr>
                                  </m:ctrlPr>
                                </m:dPr>
                                <m:e>
                                  <m:sSubSup>
                                    <m:sSubSupPr>
                                      <m:ctrlPr>
                                        <a:rPr lang="es-CO" sz="1200" i="1">
                                          <a:effectLst/>
                                          <a:latin typeface="Cambria Math" panose="02040503050406030204" pitchFamily="18" charset="0"/>
                                          <a:ea typeface="Times New Roman" panose="02020603050405020304" pitchFamily="18" charset="0"/>
                                        </a:rPr>
                                      </m:ctrlPr>
                                    </m:sSubSupPr>
                                    <m:e>
                                      <m:r>
                                        <a:rPr lang="es-MX" sz="1200">
                                          <a:latin typeface="Cambria Math" panose="02040503050406030204" pitchFamily="18" charset="0"/>
                                          <a:ea typeface="Cambria Math" panose="02040503050406030204" pitchFamily="18" charset="0"/>
                                        </a:rPr>
                                        <m:t>𝜃</m:t>
                                      </m:r>
                                    </m:e>
                                    <m:sub>
                                      <m:r>
                                        <a:rPr lang="es-CO" sz="1200" i="1">
                                          <a:effectLst/>
                                          <a:latin typeface="Cambria Math" panose="02040503050406030204" pitchFamily="18" charset="0"/>
                                          <a:ea typeface="Times New Roman" panose="02020603050405020304" pitchFamily="18" charset="0"/>
                                          <a:cs typeface="Times New Roman" panose="02020603050405020304" pitchFamily="18" charset="0"/>
                                        </a:rPr>
                                        <m:t>1</m:t>
                                      </m:r>
                                    </m:sub>
                                    <m:sup>
                                      <m:r>
                                        <a:rPr lang="es-CO" sz="1200" i="1">
                                          <a:effectLst/>
                                          <a:latin typeface="Cambria Math" panose="02040503050406030204" pitchFamily="18" charset="0"/>
                                          <a:ea typeface="Times New Roman" panose="02020603050405020304" pitchFamily="18" charset="0"/>
                                          <a:cs typeface="Times New Roman" panose="02020603050405020304" pitchFamily="18" charset="0"/>
                                        </a:rPr>
                                        <m:t>2</m:t>
                                      </m:r>
                                    </m:sup>
                                  </m:sSubSup>
                                  <m:r>
                                    <a:rPr lang="es-CO" sz="1200" i="1">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s-CO" sz="1200" i="1">
                                          <a:effectLst/>
                                          <a:latin typeface="Cambria Math" panose="02040503050406030204" pitchFamily="18" charset="0"/>
                                          <a:ea typeface="Times New Roman" panose="02020603050405020304" pitchFamily="18" charset="0"/>
                                        </a:rPr>
                                      </m:ctrlPr>
                                    </m:sSupPr>
                                    <m:e>
                                      <m:r>
                                        <a:rPr lang="es-CO" sz="1200" i="1">
                                          <a:effectLst/>
                                          <a:latin typeface="Cambria Math" panose="02040503050406030204" pitchFamily="18" charset="0"/>
                                          <a:ea typeface="Times New Roman" panose="02020603050405020304" pitchFamily="18" charset="0"/>
                                          <a:cs typeface="Times New Roman" panose="02020603050405020304" pitchFamily="18" charset="0"/>
                                        </a:rPr>
                                        <m:t>𝑓</m:t>
                                      </m:r>
                                    </m:e>
                                    <m:sup>
                                      <m:r>
                                        <a:rPr lang="es-CO" sz="1200" i="1">
                                          <a:effectLst/>
                                          <a:latin typeface="Cambria Math" panose="02040503050406030204" pitchFamily="18" charset="0"/>
                                          <a:ea typeface="Times New Roman" panose="02020603050405020304" pitchFamily="18" charset="0"/>
                                          <a:cs typeface="Times New Roman" panose="02020603050405020304" pitchFamily="18" charset="0"/>
                                        </a:rPr>
                                        <m:t>2</m:t>
                                      </m:r>
                                    </m:sup>
                                  </m:sSup>
                                  <m:sSubSup>
                                    <m:sSubSupPr>
                                      <m:ctrlPr>
                                        <a:rPr lang="es-CO" sz="1200" i="1">
                                          <a:effectLst/>
                                          <a:latin typeface="Cambria Math" panose="02040503050406030204" pitchFamily="18" charset="0"/>
                                          <a:ea typeface="Times New Roman" panose="02020603050405020304" pitchFamily="18" charset="0"/>
                                        </a:rPr>
                                      </m:ctrlPr>
                                    </m:sSubSupPr>
                                    <m:e>
                                      <m:r>
                                        <a:rPr lang="es-MX" sz="1200">
                                          <a:latin typeface="Cambria Math" panose="02040503050406030204" pitchFamily="18" charset="0"/>
                                          <a:ea typeface="Cambria Math" panose="02040503050406030204" pitchFamily="18" charset="0"/>
                                        </a:rPr>
                                        <m:t>𝜃</m:t>
                                      </m:r>
                                    </m:e>
                                    <m:sub>
                                      <m:r>
                                        <a:rPr lang="es-CO" sz="1200" i="1">
                                          <a:effectLst/>
                                          <a:latin typeface="Cambria Math" panose="02040503050406030204" pitchFamily="18" charset="0"/>
                                          <a:ea typeface="Times New Roman" panose="02020603050405020304" pitchFamily="18" charset="0"/>
                                          <a:cs typeface="Times New Roman" panose="02020603050405020304" pitchFamily="18" charset="0"/>
                                        </a:rPr>
                                        <m:t>2</m:t>
                                      </m:r>
                                    </m:sub>
                                    <m:sup>
                                      <m:r>
                                        <a:rPr lang="es-CO" sz="1200" i="1">
                                          <a:effectLst/>
                                          <a:latin typeface="Cambria Math" panose="02040503050406030204" pitchFamily="18" charset="0"/>
                                          <a:ea typeface="Times New Roman" panose="02020603050405020304" pitchFamily="18" charset="0"/>
                                          <a:cs typeface="Times New Roman" panose="02020603050405020304" pitchFamily="18" charset="0"/>
                                        </a:rPr>
                                        <m:t>2</m:t>
                                      </m:r>
                                    </m:sup>
                                  </m:sSubSup>
                                  <m:r>
                                    <a:rPr lang="es-CO" sz="1200" i="1">
                                      <a:effectLst/>
                                      <a:latin typeface="Cambria Math" panose="02040503050406030204" pitchFamily="18" charset="0"/>
                                      <a:ea typeface="Times New Roman" panose="02020603050405020304" pitchFamily="18" charset="0"/>
                                      <a:cs typeface="Times New Roman" panose="02020603050405020304" pitchFamily="18" charset="0"/>
                                    </a:rPr>
                                    <m:t>+</m:t>
                                  </m:r>
                                  <m:sSubSup>
                                    <m:sSubSupPr>
                                      <m:ctrlPr>
                                        <a:rPr lang="es-CO" sz="1200" i="1">
                                          <a:effectLst/>
                                          <a:latin typeface="Cambria Math" panose="02040503050406030204" pitchFamily="18" charset="0"/>
                                          <a:ea typeface="Times New Roman" panose="02020603050405020304" pitchFamily="18" charset="0"/>
                                        </a:rPr>
                                      </m:ctrlPr>
                                    </m:sSubSupPr>
                                    <m:e>
                                      <m:r>
                                        <a:rPr lang="es-MX" sz="1200">
                                          <a:latin typeface="Cambria Math" panose="02040503050406030204" pitchFamily="18" charset="0"/>
                                          <a:ea typeface="Cambria Math" panose="02040503050406030204" pitchFamily="18" charset="0"/>
                                        </a:rPr>
                                        <m:t>𝜃</m:t>
                                      </m:r>
                                    </m:e>
                                    <m:sub>
                                      <m:r>
                                        <a:rPr lang="es-CO" sz="1200" i="1">
                                          <a:effectLst/>
                                          <a:latin typeface="Cambria Math" panose="02040503050406030204" pitchFamily="18" charset="0"/>
                                          <a:ea typeface="Times New Roman" panose="02020603050405020304" pitchFamily="18" charset="0"/>
                                          <a:cs typeface="Times New Roman" panose="02020603050405020304" pitchFamily="18" charset="0"/>
                                        </a:rPr>
                                        <m:t>𝑐</m:t>
                                      </m:r>
                                    </m:sub>
                                    <m:sup>
                                      <m:r>
                                        <a:rPr lang="es-CO" sz="1200" i="1">
                                          <a:effectLst/>
                                          <a:latin typeface="Cambria Math" panose="02040503050406030204" pitchFamily="18" charset="0"/>
                                          <a:ea typeface="Times New Roman" panose="02020603050405020304" pitchFamily="18" charset="0"/>
                                          <a:cs typeface="Times New Roman" panose="02020603050405020304" pitchFamily="18" charset="0"/>
                                        </a:rPr>
                                        <m:t>2</m:t>
                                      </m:r>
                                    </m:sup>
                                  </m:sSubSup>
                                </m:e>
                              </m:d>
                            </m:e>
                            <m:sup>
                              <m:r>
                                <a:rPr lang="es-CO" sz="1200" i="1">
                                  <a:effectLst/>
                                  <a:latin typeface="Cambria Math" panose="02040503050406030204" pitchFamily="18" charset="0"/>
                                  <a:ea typeface="Times New Roman" panose="02020603050405020304" pitchFamily="18" charset="0"/>
                                  <a:cs typeface="Times New Roman" panose="02020603050405020304" pitchFamily="18" charset="0"/>
                                </a:rPr>
                                <m:t>1</m:t>
                              </m:r>
                              <m:r>
                                <m:rPr>
                                  <m:lit/>
                                </m:rPr>
                                <a:rPr lang="es-CO" sz="1200" i="1">
                                  <a:effectLst/>
                                  <a:latin typeface="Cambria Math" panose="02040503050406030204" pitchFamily="18" charset="0"/>
                                  <a:ea typeface="Times New Roman" panose="02020603050405020304" pitchFamily="18" charset="0"/>
                                  <a:cs typeface="Times New Roman" panose="02020603050405020304" pitchFamily="18" charset="0"/>
                                </a:rPr>
                                <m:t>/</m:t>
                              </m:r>
                              <m:r>
                                <a:rPr lang="es-CO" sz="1200" i="1">
                                  <a:effectLst/>
                                  <a:latin typeface="Cambria Math" panose="02040503050406030204" pitchFamily="18" charset="0"/>
                                  <a:ea typeface="Times New Roman" panose="02020603050405020304" pitchFamily="18" charset="0"/>
                                  <a:cs typeface="Times New Roman" panose="02020603050405020304" pitchFamily="18" charset="0"/>
                                </a:rPr>
                                <m:t>2</m:t>
                              </m:r>
                            </m:sup>
                          </m:sSup>
                        </m:den>
                      </m:f>
                      <m:d>
                        <m:dPr>
                          <m:begChr m:val="["/>
                          <m:endChr m:val="]"/>
                          <m:ctrlPr>
                            <a:rPr lang="es-CO" sz="1200" i="1">
                              <a:effectLst/>
                              <a:latin typeface="Cambria Math" panose="02040503050406030204" pitchFamily="18" charset="0"/>
                              <a:ea typeface="Times New Roman" panose="02020603050405020304" pitchFamily="18" charset="0"/>
                            </a:rPr>
                          </m:ctrlPr>
                        </m:dPr>
                        <m:e>
                          <m:r>
                            <a:rPr lang="es-CO" sz="1200" i="1">
                              <a:effectLst/>
                              <a:latin typeface="Cambria Math" panose="02040503050406030204" pitchFamily="18" charset="0"/>
                              <a:ea typeface="Times New Roman" panose="02020603050405020304" pitchFamily="18" charset="0"/>
                              <a:cs typeface="Times New Roman" panose="02020603050405020304" pitchFamily="18" charset="0"/>
                            </a:rPr>
                            <m:t>1−</m:t>
                          </m:r>
                          <m:sSup>
                            <m:sSupPr>
                              <m:ctrlPr>
                                <a:rPr lang="es-CO" sz="1200" i="1">
                                  <a:effectLst/>
                                  <a:latin typeface="Cambria Math" panose="02040503050406030204" pitchFamily="18" charset="0"/>
                                  <a:ea typeface="Times New Roman" panose="02020603050405020304" pitchFamily="18" charset="0"/>
                                </a:rPr>
                              </m:ctrlPr>
                            </m:sSupPr>
                            <m:e>
                              <m:r>
                                <a:rPr lang="es-CO" sz="1200" i="1">
                                  <a:effectLst/>
                                  <a:latin typeface="Cambria Math" panose="02040503050406030204" pitchFamily="18" charset="0"/>
                                  <a:ea typeface="Times New Roman" panose="02020603050405020304" pitchFamily="18" charset="0"/>
                                  <a:cs typeface="Times New Roman" panose="02020603050405020304" pitchFamily="18" charset="0"/>
                                </a:rPr>
                                <m:t>𝑓</m:t>
                              </m:r>
                            </m:e>
                            <m:sup>
                              <m:r>
                                <a:rPr lang="es-CO" sz="1200" i="1">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es-CO" sz="12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s-CO" sz="1200" i="1">
                                  <a:effectLst/>
                                  <a:latin typeface="Cambria Math" panose="02040503050406030204" pitchFamily="18" charset="0"/>
                                  <a:ea typeface="Times New Roman" panose="02020603050405020304" pitchFamily="18" charset="0"/>
                                </a:rPr>
                              </m:ctrlPr>
                            </m:fPr>
                            <m:num>
                              <m:sSubSup>
                                <m:sSubSupPr>
                                  <m:ctrlPr>
                                    <a:rPr lang="es-CO" sz="1200" i="1">
                                      <a:effectLst/>
                                      <a:latin typeface="Cambria Math" panose="02040503050406030204" pitchFamily="18" charset="0"/>
                                      <a:ea typeface="Times New Roman" panose="02020603050405020304" pitchFamily="18" charset="0"/>
                                    </a:rPr>
                                  </m:ctrlPr>
                                </m:sSubSupPr>
                                <m:e>
                                  <m:r>
                                    <a:rPr lang="es-MX" sz="1200">
                                      <a:latin typeface="Cambria Math" panose="02040503050406030204" pitchFamily="18" charset="0"/>
                                      <a:ea typeface="Cambria Math" panose="02040503050406030204" pitchFamily="18" charset="0"/>
                                    </a:rPr>
                                    <m:t>𝜃</m:t>
                                  </m:r>
                                </m:e>
                                <m:sub>
                                  <m:r>
                                    <a:rPr lang="es-CO" sz="1200" i="1">
                                      <a:effectLst/>
                                      <a:latin typeface="Cambria Math" panose="02040503050406030204" pitchFamily="18" charset="0"/>
                                      <a:ea typeface="Times New Roman" panose="02020603050405020304" pitchFamily="18" charset="0"/>
                                      <a:cs typeface="Times New Roman" panose="02020603050405020304" pitchFamily="18" charset="0"/>
                                    </a:rPr>
                                    <m:t>1</m:t>
                                  </m:r>
                                </m:sub>
                                <m:sup>
                                  <m:r>
                                    <a:rPr lang="es-CO" sz="1200" i="1">
                                      <a:effectLst/>
                                      <a:latin typeface="Cambria Math" panose="02040503050406030204" pitchFamily="18" charset="0"/>
                                      <a:ea typeface="Times New Roman" panose="02020603050405020304" pitchFamily="18" charset="0"/>
                                      <a:cs typeface="Times New Roman" panose="02020603050405020304" pitchFamily="18" charset="0"/>
                                    </a:rPr>
                                    <m:t>2</m:t>
                                  </m:r>
                                </m:sup>
                              </m:sSubSup>
                              <m:r>
                                <a:rPr lang="es-CO" sz="1200" i="1">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s-CO" sz="1200" i="1">
                                      <a:effectLst/>
                                      <a:latin typeface="Cambria Math" panose="02040503050406030204" pitchFamily="18" charset="0"/>
                                      <a:ea typeface="Times New Roman" panose="02020603050405020304" pitchFamily="18" charset="0"/>
                                    </a:rPr>
                                  </m:ctrlPr>
                                </m:sSupPr>
                                <m:e>
                                  <m:r>
                                    <a:rPr lang="es-CO" sz="1200" i="1">
                                      <a:effectLst/>
                                      <a:latin typeface="Cambria Math" panose="02040503050406030204" pitchFamily="18" charset="0"/>
                                      <a:ea typeface="Times New Roman" panose="02020603050405020304" pitchFamily="18" charset="0"/>
                                      <a:cs typeface="Times New Roman" panose="02020603050405020304" pitchFamily="18" charset="0"/>
                                    </a:rPr>
                                    <m:t>𝑓</m:t>
                                  </m:r>
                                </m:e>
                                <m:sup>
                                  <m:r>
                                    <a:rPr lang="es-CO" sz="1200" i="1">
                                      <a:effectLst/>
                                      <a:latin typeface="Cambria Math" panose="02040503050406030204" pitchFamily="18" charset="0"/>
                                      <a:ea typeface="Times New Roman" panose="02020603050405020304" pitchFamily="18" charset="0"/>
                                      <a:cs typeface="Times New Roman" panose="02020603050405020304" pitchFamily="18" charset="0"/>
                                    </a:rPr>
                                    <m:t>4</m:t>
                                  </m:r>
                                </m:sup>
                              </m:sSup>
                              <m:sSubSup>
                                <m:sSubSupPr>
                                  <m:ctrlPr>
                                    <a:rPr lang="es-CO" sz="1200" i="1">
                                      <a:effectLst/>
                                      <a:latin typeface="Cambria Math" panose="02040503050406030204" pitchFamily="18" charset="0"/>
                                      <a:ea typeface="Times New Roman" panose="02020603050405020304" pitchFamily="18" charset="0"/>
                                    </a:rPr>
                                  </m:ctrlPr>
                                </m:sSubSupPr>
                                <m:e>
                                  <m:r>
                                    <a:rPr lang="es-MX" sz="1200">
                                      <a:latin typeface="Cambria Math" panose="02040503050406030204" pitchFamily="18" charset="0"/>
                                      <a:ea typeface="Cambria Math" panose="02040503050406030204" pitchFamily="18" charset="0"/>
                                    </a:rPr>
                                    <m:t>𝜃</m:t>
                                  </m:r>
                                </m:e>
                                <m:sub>
                                  <m:r>
                                    <a:rPr lang="es-CO" sz="1200" i="1">
                                      <a:effectLst/>
                                      <a:latin typeface="Cambria Math" panose="02040503050406030204" pitchFamily="18" charset="0"/>
                                      <a:ea typeface="Times New Roman" panose="02020603050405020304" pitchFamily="18" charset="0"/>
                                      <a:cs typeface="Times New Roman" panose="02020603050405020304" pitchFamily="18" charset="0"/>
                                    </a:rPr>
                                    <m:t>2</m:t>
                                  </m:r>
                                </m:sub>
                                <m:sup>
                                  <m:r>
                                    <a:rPr lang="es-CO" sz="1200" i="1">
                                      <a:effectLst/>
                                      <a:latin typeface="Cambria Math" panose="02040503050406030204" pitchFamily="18" charset="0"/>
                                      <a:ea typeface="Times New Roman" panose="02020603050405020304" pitchFamily="18" charset="0"/>
                                      <a:cs typeface="Times New Roman" panose="02020603050405020304" pitchFamily="18" charset="0"/>
                                    </a:rPr>
                                    <m:t>2</m:t>
                                  </m:r>
                                </m:sup>
                              </m:sSubSup>
                            </m:num>
                            <m:den>
                              <m:sSubSup>
                                <m:sSubSupPr>
                                  <m:ctrlPr>
                                    <a:rPr lang="es-CO" sz="1200" i="1">
                                      <a:effectLst/>
                                      <a:latin typeface="Cambria Math" panose="02040503050406030204" pitchFamily="18" charset="0"/>
                                      <a:ea typeface="Times New Roman" panose="02020603050405020304" pitchFamily="18" charset="0"/>
                                    </a:rPr>
                                  </m:ctrlPr>
                                </m:sSubSupPr>
                                <m:e>
                                  <m:r>
                                    <a:rPr lang="es-MX" sz="1200">
                                      <a:latin typeface="Cambria Math" panose="02040503050406030204" pitchFamily="18" charset="0"/>
                                      <a:ea typeface="Cambria Math" panose="02040503050406030204" pitchFamily="18" charset="0"/>
                                    </a:rPr>
                                    <m:t>𝜃</m:t>
                                  </m:r>
                                </m:e>
                                <m:sub>
                                  <m:r>
                                    <a:rPr lang="es-CO" sz="1200" i="1">
                                      <a:effectLst/>
                                      <a:latin typeface="Cambria Math" panose="02040503050406030204" pitchFamily="18" charset="0"/>
                                      <a:ea typeface="Times New Roman" panose="02020603050405020304" pitchFamily="18" charset="0"/>
                                      <a:cs typeface="Times New Roman" panose="02020603050405020304" pitchFamily="18" charset="0"/>
                                    </a:rPr>
                                    <m:t>1</m:t>
                                  </m:r>
                                </m:sub>
                                <m:sup>
                                  <m:r>
                                    <a:rPr lang="es-CO" sz="1200" i="1">
                                      <a:effectLst/>
                                      <a:latin typeface="Cambria Math" panose="02040503050406030204" pitchFamily="18" charset="0"/>
                                      <a:ea typeface="Times New Roman" panose="02020603050405020304" pitchFamily="18" charset="0"/>
                                      <a:cs typeface="Times New Roman" panose="02020603050405020304" pitchFamily="18" charset="0"/>
                                    </a:rPr>
                                    <m:t>2</m:t>
                                  </m:r>
                                </m:sup>
                              </m:sSubSup>
                              <m:r>
                                <a:rPr lang="es-CO" sz="1200" i="1">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s-CO" sz="1200" i="1">
                                      <a:effectLst/>
                                      <a:latin typeface="Cambria Math" panose="02040503050406030204" pitchFamily="18" charset="0"/>
                                      <a:ea typeface="Times New Roman" panose="02020603050405020304" pitchFamily="18" charset="0"/>
                                    </a:rPr>
                                  </m:ctrlPr>
                                </m:sSupPr>
                                <m:e>
                                  <m:r>
                                    <a:rPr lang="es-CO" sz="1200" i="1">
                                      <a:effectLst/>
                                      <a:latin typeface="Cambria Math" panose="02040503050406030204" pitchFamily="18" charset="0"/>
                                      <a:ea typeface="Times New Roman" panose="02020603050405020304" pitchFamily="18" charset="0"/>
                                      <a:cs typeface="Times New Roman" panose="02020603050405020304" pitchFamily="18" charset="0"/>
                                    </a:rPr>
                                    <m:t>𝑓</m:t>
                                  </m:r>
                                </m:e>
                                <m:sup>
                                  <m:r>
                                    <a:rPr lang="es-CO" sz="1200" i="1">
                                      <a:effectLst/>
                                      <a:latin typeface="Cambria Math" panose="02040503050406030204" pitchFamily="18" charset="0"/>
                                      <a:ea typeface="Times New Roman" panose="02020603050405020304" pitchFamily="18" charset="0"/>
                                      <a:cs typeface="Times New Roman" panose="02020603050405020304" pitchFamily="18" charset="0"/>
                                    </a:rPr>
                                    <m:t>2</m:t>
                                  </m:r>
                                </m:sup>
                              </m:sSup>
                              <m:sSubSup>
                                <m:sSubSupPr>
                                  <m:ctrlPr>
                                    <a:rPr lang="es-CO" sz="1200" i="1">
                                      <a:effectLst/>
                                      <a:latin typeface="Cambria Math" panose="02040503050406030204" pitchFamily="18" charset="0"/>
                                      <a:ea typeface="Times New Roman" panose="02020603050405020304" pitchFamily="18" charset="0"/>
                                    </a:rPr>
                                  </m:ctrlPr>
                                </m:sSubSupPr>
                                <m:e>
                                  <m:r>
                                    <a:rPr lang="es-MX" sz="1200">
                                      <a:latin typeface="Cambria Math" panose="02040503050406030204" pitchFamily="18" charset="0"/>
                                      <a:ea typeface="Cambria Math" panose="02040503050406030204" pitchFamily="18" charset="0"/>
                                    </a:rPr>
                                    <m:t>𝜃</m:t>
                                  </m:r>
                                </m:e>
                                <m:sub>
                                  <m:r>
                                    <a:rPr lang="es-CO" sz="1200" i="1">
                                      <a:effectLst/>
                                      <a:latin typeface="Cambria Math" panose="02040503050406030204" pitchFamily="18" charset="0"/>
                                      <a:ea typeface="Times New Roman" panose="02020603050405020304" pitchFamily="18" charset="0"/>
                                      <a:cs typeface="Times New Roman" panose="02020603050405020304" pitchFamily="18" charset="0"/>
                                    </a:rPr>
                                    <m:t>2</m:t>
                                  </m:r>
                                </m:sub>
                                <m:sup>
                                  <m:r>
                                    <a:rPr lang="es-CO" sz="1200" i="1">
                                      <a:effectLst/>
                                      <a:latin typeface="Cambria Math" panose="02040503050406030204" pitchFamily="18" charset="0"/>
                                      <a:ea typeface="Times New Roman" panose="02020603050405020304" pitchFamily="18" charset="0"/>
                                      <a:cs typeface="Times New Roman" panose="02020603050405020304" pitchFamily="18" charset="0"/>
                                    </a:rPr>
                                    <m:t>2</m:t>
                                  </m:r>
                                </m:sup>
                              </m:sSubSup>
                              <m:r>
                                <a:rPr lang="es-CO" sz="1200" i="1">
                                  <a:effectLst/>
                                  <a:latin typeface="Cambria Math" panose="02040503050406030204" pitchFamily="18" charset="0"/>
                                  <a:ea typeface="Times New Roman" panose="02020603050405020304" pitchFamily="18" charset="0"/>
                                  <a:cs typeface="Times New Roman" panose="02020603050405020304" pitchFamily="18" charset="0"/>
                                </a:rPr>
                                <m:t>+</m:t>
                              </m:r>
                              <m:sSubSup>
                                <m:sSubSupPr>
                                  <m:ctrlPr>
                                    <a:rPr lang="es-CO" sz="1200" i="1">
                                      <a:effectLst/>
                                      <a:latin typeface="Cambria Math" panose="02040503050406030204" pitchFamily="18" charset="0"/>
                                      <a:ea typeface="Times New Roman" panose="02020603050405020304" pitchFamily="18" charset="0"/>
                                    </a:rPr>
                                  </m:ctrlPr>
                                </m:sSubSupPr>
                                <m:e>
                                  <m:r>
                                    <a:rPr lang="es-MX" sz="1200">
                                      <a:latin typeface="Cambria Math" panose="02040503050406030204" pitchFamily="18" charset="0"/>
                                      <a:ea typeface="Cambria Math" panose="02040503050406030204" pitchFamily="18" charset="0"/>
                                    </a:rPr>
                                    <m:t>𝜃</m:t>
                                  </m:r>
                                </m:e>
                                <m:sub>
                                  <m:r>
                                    <a:rPr lang="es-CO" sz="1200" i="1">
                                      <a:effectLst/>
                                      <a:latin typeface="Cambria Math" panose="02040503050406030204" pitchFamily="18" charset="0"/>
                                      <a:ea typeface="Times New Roman" panose="02020603050405020304" pitchFamily="18" charset="0"/>
                                      <a:cs typeface="Times New Roman" panose="02020603050405020304" pitchFamily="18" charset="0"/>
                                    </a:rPr>
                                    <m:t>𝑐</m:t>
                                  </m:r>
                                </m:sub>
                                <m:sup>
                                  <m:r>
                                    <a:rPr lang="es-CO" sz="1200" i="1">
                                      <a:effectLst/>
                                      <a:latin typeface="Cambria Math" panose="02040503050406030204" pitchFamily="18" charset="0"/>
                                      <a:ea typeface="Times New Roman" panose="02020603050405020304" pitchFamily="18" charset="0"/>
                                      <a:cs typeface="Times New Roman" panose="02020603050405020304" pitchFamily="18" charset="0"/>
                                    </a:rPr>
                                    <m:t>2</m:t>
                                  </m:r>
                                </m:sup>
                              </m:sSubSup>
                            </m:den>
                          </m:f>
                        </m:e>
                      </m:d>
                      <m:r>
                        <a:rPr lang="es-ES" sz="1200" b="0" i="1" smtClean="0">
                          <a:effectLst/>
                          <a:latin typeface="Cambria Math" panose="02040503050406030204" pitchFamily="18" charset="0"/>
                          <a:ea typeface="Times New Roman" panose="02020603050405020304" pitchFamily="18" charset="0"/>
                          <a:cs typeface="Times New Roman" panose="02020603050405020304" pitchFamily="18" charset="0"/>
                        </a:rPr>
                        <m:t>                 (</m:t>
                      </m:r>
                      <m:r>
                        <a:rPr lang="es-ES" sz="1200" b="0" i="1" smtClean="0">
                          <a:effectLst/>
                          <a:latin typeface="Cambria Math" panose="02040503050406030204" pitchFamily="18" charset="0"/>
                          <a:ea typeface="Times New Roman" panose="02020603050405020304" pitchFamily="18" charset="0"/>
                          <a:cs typeface="Times New Roman" panose="02020603050405020304" pitchFamily="18" charset="0"/>
                        </a:rPr>
                        <m:t>86</m:t>
                      </m:r>
                      <m:r>
                        <a:rPr lang="es-ES" sz="1200" b="0" i="1" smtClean="0">
                          <a:effectLst/>
                          <a:latin typeface="Cambria Math" panose="02040503050406030204" pitchFamily="18" charset="0"/>
                          <a:ea typeface="Times New Roman" panose="02020603050405020304" pitchFamily="18" charset="0"/>
                          <a:cs typeface="Times New Roman" panose="02020603050405020304" pitchFamily="18" charset="0"/>
                        </a:rPr>
                        <m:t>)</m:t>
                      </m:r>
                    </m:oMath>
                  </m:oMathPara>
                </a14:m>
                <a:endParaRPr lang="es-CO" sz="1200" dirty="0"/>
              </a:p>
            </p:txBody>
          </p:sp>
        </mc:Choice>
        <mc:Fallback>
          <p:sp>
            <p:nvSpPr>
              <p:cNvPr id="29" name="CuadroTexto 28">
                <a:extLst>
                  <a:ext uri="{FF2B5EF4-FFF2-40B4-BE49-F238E27FC236}">
                    <a16:creationId xmlns:a16="http://schemas.microsoft.com/office/drawing/2014/main" id="{2192CB15-3503-90A3-9FDA-B4A752247A0C}"/>
                  </a:ext>
                </a:extLst>
              </p:cNvPr>
              <p:cNvSpPr txBox="1">
                <a:spLocks noRot="1" noChangeAspect="1" noMove="1" noResize="1" noEditPoints="1" noAdjustHandles="1" noChangeArrowheads="1" noChangeShapeType="1" noTextEdit="1"/>
              </p:cNvSpPr>
              <p:nvPr/>
            </p:nvSpPr>
            <p:spPr>
              <a:xfrm flipH="1">
                <a:off x="2598061" y="3613231"/>
                <a:ext cx="4632692" cy="511871"/>
              </a:xfrm>
              <a:prstGeom prst="rect">
                <a:avLst/>
              </a:prstGeom>
              <a:blipFill>
                <a:blip r:embed="rId8"/>
                <a:stretch>
                  <a:fillRect b="-2381"/>
                </a:stretch>
              </a:blipFill>
            </p:spPr>
            <p:txBody>
              <a:bodyPr/>
              <a:lstStyle/>
              <a:p>
                <a:r>
                  <a:rPr lang="es-CO">
                    <a:noFill/>
                  </a:rPr>
                  <a:t> </a:t>
                </a:r>
              </a:p>
            </p:txBody>
          </p:sp>
        </mc:Fallback>
      </mc:AlternateContent>
      <mc:AlternateContent xmlns:mc="http://schemas.openxmlformats.org/markup-compatibility/2006">
        <mc:Choice xmlns:a14="http://schemas.microsoft.com/office/drawing/2010/main" Requires="a14">
          <p:sp>
            <p:nvSpPr>
              <p:cNvPr id="30" name="CuadroTexto 29">
                <a:extLst>
                  <a:ext uri="{FF2B5EF4-FFF2-40B4-BE49-F238E27FC236}">
                    <a16:creationId xmlns:a16="http://schemas.microsoft.com/office/drawing/2014/main" id="{529E58D2-4B81-C06B-5CED-E435AA089277}"/>
                  </a:ext>
                </a:extLst>
              </p:cNvPr>
              <p:cNvSpPr txBox="1"/>
              <p:nvPr/>
            </p:nvSpPr>
            <p:spPr>
              <a:xfrm>
                <a:off x="2598061" y="4231287"/>
                <a:ext cx="4700709" cy="53136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CO" sz="1050" i="1" smtClean="0">
                              <a:effectLst/>
                              <a:latin typeface="Cambria Math" panose="02040503050406030204" pitchFamily="18" charset="0"/>
                              <a:ea typeface="Times New Roman" panose="02020603050405020304" pitchFamily="18" charset="0"/>
                            </a:rPr>
                          </m:ctrlPr>
                        </m:sSubPr>
                        <m:e>
                          <m:r>
                            <m:rPr>
                              <m:sty m:val="p"/>
                            </m:rPr>
                            <a:rPr lang="es-CO" sz="1200">
                              <a:effectLst/>
                              <a:latin typeface="Cambria Math" panose="02040503050406030204" pitchFamily="18" charset="0"/>
                              <a:ea typeface="Times New Roman" panose="02020603050405020304" pitchFamily="18" charset="0"/>
                              <a:cs typeface="Times New Roman" panose="02020603050405020304" pitchFamily="18" charset="0"/>
                            </a:rPr>
                            <m:t>γ</m:t>
                          </m:r>
                        </m:e>
                        <m:sub>
                          <m:r>
                            <a:rPr lang="es-CO" sz="1200" i="1">
                              <a:effectLst/>
                              <a:latin typeface="Cambria Math" panose="02040503050406030204" pitchFamily="18" charset="0"/>
                              <a:ea typeface="Times New Roman" panose="02020603050405020304" pitchFamily="18" charset="0"/>
                              <a:cs typeface="Times New Roman" panose="02020603050405020304" pitchFamily="18" charset="0"/>
                            </a:rPr>
                            <m:t>2</m:t>
                          </m:r>
                        </m:sub>
                      </m:sSub>
                      <m:r>
                        <a:rPr lang="es-CO" sz="12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s-CO" sz="1050" i="1">
                              <a:effectLst/>
                              <a:latin typeface="Cambria Math" panose="02040503050406030204" pitchFamily="18" charset="0"/>
                              <a:ea typeface="Times New Roman" panose="02020603050405020304" pitchFamily="18" charset="0"/>
                            </a:rPr>
                          </m:ctrlPr>
                        </m:fPr>
                        <m:num>
                          <m:sSub>
                            <m:sSubPr>
                              <m:ctrlPr>
                                <a:rPr lang="es-CO" sz="1050" i="1">
                                  <a:latin typeface="Cambria Math" panose="02040503050406030204" pitchFamily="18" charset="0"/>
                                  <a:ea typeface="Cambria Math" panose="02040503050406030204" pitchFamily="18" charset="0"/>
                                </a:rPr>
                              </m:ctrlPr>
                            </m:sSubPr>
                            <m:e>
                              <m:r>
                                <a:rPr lang="es-MX" sz="1050">
                                  <a:latin typeface="Cambria Math" panose="02040503050406030204" pitchFamily="18" charset="0"/>
                                  <a:ea typeface="Cambria Math" panose="02040503050406030204" pitchFamily="18" charset="0"/>
                                </a:rPr>
                                <m:t>𝜃</m:t>
                              </m:r>
                            </m:e>
                            <m:sub>
                              <m:r>
                                <a:rPr lang="es-ES" sz="1050" i="1">
                                  <a:latin typeface="Cambria Math" panose="02040503050406030204" pitchFamily="18" charset="0"/>
                                  <a:ea typeface="Calibri" panose="020F0502020204030204" pitchFamily="34" charset="0"/>
                                  <a:cs typeface="Times New Roman" panose="02020603050405020304" pitchFamily="18" charset="0"/>
                                </a:rPr>
                                <m:t>𝐸</m:t>
                              </m:r>
                              <m:r>
                                <a:rPr lang="es-MX" sz="1050" i="1">
                                  <a:latin typeface="Cambria Math" panose="02040503050406030204" pitchFamily="18" charset="0"/>
                                  <a:ea typeface="Cambria Math" panose="02040503050406030204" pitchFamily="18" charset="0"/>
                                </a:rPr>
                                <m:t>−</m:t>
                              </m:r>
                              <m:r>
                                <m:rPr>
                                  <m:nor/>
                                </m:rPr>
                                <a:rPr lang="es-MX" sz="1050">
                                  <a:latin typeface="Cambria Math" panose="02040503050406030204" pitchFamily="18" charset="0"/>
                                  <a:ea typeface="Cambria Math" panose="02040503050406030204" pitchFamily="18" charset="0"/>
                                </a:rPr>
                                <m:t>sis</m:t>
                              </m:r>
                            </m:sub>
                          </m:sSub>
                        </m:num>
                        <m:den>
                          <m:sSup>
                            <m:sSupPr>
                              <m:ctrlPr>
                                <a:rPr lang="es-CO" sz="1050" i="1">
                                  <a:effectLst/>
                                  <a:latin typeface="Cambria Math" panose="02040503050406030204" pitchFamily="18" charset="0"/>
                                  <a:ea typeface="Times New Roman" panose="02020603050405020304" pitchFamily="18" charset="0"/>
                                </a:rPr>
                              </m:ctrlPr>
                            </m:sSupPr>
                            <m:e>
                              <m:d>
                                <m:dPr>
                                  <m:ctrlPr>
                                    <a:rPr lang="es-CO" sz="1050" i="1">
                                      <a:effectLst/>
                                      <a:latin typeface="Cambria Math" panose="02040503050406030204" pitchFamily="18" charset="0"/>
                                      <a:ea typeface="Times New Roman" panose="02020603050405020304" pitchFamily="18" charset="0"/>
                                    </a:rPr>
                                  </m:ctrlPr>
                                </m:dPr>
                                <m:e>
                                  <m:sSubSup>
                                    <m:sSubSupPr>
                                      <m:ctrlPr>
                                        <a:rPr lang="es-CO" sz="1050" i="1">
                                          <a:effectLst/>
                                          <a:latin typeface="Cambria Math" panose="02040503050406030204" pitchFamily="18" charset="0"/>
                                          <a:ea typeface="Times New Roman" panose="02020603050405020304" pitchFamily="18" charset="0"/>
                                        </a:rPr>
                                      </m:ctrlPr>
                                    </m:sSubSupPr>
                                    <m:e>
                                      <m:r>
                                        <a:rPr lang="es-MX" sz="1200">
                                          <a:latin typeface="Cambria Math" panose="02040503050406030204" pitchFamily="18" charset="0"/>
                                          <a:ea typeface="Cambria Math" panose="02040503050406030204" pitchFamily="18" charset="0"/>
                                        </a:rPr>
                                        <m:t>𝜃</m:t>
                                      </m:r>
                                    </m:e>
                                    <m:sub>
                                      <m:r>
                                        <a:rPr lang="es-CO" sz="1200" i="1">
                                          <a:effectLst/>
                                          <a:latin typeface="Cambria Math" panose="02040503050406030204" pitchFamily="18" charset="0"/>
                                          <a:ea typeface="Times New Roman" panose="02020603050405020304" pitchFamily="18" charset="0"/>
                                          <a:cs typeface="Times New Roman" panose="02020603050405020304" pitchFamily="18" charset="0"/>
                                        </a:rPr>
                                        <m:t>1</m:t>
                                      </m:r>
                                    </m:sub>
                                    <m:sup>
                                      <m:r>
                                        <a:rPr lang="es-CO" sz="1200" i="1">
                                          <a:effectLst/>
                                          <a:latin typeface="Cambria Math" panose="02040503050406030204" pitchFamily="18" charset="0"/>
                                          <a:ea typeface="Times New Roman" panose="02020603050405020304" pitchFamily="18" charset="0"/>
                                          <a:cs typeface="Times New Roman" panose="02020603050405020304" pitchFamily="18" charset="0"/>
                                        </a:rPr>
                                        <m:t>2</m:t>
                                      </m:r>
                                    </m:sup>
                                  </m:sSubSup>
                                  <m:r>
                                    <a:rPr lang="es-CO" sz="1200" i="1">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s-CO" sz="1050" i="1">
                                          <a:effectLst/>
                                          <a:latin typeface="Cambria Math" panose="02040503050406030204" pitchFamily="18" charset="0"/>
                                          <a:ea typeface="Times New Roman" panose="02020603050405020304" pitchFamily="18" charset="0"/>
                                        </a:rPr>
                                      </m:ctrlPr>
                                    </m:sSupPr>
                                    <m:e>
                                      <m:r>
                                        <a:rPr lang="es-CO" sz="1200" i="1">
                                          <a:effectLst/>
                                          <a:latin typeface="Cambria Math" panose="02040503050406030204" pitchFamily="18" charset="0"/>
                                          <a:ea typeface="Times New Roman" panose="02020603050405020304" pitchFamily="18" charset="0"/>
                                          <a:cs typeface="Times New Roman" panose="02020603050405020304" pitchFamily="18" charset="0"/>
                                        </a:rPr>
                                        <m:t>𝑓</m:t>
                                      </m:r>
                                    </m:e>
                                    <m:sup>
                                      <m:r>
                                        <a:rPr lang="es-CO" sz="1200" i="1">
                                          <a:effectLst/>
                                          <a:latin typeface="Cambria Math" panose="02040503050406030204" pitchFamily="18" charset="0"/>
                                          <a:ea typeface="Times New Roman" panose="02020603050405020304" pitchFamily="18" charset="0"/>
                                          <a:cs typeface="Times New Roman" panose="02020603050405020304" pitchFamily="18" charset="0"/>
                                        </a:rPr>
                                        <m:t>2</m:t>
                                      </m:r>
                                    </m:sup>
                                  </m:sSup>
                                  <m:sSubSup>
                                    <m:sSubSupPr>
                                      <m:ctrlPr>
                                        <a:rPr lang="es-CO" sz="1050" i="1">
                                          <a:effectLst/>
                                          <a:latin typeface="Cambria Math" panose="02040503050406030204" pitchFamily="18" charset="0"/>
                                          <a:ea typeface="Times New Roman" panose="02020603050405020304" pitchFamily="18" charset="0"/>
                                        </a:rPr>
                                      </m:ctrlPr>
                                    </m:sSubSupPr>
                                    <m:e>
                                      <m:r>
                                        <a:rPr lang="es-MX" sz="1200">
                                          <a:latin typeface="Cambria Math" panose="02040503050406030204" pitchFamily="18" charset="0"/>
                                          <a:ea typeface="Cambria Math" panose="02040503050406030204" pitchFamily="18" charset="0"/>
                                        </a:rPr>
                                        <m:t>𝜃</m:t>
                                      </m:r>
                                    </m:e>
                                    <m:sub>
                                      <m:r>
                                        <a:rPr lang="es-CO" sz="1200" i="1">
                                          <a:effectLst/>
                                          <a:latin typeface="Cambria Math" panose="02040503050406030204" pitchFamily="18" charset="0"/>
                                          <a:ea typeface="Times New Roman" panose="02020603050405020304" pitchFamily="18" charset="0"/>
                                          <a:cs typeface="Times New Roman" panose="02020603050405020304" pitchFamily="18" charset="0"/>
                                        </a:rPr>
                                        <m:t>2</m:t>
                                      </m:r>
                                    </m:sub>
                                    <m:sup>
                                      <m:r>
                                        <a:rPr lang="es-CO" sz="1200" i="1">
                                          <a:effectLst/>
                                          <a:latin typeface="Cambria Math" panose="02040503050406030204" pitchFamily="18" charset="0"/>
                                          <a:ea typeface="Times New Roman" panose="02020603050405020304" pitchFamily="18" charset="0"/>
                                          <a:cs typeface="Times New Roman" panose="02020603050405020304" pitchFamily="18" charset="0"/>
                                        </a:rPr>
                                        <m:t>2</m:t>
                                      </m:r>
                                    </m:sup>
                                  </m:sSubSup>
                                  <m:r>
                                    <a:rPr lang="es-CO" sz="1200" i="1">
                                      <a:effectLst/>
                                      <a:latin typeface="Cambria Math" panose="02040503050406030204" pitchFamily="18" charset="0"/>
                                      <a:ea typeface="Times New Roman" panose="02020603050405020304" pitchFamily="18" charset="0"/>
                                      <a:cs typeface="Times New Roman" panose="02020603050405020304" pitchFamily="18" charset="0"/>
                                    </a:rPr>
                                    <m:t>+</m:t>
                                  </m:r>
                                  <m:sSubSup>
                                    <m:sSubSupPr>
                                      <m:ctrlPr>
                                        <a:rPr lang="es-CO" sz="1050" i="1">
                                          <a:effectLst/>
                                          <a:latin typeface="Cambria Math" panose="02040503050406030204" pitchFamily="18" charset="0"/>
                                          <a:ea typeface="Times New Roman" panose="02020603050405020304" pitchFamily="18" charset="0"/>
                                        </a:rPr>
                                      </m:ctrlPr>
                                    </m:sSubSupPr>
                                    <m:e>
                                      <m:r>
                                        <a:rPr lang="es-MX" sz="1200">
                                          <a:latin typeface="Cambria Math" panose="02040503050406030204" pitchFamily="18" charset="0"/>
                                          <a:ea typeface="Cambria Math" panose="02040503050406030204" pitchFamily="18" charset="0"/>
                                        </a:rPr>
                                        <m:t>𝜃</m:t>
                                      </m:r>
                                    </m:e>
                                    <m:sub>
                                      <m:r>
                                        <a:rPr lang="es-CO" sz="1200" i="1">
                                          <a:effectLst/>
                                          <a:latin typeface="Cambria Math" panose="02040503050406030204" pitchFamily="18" charset="0"/>
                                          <a:ea typeface="Times New Roman" panose="02020603050405020304" pitchFamily="18" charset="0"/>
                                          <a:cs typeface="Times New Roman" panose="02020603050405020304" pitchFamily="18" charset="0"/>
                                        </a:rPr>
                                        <m:t>𝑐</m:t>
                                      </m:r>
                                    </m:sub>
                                    <m:sup>
                                      <m:r>
                                        <a:rPr lang="es-CO" sz="1200" i="1">
                                          <a:effectLst/>
                                          <a:latin typeface="Cambria Math" panose="02040503050406030204" pitchFamily="18" charset="0"/>
                                          <a:ea typeface="Times New Roman" panose="02020603050405020304" pitchFamily="18" charset="0"/>
                                          <a:cs typeface="Times New Roman" panose="02020603050405020304" pitchFamily="18" charset="0"/>
                                        </a:rPr>
                                        <m:t>2</m:t>
                                      </m:r>
                                    </m:sup>
                                  </m:sSubSup>
                                </m:e>
                              </m:d>
                            </m:e>
                            <m:sup>
                              <m:r>
                                <a:rPr lang="es-CO" sz="1200" i="1">
                                  <a:effectLst/>
                                  <a:latin typeface="Cambria Math" panose="02040503050406030204" pitchFamily="18" charset="0"/>
                                  <a:ea typeface="Times New Roman" panose="02020603050405020304" pitchFamily="18" charset="0"/>
                                  <a:cs typeface="Times New Roman" panose="02020603050405020304" pitchFamily="18" charset="0"/>
                                </a:rPr>
                                <m:t>1</m:t>
                              </m:r>
                              <m:r>
                                <m:rPr>
                                  <m:lit/>
                                </m:rPr>
                                <a:rPr lang="es-CO" sz="1200" i="1">
                                  <a:effectLst/>
                                  <a:latin typeface="Cambria Math" panose="02040503050406030204" pitchFamily="18" charset="0"/>
                                  <a:ea typeface="Times New Roman" panose="02020603050405020304" pitchFamily="18" charset="0"/>
                                  <a:cs typeface="Times New Roman" panose="02020603050405020304" pitchFamily="18" charset="0"/>
                                </a:rPr>
                                <m:t>/</m:t>
                              </m:r>
                              <m:r>
                                <a:rPr lang="es-CO" sz="1200" i="1">
                                  <a:effectLst/>
                                  <a:latin typeface="Cambria Math" panose="02040503050406030204" pitchFamily="18" charset="0"/>
                                  <a:ea typeface="Times New Roman" panose="02020603050405020304" pitchFamily="18" charset="0"/>
                                  <a:cs typeface="Times New Roman" panose="02020603050405020304" pitchFamily="18" charset="0"/>
                                </a:rPr>
                                <m:t>2</m:t>
                              </m:r>
                            </m:sup>
                          </m:sSup>
                        </m:den>
                      </m:f>
                      <m:d>
                        <m:dPr>
                          <m:begChr m:val="["/>
                          <m:endChr m:val="]"/>
                          <m:ctrlPr>
                            <a:rPr lang="es-CO" sz="1050" i="1">
                              <a:effectLst/>
                              <a:latin typeface="Cambria Math" panose="02040503050406030204" pitchFamily="18" charset="0"/>
                              <a:ea typeface="Times New Roman" panose="02020603050405020304" pitchFamily="18" charset="0"/>
                            </a:rPr>
                          </m:ctrlPr>
                        </m:dPr>
                        <m:e>
                          <m:f>
                            <m:fPr>
                              <m:ctrlPr>
                                <a:rPr lang="es-CO" sz="1050" i="1">
                                  <a:effectLst/>
                                  <a:latin typeface="Cambria Math" panose="02040503050406030204" pitchFamily="18" charset="0"/>
                                  <a:ea typeface="Times New Roman" panose="02020603050405020304" pitchFamily="18" charset="0"/>
                                </a:rPr>
                              </m:ctrlPr>
                            </m:fPr>
                            <m:num>
                              <m:sSup>
                                <m:sSupPr>
                                  <m:ctrlPr>
                                    <a:rPr lang="es-CO" sz="1050" i="1">
                                      <a:effectLst/>
                                      <a:latin typeface="Cambria Math" panose="02040503050406030204" pitchFamily="18" charset="0"/>
                                      <a:ea typeface="Times New Roman" panose="02020603050405020304" pitchFamily="18" charset="0"/>
                                    </a:rPr>
                                  </m:ctrlPr>
                                </m:sSupPr>
                                <m:e>
                                  <m:r>
                                    <a:rPr lang="es-CO" sz="1200" i="1">
                                      <a:effectLst/>
                                      <a:latin typeface="Cambria Math" panose="02040503050406030204" pitchFamily="18" charset="0"/>
                                      <a:ea typeface="Times New Roman" panose="02020603050405020304" pitchFamily="18" charset="0"/>
                                      <a:cs typeface="Times New Roman" panose="02020603050405020304" pitchFamily="18" charset="0"/>
                                    </a:rPr>
                                    <m:t>𝑓</m:t>
                                  </m:r>
                                </m:e>
                                <m:sup>
                                  <m:r>
                                    <a:rPr lang="es-CO" sz="1200" i="1">
                                      <a:effectLst/>
                                      <a:latin typeface="Cambria Math" panose="02040503050406030204" pitchFamily="18" charset="0"/>
                                      <a:ea typeface="Times New Roman" panose="02020603050405020304" pitchFamily="18" charset="0"/>
                                      <a:cs typeface="Times New Roman" panose="02020603050405020304" pitchFamily="18" charset="0"/>
                                    </a:rPr>
                                    <m:t>2</m:t>
                                  </m:r>
                                </m:sup>
                              </m:sSup>
                              <m:sSub>
                                <m:sSubPr>
                                  <m:ctrlPr>
                                    <a:rPr lang="es-CO" sz="1050" i="1">
                                      <a:effectLst/>
                                      <a:latin typeface="Cambria Math" panose="02040503050406030204" pitchFamily="18" charset="0"/>
                                      <a:ea typeface="Times New Roman" panose="02020603050405020304" pitchFamily="18" charset="0"/>
                                    </a:rPr>
                                  </m:ctrlPr>
                                </m:sSubPr>
                                <m:e>
                                  <m:r>
                                    <a:rPr lang="es-MX" sz="1200">
                                      <a:latin typeface="Cambria Math" panose="02040503050406030204" pitchFamily="18" charset="0"/>
                                      <a:ea typeface="Cambria Math" panose="02040503050406030204" pitchFamily="18" charset="0"/>
                                    </a:rPr>
                                    <m:t>𝜃</m:t>
                                  </m:r>
                                </m:e>
                                <m:sub>
                                  <m:r>
                                    <a:rPr lang="es-CO" sz="1200" i="1">
                                      <a:effectLst/>
                                      <a:latin typeface="Cambria Math" panose="02040503050406030204" pitchFamily="18" charset="0"/>
                                      <a:ea typeface="Times New Roman" panose="02020603050405020304" pitchFamily="18" charset="0"/>
                                      <a:cs typeface="Times New Roman" panose="02020603050405020304" pitchFamily="18" charset="0"/>
                                    </a:rPr>
                                    <m:t>1</m:t>
                                  </m:r>
                                </m:sub>
                              </m:sSub>
                              <m:sSub>
                                <m:sSubPr>
                                  <m:ctrlPr>
                                    <a:rPr lang="es-CO" sz="1050" i="1">
                                      <a:effectLst/>
                                      <a:latin typeface="Cambria Math" panose="02040503050406030204" pitchFamily="18" charset="0"/>
                                      <a:ea typeface="Times New Roman" panose="02020603050405020304" pitchFamily="18" charset="0"/>
                                    </a:rPr>
                                  </m:ctrlPr>
                                </m:sSubPr>
                                <m:e>
                                  <m:r>
                                    <a:rPr lang="es-MX" sz="1200">
                                      <a:latin typeface="Cambria Math" panose="02040503050406030204" pitchFamily="18" charset="0"/>
                                      <a:ea typeface="Cambria Math" panose="02040503050406030204" pitchFamily="18" charset="0"/>
                                    </a:rPr>
                                    <m:t>𝜃</m:t>
                                  </m:r>
                                </m:e>
                                <m:sub>
                                  <m:r>
                                    <a:rPr lang="es-CO" sz="1200" i="1">
                                      <a:effectLst/>
                                      <a:latin typeface="Cambria Math" panose="02040503050406030204" pitchFamily="18" charset="0"/>
                                      <a:ea typeface="Times New Roman" panose="02020603050405020304" pitchFamily="18" charset="0"/>
                                      <a:cs typeface="Times New Roman" panose="02020603050405020304" pitchFamily="18" charset="0"/>
                                    </a:rPr>
                                    <m:t>2</m:t>
                                  </m:r>
                                </m:sub>
                              </m:sSub>
                            </m:num>
                            <m:den>
                              <m:sSubSup>
                                <m:sSubSupPr>
                                  <m:ctrlPr>
                                    <a:rPr lang="es-CO" sz="1050" i="1">
                                      <a:effectLst/>
                                      <a:latin typeface="Cambria Math" panose="02040503050406030204" pitchFamily="18" charset="0"/>
                                      <a:ea typeface="Times New Roman" panose="02020603050405020304" pitchFamily="18" charset="0"/>
                                    </a:rPr>
                                  </m:ctrlPr>
                                </m:sSubSupPr>
                                <m:e>
                                  <m:r>
                                    <a:rPr lang="es-MX" sz="1200">
                                      <a:latin typeface="Cambria Math" panose="02040503050406030204" pitchFamily="18" charset="0"/>
                                      <a:ea typeface="Cambria Math" panose="02040503050406030204" pitchFamily="18" charset="0"/>
                                    </a:rPr>
                                    <m:t>𝜃</m:t>
                                  </m:r>
                                </m:e>
                                <m:sub>
                                  <m:r>
                                    <a:rPr lang="es-CO" sz="1200" i="1">
                                      <a:effectLst/>
                                      <a:latin typeface="Cambria Math" panose="02040503050406030204" pitchFamily="18" charset="0"/>
                                      <a:ea typeface="Times New Roman" panose="02020603050405020304" pitchFamily="18" charset="0"/>
                                      <a:cs typeface="Times New Roman" panose="02020603050405020304" pitchFamily="18" charset="0"/>
                                    </a:rPr>
                                    <m:t>1</m:t>
                                  </m:r>
                                </m:sub>
                                <m:sup>
                                  <m:r>
                                    <a:rPr lang="es-CO" sz="1200" i="1">
                                      <a:effectLst/>
                                      <a:latin typeface="Cambria Math" panose="02040503050406030204" pitchFamily="18" charset="0"/>
                                      <a:ea typeface="Times New Roman" panose="02020603050405020304" pitchFamily="18" charset="0"/>
                                      <a:cs typeface="Times New Roman" panose="02020603050405020304" pitchFamily="18" charset="0"/>
                                    </a:rPr>
                                    <m:t>2</m:t>
                                  </m:r>
                                </m:sup>
                              </m:sSubSup>
                              <m:r>
                                <a:rPr lang="es-CO" sz="1200" i="1">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s-CO" sz="1050" i="1">
                                      <a:effectLst/>
                                      <a:latin typeface="Cambria Math" panose="02040503050406030204" pitchFamily="18" charset="0"/>
                                      <a:ea typeface="Times New Roman" panose="02020603050405020304" pitchFamily="18" charset="0"/>
                                    </a:rPr>
                                  </m:ctrlPr>
                                </m:sSupPr>
                                <m:e>
                                  <m:r>
                                    <a:rPr lang="es-CO" sz="1200" i="1">
                                      <a:effectLst/>
                                      <a:latin typeface="Cambria Math" panose="02040503050406030204" pitchFamily="18" charset="0"/>
                                      <a:ea typeface="Times New Roman" panose="02020603050405020304" pitchFamily="18" charset="0"/>
                                      <a:cs typeface="Times New Roman" panose="02020603050405020304" pitchFamily="18" charset="0"/>
                                    </a:rPr>
                                    <m:t>𝑓</m:t>
                                  </m:r>
                                </m:e>
                                <m:sup>
                                  <m:r>
                                    <a:rPr lang="es-CO" sz="1200" i="1">
                                      <a:effectLst/>
                                      <a:latin typeface="Cambria Math" panose="02040503050406030204" pitchFamily="18" charset="0"/>
                                      <a:ea typeface="Times New Roman" panose="02020603050405020304" pitchFamily="18" charset="0"/>
                                      <a:cs typeface="Times New Roman" panose="02020603050405020304" pitchFamily="18" charset="0"/>
                                    </a:rPr>
                                    <m:t>2</m:t>
                                  </m:r>
                                </m:sup>
                              </m:sSup>
                              <m:sSubSup>
                                <m:sSubSupPr>
                                  <m:ctrlPr>
                                    <a:rPr lang="es-CO" sz="1050" i="1">
                                      <a:effectLst/>
                                      <a:latin typeface="Cambria Math" panose="02040503050406030204" pitchFamily="18" charset="0"/>
                                      <a:ea typeface="Times New Roman" panose="02020603050405020304" pitchFamily="18" charset="0"/>
                                    </a:rPr>
                                  </m:ctrlPr>
                                </m:sSubSupPr>
                                <m:e>
                                  <m:r>
                                    <a:rPr lang="es-MX" sz="1200">
                                      <a:latin typeface="Cambria Math" panose="02040503050406030204" pitchFamily="18" charset="0"/>
                                      <a:ea typeface="Cambria Math" panose="02040503050406030204" pitchFamily="18" charset="0"/>
                                    </a:rPr>
                                    <m:t>𝜃</m:t>
                                  </m:r>
                                </m:e>
                                <m:sub>
                                  <m:r>
                                    <a:rPr lang="es-CO" sz="1200" i="1">
                                      <a:effectLst/>
                                      <a:latin typeface="Cambria Math" panose="02040503050406030204" pitchFamily="18" charset="0"/>
                                      <a:ea typeface="Times New Roman" panose="02020603050405020304" pitchFamily="18" charset="0"/>
                                      <a:cs typeface="Times New Roman" panose="02020603050405020304" pitchFamily="18" charset="0"/>
                                    </a:rPr>
                                    <m:t>2</m:t>
                                  </m:r>
                                </m:sub>
                                <m:sup>
                                  <m:r>
                                    <a:rPr lang="es-CO" sz="1200" i="1">
                                      <a:effectLst/>
                                      <a:latin typeface="Cambria Math" panose="02040503050406030204" pitchFamily="18" charset="0"/>
                                      <a:ea typeface="Times New Roman" panose="02020603050405020304" pitchFamily="18" charset="0"/>
                                      <a:cs typeface="Times New Roman" panose="02020603050405020304" pitchFamily="18" charset="0"/>
                                    </a:rPr>
                                    <m:t>2</m:t>
                                  </m:r>
                                </m:sup>
                              </m:sSubSup>
                              <m:r>
                                <a:rPr lang="es-CO" sz="1200" i="1">
                                  <a:effectLst/>
                                  <a:latin typeface="Cambria Math" panose="02040503050406030204" pitchFamily="18" charset="0"/>
                                  <a:ea typeface="Times New Roman" panose="02020603050405020304" pitchFamily="18" charset="0"/>
                                  <a:cs typeface="Times New Roman" panose="02020603050405020304" pitchFamily="18" charset="0"/>
                                </a:rPr>
                                <m:t>+</m:t>
                              </m:r>
                              <m:sSubSup>
                                <m:sSubSupPr>
                                  <m:ctrlPr>
                                    <a:rPr lang="es-CO" sz="1050" i="1">
                                      <a:effectLst/>
                                      <a:latin typeface="Cambria Math" panose="02040503050406030204" pitchFamily="18" charset="0"/>
                                      <a:ea typeface="Times New Roman" panose="02020603050405020304" pitchFamily="18" charset="0"/>
                                    </a:rPr>
                                  </m:ctrlPr>
                                </m:sSubSupPr>
                                <m:e>
                                  <m:r>
                                    <a:rPr lang="es-MX" sz="1200">
                                      <a:latin typeface="Cambria Math" panose="02040503050406030204" pitchFamily="18" charset="0"/>
                                      <a:ea typeface="Cambria Math" panose="02040503050406030204" pitchFamily="18" charset="0"/>
                                    </a:rPr>
                                    <m:t>𝜃</m:t>
                                  </m:r>
                                </m:e>
                                <m:sub>
                                  <m:r>
                                    <a:rPr lang="es-CO" sz="1200" i="1">
                                      <a:effectLst/>
                                      <a:latin typeface="Cambria Math" panose="02040503050406030204" pitchFamily="18" charset="0"/>
                                      <a:ea typeface="Times New Roman" panose="02020603050405020304" pitchFamily="18" charset="0"/>
                                      <a:cs typeface="Times New Roman" panose="02020603050405020304" pitchFamily="18" charset="0"/>
                                    </a:rPr>
                                    <m:t>𝑐</m:t>
                                  </m:r>
                                </m:sub>
                                <m:sup>
                                  <m:r>
                                    <a:rPr lang="es-CO" sz="1200" i="1">
                                      <a:effectLst/>
                                      <a:latin typeface="Cambria Math" panose="02040503050406030204" pitchFamily="18" charset="0"/>
                                      <a:ea typeface="Times New Roman" panose="02020603050405020304" pitchFamily="18" charset="0"/>
                                      <a:cs typeface="Times New Roman" panose="02020603050405020304" pitchFamily="18" charset="0"/>
                                    </a:rPr>
                                    <m:t>2</m:t>
                                  </m:r>
                                </m:sup>
                              </m:sSubSup>
                            </m:den>
                          </m:f>
                        </m:e>
                      </m:d>
                      <m:r>
                        <a:rPr lang="es-ES" sz="1200" b="0" i="1" smtClean="0">
                          <a:effectLst/>
                          <a:latin typeface="Cambria Math" panose="02040503050406030204" pitchFamily="18" charset="0"/>
                          <a:ea typeface="Times New Roman" panose="02020603050405020304" pitchFamily="18" charset="0"/>
                          <a:cs typeface="Times New Roman" panose="02020603050405020304" pitchFamily="18" charset="0"/>
                        </a:rPr>
                        <m:t>                                   (</m:t>
                      </m:r>
                      <m:r>
                        <a:rPr lang="es-ES" sz="1200" b="0" i="1" smtClean="0">
                          <a:effectLst/>
                          <a:latin typeface="Cambria Math" panose="02040503050406030204" pitchFamily="18" charset="0"/>
                          <a:ea typeface="Times New Roman" panose="02020603050405020304" pitchFamily="18" charset="0"/>
                          <a:cs typeface="Times New Roman" panose="02020603050405020304" pitchFamily="18" charset="0"/>
                        </a:rPr>
                        <m:t>87</m:t>
                      </m:r>
                      <m:r>
                        <a:rPr lang="es-ES" sz="1200" b="0" i="1" smtClean="0">
                          <a:effectLst/>
                          <a:latin typeface="Cambria Math" panose="02040503050406030204" pitchFamily="18" charset="0"/>
                          <a:ea typeface="Times New Roman" panose="02020603050405020304" pitchFamily="18" charset="0"/>
                          <a:cs typeface="Times New Roman" panose="02020603050405020304" pitchFamily="18" charset="0"/>
                        </a:rPr>
                        <m:t>)</m:t>
                      </m:r>
                    </m:oMath>
                  </m:oMathPara>
                </a14:m>
                <a:endParaRPr lang="es-CO" dirty="0"/>
              </a:p>
            </p:txBody>
          </p:sp>
        </mc:Choice>
        <mc:Fallback>
          <p:sp>
            <p:nvSpPr>
              <p:cNvPr id="30" name="CuadroTexto 29">
                <a:extLst>
                  <a:ext uri="{FF2B5EF4-FFF2-40B4-BE49-F238E27FC236}">
                    <a16:creationId xmlns:a16="http://schemas.microsoft.com/office/drawing/2014/main" id="{529E58D2-4B81-C06B-5CED-E435AA089277}"/>
                  </a:ext>
                </a:extLst>
              </p:cNvPr>
              <p:cNvSpPr txBox="1">
                <a:spLocks noRot="1" noChangeAspect="1" noMove="1" noResize="1" noEditPoints="1" noAdjustHandles="1" noChangeArrowheads="1" noChangeShapeType="1" noTextEdit="1"/>
              </p:cNvSpPr>
              <p:nvPr/>
            </p:nvSpPr>
            <p:spPr>
              <a:xfrm>
                <a:off x="2598061" y="4231287"/>
                <a:ext cx="4700709" cy="531364"/>
              </a:xfrm>
              <a:prstGeom prst="rect">
                <a:avLst/>
              </a:prstGeom>
              <a:blipFill>
                <a:blip r:embed="rId9"/>
                <a:stretch>
                  <a:fillRect b="-2299"/>
                </a:stretch>
              </a:blipFill>
            </p:spPr>
            <p:txBody>
              <a:bodyPr/>
              <a:lstStyle/>
              <a:p>
                <a:r>
                  <a:rPr lang="es-CO">
                    <a:noFill/>
                  </a:rPr>
                  <a:t> </a:t>
                </a:r>
              </a:p>
            </p:txBody>
          </p:sp>
        </mc:Fallback>
      </mc:AlternateContent>
    </p:spTree>
    <p:extLst>
      <p:ext uri="{BB962C8B-B14F-4D97-AF65-F5344CB8AC3E}">
        <p14:creationId xmlns:p14="http://schemas.microsoft.com/office/powerpoint/2010/main" val="1353891434"/>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DB34769D-5C1A-2D8F-D55E-5F05A2062B98}"/>
              </a:ext>
            </a:extLst>
          </p:cNvPr>
          <p:cNvPicPr>
            <a:picLocks noChangeAspect="1"/>
          </p:cNvPicPr>
          <p:nvPr/>
        </p:nvPicPr>
        <p:blipFill>
          <a:blip r:embed="rId3"/>
          <a:stretch>
            <a:fillRect/>
          </a:stretch>
        </p:blipFill>
        <p:spPr>
          <a:xfrm>
            <a:off x="0" y="18288"/>
            <a:ext cx="9157854" cy="5143501"/>
          </a:xfrm>
          <a:prstGeom prst="rect">
            <a:avLst/>
          </a:prstGeom>
        </p:spPr>
      </p:pic>
      <p:sp>
        <p:nvSpPr>
          <p:cNvPr id="5" name="Google Shape;69;p15">
            <a:extLst>
              <a:ext uri="{FF2B5EF4-FFF2-40B4-BE49-F238E27FC236}">
                <a16:creationId xmlns:a16="http://schemas.microsoft.com/office/drawing/2014/main" id="{34D33923-357B-EEA8-C007-9A39623A9135}"/>
              </a:ext>
            </a:extLst>
          </p:cNvPr>
          <p:cNvSpPr txBox="1">
            <a:spLocks noGrp="1"/>
          </p:cNvSpPr>
          <p:nvPr>
            <p:ph type="title"/>
          </p:nvPr>
        </p:nvSpPr>
        <p:spPr>
          <a:xfrm>
            <a:off x="254551" y="172536"/>
            <a:ext cx="2227007" cy="572700"/>
          </a:xfrm>
          <a:prstGeom prst="rect">
            <a:avLst/>
          </a:prstGeom>
        </p:spPr>
        <p:txBody>
          <a:bodyPr spcFirstLastPara="1" wrap="square" lIns="91425" tIns="91425" rIns="91425" bIns="91425" anchor="t" anchorCtr="0">
            <a:normAutofit fontScale="90000"/>
          </a:bodyPr>
          <a:lstStyle/>
          <a:p>
            <a:r>
              <a:rPr lang="es-ES" dirty="0">
                <a:latin typeface="Times New Roman" panose="02020603050405020304" pitchFamily="18" charset="0"/>
                <a:cs typeface="Times New Roman" panose="02020603050405020304" pitchFamily="18" charset="0"/>
              </a:rPr>
              <a:t>1. Introducción</a:t>
            </a:r>
            <a:br>
              <a:rPr lang="es-ES" dirty="0">
                <a:latin typeface="Times New Roman" panose="02020603050405020304" pitchFamily="18" charset="0"/>
                <a:cs typeface="Times New Roman" panose="02020603050405020304" pitchFamily="18" charset="0"/>
              </a:rPr>
            </a:br>
            <a:endParaRPr dirty="0">
              <a:latin typeface="Times New Roman" panose="02020603050405020304" pitchFamily="18" charset="0"/>
              <a:cs typeface="Times New Roman" panose="02020603050405020304" pitchFamily="18" charset="0"/>
            </a:endParaRPr>
          </a:p>
        </p:txBody>
      </p:sp>
      <p:sp>
        <p:nvSpPr>
          <p:cNvPr id="6" name="Google Shape;70;p15">
            <a:extLst>
              <a:ext uri="{FF2B5EF4-FFF2-40B4-BE49-F238E27FC236}">
                <a16:creationId xmlns:a16="http://schemas.microsoft.com/office/drawing/2014/main" id="{25B7BABE-1124-15B0-269F-B9AB6BCF6571}"/>
              </a:ext>
            </a:extLst>
          </p:cNvPr>
          <p:cNvSpPr txBox="1">
            <a:spLocks noGrp="1"/>
          </p:cNvSpPr>
          <p:nvPr>
            <p:ph type="body" idx="1"/>
          </p:nvPr>
        </p:nvSpPr>
        <p:spPr>
          <a:xfrm>
            <a:off x="254551" y="993019"/>
            <a:ext cx="3710230" cy="3419993"/>
          </a:xfrm>
          <a:prstGeom prst="rect">
            <a:avLst/>
          </a:prstGeom>
        </p:spPr>
        <p:txBody>
          <a:bodyPr spcFirstLastPara="1" wrap="square" lIns="91425" tIns="91425" rIns="91425" bIns="91425" anchor="t" anchorCtr="0">
            <a:normAutofit/>
          </a:bodyPr>
          <a:lstStyle/>
          <a:p>
            <a:pPr marL="0" indent="0" algn="just">
              <a:spcAft>
                <a:spcPts val="1200"/>
              </a:spcAft>
              <a:buNone/>
            </a:pPr>
            <a:r>
              <a:rPr lang="es-ES" sz="1200" b="1" dirty="0">
                <a:solidFill>
                  <a:schemeClr val="tx1"/>
                </a:solidFill>
                <a:latin typeface="Times New Roman" panose="02020603050405020304" pitchFamily="18" charset="0"/>
                <a:cs typeface="Times New Roman" panose="02020603050405020304" pitchFamily="18" charset="0"/>
              </a:rPr>
              <a:t>¿Qué es un sistema de lente gravitacional y por qué es importante su estudio?</a:t>
            </a:r>
          </a:p>
          <a:p>
            <a:pPr marL="114300" indent="0" algn="just">
              <a:buNone/>
            </a:pPr>
            <a:r>
              <a:rPr lang="es-ES" sz="1200" dirty="0">
                <a:solidFill>
                  <a:schemeClr val="tx1">
                    <a:lumMod val="65000"/>
                    <a:lumOff val="35000"/>
                  </a:schemeClr>
                </a:solidFill>
                <a:latin typeface="Times New Roman" panose="02020603050405020304" pitchFamily="18" charset="0"/>
                <a:cs typeface="Times New Roman" panose="02020603050405020304" pitchFamily="18" charset="0"/>
              </a:rPr>
              <a:t>Es una configuración astrofísica/cosmológica  en la que la luz de un objeto distante, es desviada por el campo gravitacional de un objeto masivo (lente), dando lugar a la formación de múltiples imágenes para un observador.</a:t>
            </a:r>
          </a:p>
          <a:p>
            <a:pPr marL="114300" indent="0" algn="just">
              <a:buNone/>
            </a:pPr>
            <a:endParaRPr lang="es-ES" sz="1200" dirty="0">
              <a:solidFill>
                <a:schemeClr val="tx1">
                  <a:lumMod val="65000"/>
                  <a:lumOff val="35000"/>
                </a:schemeClr>
              </a:solidFill>
              <a:latin typeface="Times New Roman" panose="02020603050405020304" pitchFamily="18" charset="0"/>
              <a:cs typeface="Times New Roman" panose="02020603050405020304" pitchFamily="18" charset="0"/>
            </a:endParaRPr>
          </a:p>
          <a:p>
            <a:pPr marL="114300" indent="0" algn="just">
              <a:buNone/>
            </a:pPr>
            <a:r>
              <a:rPr lang="es-ES" sz="1200" dirty="0">
                <a:solidFill>
                  <a:schemeClr val="tx1">
                    <a:lumMod val="65000"/>
                    <a:lumOff val="35000"/>
                  </a:schemeClr>
                </a:solidFill>
                <a:latin typeface="Times New Roman" panose="02020603050405020304" pitchFamily="18" charset="0"/>
                <a:cs typeface="Times New Roman" panose="02020603050405020304" pitchFamily="18" charset="0"/>
              </a:rPr>
              <a:t>Son de alto interés investigativo dado que conectan diferentes áreas de la física.</a:t>
            </a:r>
            <a:endParaRPr sz="1200" dirty="0">
              <a:solidFill>
                <a:schemeClr val="tx1">
                  <a:lumMod val="65000"/>
                  <a:lumOff val="35000"/>
                </a:schemeClr>
              </a:solidFill>
              <a:latin typeface="Times New Roman" panose="02020603050405020304" pitchFamily="18" charset="0"/>
              <a:cs typeface="Times New Roman" panose="02020603050405020304" pitchFamily="18" charset="0"/>
            </a:endParaRPr>
          </a:p>
        </p:txBody>
      </p:sp>
      <p:sp>
        <p:nvSpPr>
          <p:cNvPr id="9" name="CuadroTexto 8">
            <a:extLst>
              <a:ext uri="{FF2B5EF4-FFF2-40B4-BE49-F238E27FC236}">
                <a16:creationId xmlns:a16="http://schemas.microsoft.com/office/drawing/2014/main" id="{83F1B246-4F1B-7FC3-7FEA-144B42AC7A52}"/>
              </a:ext>
            </a:extLst>
          </p:cNvPr>
          <p:cNvSpPr txBox="1"/>
          <p:nvPr/>
        </p:nvSpPr>
        <p:spPr>
          <a:xfrm>
            <a:off x="5408320" y="4033206"/>
            <a:ext cx="2581437" cy="707886"/>
          </a:xfrm>
          <a:prstGeom prst="rect">
            <a:avLst/>
          </a:prstGeom>
          <a:noFill/>
        </p:spPr>
        <p:txBody>
          <a:bodyPr wrap="square" rtlCol="0">
            <a:spAutoFit/>
          </a:bodyPr>
          <a:lstStyle/>
          <a:p>
            <a:pPr algn="just"/>
            <a:r>
              <a:rPr lang="es-ES" sz="1000" b="1" dirty="0">
                <a:solidFill>
                  <a:schemeClr val="tx1">
                    <a:lumMod val="65000"/>
                    <a:lumOff val="35000"/>
                  </a:schemeClr>
                </a:solidFill>
                <a:latin typeface="Times New Roman" panose="02020603050405020304" pitchFamily="18" charset="0"/>
                <a:cs typeface="Times New Roman" panose="02020603050405020304" pitchFamily="18" charset="0"/>
              </a:rPr>
              <a:t>Figura 1</a:t>
            </a:r>
            <a:r>
              <a:rPr lang="es-ES" sz="1000" dirty="0">
                <a:solidFill>
                  <a:schemeClr val="tx1">
                    <a:lumMod val="65000"/>
                    <a:lumOff val="35000"/>
                  </a:schemeClr>
                </a:solidFill>
                <a:latin typeface="Times New Roman" panose="02020603050405020304" pitchFamily="18" charset="0"/>
                <a:cs typeface="Times New Roman" panose="02020603050405020304" pitchFamily="18" charset="0"/>
              </a:rPr>
              <a:t>. Ilustración del fenómeno de lente gravitacional en función de la forma del cuerpo deflector. Imagen cortesía de </a:t>
            </a:r>
            <a:r>
              <a:rPr lang="es-ES" sz="1000" dirty="0">
                <a:solidFill>
                  <a:schemeClr val="accent1">
                    <a:lumMod val="75000"/>
                  </a:schemeClr>
                </a:solidFill>
                <a:latin typeface="Times New Roman" panose="02020603050405020304" pitchFamily="18" charset="0"/>
                <a:cs typeface="Times New Roman" panose="02020603050405020304" pitchFamily="18" charset="0"/>
              </a:rPr>
              <a:t>[ESA/Hubble, 2004].</a:t>
            </a:r>
            <a:endParaRPr lang="es-CO" sz="1000"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2" name="Elipse 1">
            <a:extLst>
              <a:ext uri="{FF2B5EF4-FFF2-40B4-BE49-F238E27FC236}">
                <a16:creationId xmlns:a16="http://schemas.microsoft.com/office/drawing/2014/main" id="{8FBB81DA-2E21-CF5D-94BF-2C3840626EF1}"/>
              </a:ext>
            </a:extLst>
          </p:cNvPr>
          <p:cNvSpPr/>
          <p:nvPr/>
        </p:nvSpPr>
        <p:spPr>
          <a:xfrm>
            <a:off x="8422905" y="4413012"/>
            <a:ext cx="447677" cy="454040"/>
          </a:xfrm>
          <a:prstGeom prst="ellipse">
            <a:avLst/>
          </a:prstGeom>
          <a:solidFill>
            <a:srgbClr val="D20000"/>
          </a:solidFill>
          <a:ln>
            <a:solidFill>
              <a:srgbClr val="D2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 name="Google Shape;69;p15">
            <a:extLst>
              <a:ext uri="{FF2B5EF4-FFF2-40B4-BE49-F238E27FC236}">
                <a16:creationId xmlns:a16="http://schemas.microsoft.com/office/drawing/2014/main" id="{0C0914AA-4562-A6D6-EC02-7D07C2C3A9B3}"/>
              </a:ext>
            </a:extLst>
          </p:cNvPr>
          <p:cNvSpPr txBox="1">
            <a:spLocks/>
          </p:cNvSpPr>
          <p:nvPr/>
        </p:nvSpPr>
        <p:spPr>
          <a:xfrm>
            <a:off x="8494181" y="4413012"/>
            <a:ext cx="649819" cy="493513"/>
          </a:xfrm>
          <a:prstGeom prst="rect">
            <a:avLst/>
          </a:prstGeom>
          <a:noFill/>
          <a:ln>
            <a:noFill/>
          </a:ln>
        </p:spPr>
        <p:txBody>
          <a:bodyPr spcFirstLastPara="1" wrap="square" lIns="91425" tIns="91425" rIns="91425" bIns="91425" anchor="t" anchorCtr="0">
            <a:normAutofit fontScale="900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s-ES" b="1" dirty="0">
                <a:solidFill>
                  <a:schemeClr val="bg1">
                    <a:lumMod val="95000"/>
                  </a:schemeClr>
                </a:solidFill>
                <a:latin typeface="Times New Roman" panose="02020603050405020304" pitchFamily="18" charset="0"/>
                <a:cs typeface="Times New Roman" panose="02020603050405020304" pitchFamily="18" charset="0"/>
              </a:rPr>
              <a:t>1</a:t>
            </a:r>
          </a:p>
        </p:txBody>
      </p:sp>
      <p:pic>
        <p:nvPicPr>
          <p:cNvPr id="10" name="Imagen 9">
            <a:extLst>
              <a:ext uri="{FF2B5EF4-FFF2-40B4-BE49-F238E27FC236}">
                <a16:creationId xmlns:a16="http://schemas.microsoft.com/office/drawing/2014/main" id="{D52667B3-E72F-A92D-8827-75C7C7D7F0AC}"/>
              </a:ext>
            </a:extLst>
          </p:cNvPr>
          <p:cNvPicPr>
            <a:picLocks noChangeAspect="1"/>
          </p:cNvPicPr>
          <p:nvPr/>
        </p:nvPicPr>
        <p:blipFill>
          <a:blip r:embed="rId4"/>
          <a:stretch>
            <a:fillRect/>
          </a:stretch>
        </p:blipFill>
        <p:spPr>
          <a:xfrm>
            <a:off x="5408320" y="840597"/>
            <a:ext cx="2581437" cy="3172023"/>
          </a:xfrm>
          <a:prstGeom prst="rect">
            <a:avLst/>
          </a:prstGeom>
        </p:spPr>
      </p:pic>
    </p:spTree>
    <p:extLst>
      <p:ext uri="{BB962C8B-B14F-4D97-AF65-F5344CB8AC3E}">
        <p14:creationId xmlns:p14="http://schemas.microsoft.com/office/powerpoint/2010/main" val="1398245078"/>
      </p:ext>
    </p:extLst>
  </p:cSld>
  <p:clrMapOvr>
    <a:masterClrMapping/>
  </p:clrMapOvr>
  <p:transition spd="slow">
    <p:push dir="u"/>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Imagen 21">
            <a:extLst>
              <a:ext uri="{FF2B5EF4-FFF2-40B4-BE49-F238E27FC236}">
                <a16:creationId xmlns:a16="http://schemas.microsoft.com/office/drawing/2014/main" id="{EB60E91D-E786-EE44-CF69-EE337ADE3974}"/>
              </a:ext>
            </a:extLst>
          </p:cNvPr>
          <p:cNvPicPr>
            <a:picLocks noChangeAspect="1"/>
          </p:cNvPicPr>
          <p:nvPr/>
        </p:nvPicPr>
        <p:blipFill>
          <a:blip r:embed="rId3"/>
          <a:stretch>
            <a:fillRect/>
          </a:stretch>
        </p:blipFill>
        <p:spPr>
          <a:xfrm>
            <a:off x="-13854" y="-18289"/>
            <a:ext cx="9157854" cy="5161789"/>
          </a:xfrm>
          <a:prstGeom prst="rect">
            <a:avLst/>
          </a:prstGeom>
        </p:spPr>
      </p:pic>
      <p:sp>
        <p:nvSpPr>
          <p:cNvPr id="2" name="Elipse 1">
            <a:extLst>
              <a:ext uri="{FF2B5EF4-FFF2-40B4-BE49-F238E27FC236}">
                <a16:creationId xmlns:a16="http://schemas.microsoft.com/office/drawing/2014/main" id="{808D58B5-B2C7-7C38-8DE3-DA39A31874B1}"/>
              </a:ext>
            </a:extLst>
          </p:cNvPr>
          <p:cNvSpPr/>
          <p:nvPr/>
        </p:nvSpPr>
        <p:spPr>
          <a:xfrm>
            <a:off x="8441490" y="4407843"/>
            <a:ext cx="447677" cy="454040"/>
          </a:xfrm>
          <a:prstGeom prst="ellipse">
            <a:avLst/>
          </a:prstGeom>
          <a:solidFill>
            <a:srgbClr val="D20000"/>
          </a:solidFill>
          <a:ln>
            <a:solidFill>
              <a:srgbClr val="D2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 name="Google Shape;69;p15">
            <a:extLst>
              <a:ext uri="{FF2B5EF4-FFF2-40B4-BE49-F238E27FC236}">
                <a16:creationId xmlns:a16="http://schemas.microsoft.com/office/drawing/2014/main" id="{0655492F-5DE4-7253-0DDC-32E59280DDB5}"/>
              </a:ext>
            </a:extLst>
          </p:cNvPr>
          <p:cNvSpPr txBox="1">
            <a:spLocks/>
          </p:cNvSpPr>
          <p:nvPr/>
        </p:nvSpPr>
        <p:spPr>
          <a:xfrm>
            <a:off x="8441490" y="4447638"/>
            <a:ext cx="447677" cy="454040"/>
          </a:xfrm>
          <a:prstGeom prst="rect">
            <a:avLst/>
          </a:prstGeom>
          <a:noFill/>
          <a:ln>
            <a:noFill/>
          </a:ln>
        </p:spPr>
        <p:txBody>
          <a:bodyPr spcFirstLastPara="1" wrap="square" lIns="91425" tIns="91425" rIns="91425" bIns="91425" anchor="t" anchorCtr="0">
            <a:normAutofit fontScale="825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s-ES" sz="2400" b="1" dirty="0">
                <a:solidFill>
                  <a:schemeClr val="bg1">
                    <a:lumMod val="95000"/>
                  </a:schemeClr>
                </a:solidFill>
                <a:latin typeface="Times New Roman" panose="02020603050405020304" pitchFamily="18" charset="0"/>
                <a:cs typeface="Times New Roman" panose="02020603050405020304" pitchFamily="18" charset="0"/>
              </a:rPr>
              <a:t>37</a:t>
            </a:r>
          </a:p>
        </p:txBody>
      </p:sp>
      <p:sp>
        <p:nvSpPr>
          <p:cNvPr id="4" name="Google Shape;69;p15">
            <a:extLst>
              <a:ext uri="{FF2B5EF4-FFF2-40B4-BE49-F238E27FC236}">
                <a16:creationId xmlns:a16="http://schemas.microsoft.com/office/drawing/2014/main" id="{63FA07C0-F843-BC1A-8284-3A66A54F51C8}"/>
              </a:ext>
            </a:extLst>
          </p:cNvPr>
          <p:cNvSpPr txBox="1">
            <a:spLocks noGrp="1"/>
          </p:cNvSpPr>
          <p:nvPr>
            <p:ph type="title"/>
          </p:nvPr>
        </p:nvSpPr>
        <p:spPr>
          <a:xfrm>
            <a:off x="311699" y="184942"/>
            <a:ext cx="4967531" cy="572700"/>
          </a:xfrm>
          <a:prstGeom prst="rect">
            <a:avLst/>
          </a:prstGeom>
        </p:spPr>
        <p:txBody>
          <a:bodyPr spcFirstLastPara="1" wrap="square" lIns="91425" tIns="91425" rIns="91425" bIns="91425" anchor="t" anchorCtr="0">
            <a:normAutofit fontScale="90000"/>
          </a:bodyPr>
          <a:lstStyle/>
          <a:p>
            <a:r>
              <a:rPr lang="es-ES" dirty="0">
                <a:latin typeface="Times New Roman" panose="02020603050405020304" pitchFamily="18" charset="0"/>
                <a:cs typeface="Times New Roman" panose="02020603050405020304" pitchFamily="18" charset="0"/>
              </a:rPr>
              <a:t>8. Modelos: NIE y pNIE</a:t>
            </a:r>
            <a:br>
              <a:rPr lang="es-ES" dirty="0">
                <a:latin typeface="Times New Roman" panose="02020603050405020304" pitchFamily="18" charset="0"/>
                <a:cs typeface="Times New Roman" panose="02020603050405020304" pitchFamily="18" charset="0"/>
              </a:rPr>
            </a:br>
            <a:br>
              <a:rPr lang="es-ES" dirty="0">
                <a:latin typeface="Times New Roman" panose="02020603050405020304" pitchFamily="18" charset="0"/>
                <a:cs typeface="Times New Roman" panose="02020603050405020304" pitchFamily="18" charset="0"/>
              </a:rPr>
            </a:br>
            <a:endParaRPr dirty="0">
              <a:latin typeface="Times New Roman" panose="02020603050405020304" pitchFamily="18" charset="0"/>
              <a:cs typeface="Times New Roman" panose="02020603050405020304" pitchFamily="18" charset="0"/>
            </a:endParaRPr>
          </a:p>
        </p:txBody>
      </p:sp>
      <p:sp>
        <p:nvSpPr>
          <p:cNvPr id="12" name="Marcador de texto 2">
            <a:extLst>
              <a:ext uri="{FF2B5EF4-FFF2-40B4-BE49-F238E27FC236}">
                <a16:creationId xmlns:a16="http://schemas.microsoft.com/office/drawing/2014/main" id="{29E37930-4174-BCB4-B795-DD9B19C7E87D}"/>
              </a:ext>
            </a:extLst>
          </p:cNvPr>
          <p:cNvSpPr>
            <a:spLocks noGrp="1"/>
          </p:cNvSpPr>
          <p:nvPr>
            <p:ph type="body" idx="1"/>
          </p:nvPr>
        </p:nvSpPr>
        <p:spPr>
          <a:xfrm>
            <a:off x="1333793" y="3683224"/>
            <a:ext cx="6604888" cy="637771"/>
          </a:xfrm>
        </p:spPr>
        <p:txBody>
          <a:bodyPr>
            <a:noAutofit/>
          </a:bodyPr>
          <a:lstStyle/>
          <a:p>
            <a:pPr marL="114300" indent="0" algn="just">
              <a:buNone/>
            </a:pPr>
            <a:r>
              <a:rPr lang="es-ES" sz="1000" b="1" dirty="0">
                <a:solidFill>
                  <a:schemeClr val="tx1">
                    <a:lumMod val="65000"/>
                    <a:lumOff val="35000"/>
                  </a:schemeClr>
                </a:solidFill>
                <a:latin typeface="Times New Roman" panose="02020603050405020304" pitchFamily="18" charset="0"/>
                <a:cs typeface="Times New Roman" panose="02020603050405020304" pitchFamily="18" charset="0"/>
              </a:rPr>
              <a:t>Figura 27</a:t>
            </a:r>
            <a:r>
              <a:rPr lang="es-ES" sz="1000" dirty="0">
                <a:solidFill>
                  <a:schemeClr val="tx1">
                    <a:lumMod val="65000"/>
                    <a:lumOff val="35000"/>
                  </a:schemeClr>
                </a:solidFill>
                <a:latin typeface="Times New Roman" panose="02020603050405020304" pitchFamily="18" charset="0"/>
                <a:cs typeface="Times New Roman" panose="02020603050405020304" pitchFamily="18" charset="0"/>
              </a:rPr>
              <a:t>. </a:t>
            </a:r>
            <a:r>
              <a:rPr lang="es-ES" sz="1000" dirty="0">
                <a:latin typeface="Times New Roman" panose="02020603050405020304" pitchFamily="18" charset="0"/>
                <a:cs typeface="Times New Roman" panose="02020603050405020304" pitchFamily="18" charset="0"/>
              </a:rPr>
              <a:t>Ilustración modelos NIE y pNIE de los isocontornos de la función tiempo de atraso del sistema PG 1115+080. Los isocontornos grises se forman para tiempos mayores, por lo cual su adición es únicamente estética. </a:t>
            </a:r>
            <a:endParaRPr lang="es-CO" sz="1000" dirty="0">
              <a:latin typeface="Times New Roman" panose="02020603050405020304" pitchFamily="18" charset="0"/>
              <a:cs typeface="Times New Roman" panose="02020603050405020304" pitchFamily="18" charset="0"/>
            </a:endParaRPr>
          </a:p>
        </p:txBody>
      </p:sp>
      <p:pic>
        <p:nvPicPr>
          <p:cNvPr id="7" name="Imagen 6">
            <a:extLst>
              <a:ext uri="{FF2B5EF4-FFF2-40B4-BE49-F238E27FC236}">
                <a16:creationId xmlns:a16="http://schemas.microsoft.com/office/drawing/2014/main" id="{29AE385C-49AB-89CD-54AA-89C81D0CC5E8}"/>
              </a:ext>
            </a:extLst>
          </p:cNvPr>
          <p:cNvPicPr>
            <a:picLocks noChangeAspect="1"/>
          </p:cNvPicPr>
          <p:nvPr/>
        </p:nvPicPr>
        <p:blipFill>
          <a:blip r:embed="rId4"/>
          <a:stretch>
            <a:fillRect/>
          </a:stretch>
        </p:blipFill>
        <p:spPr>
          <a:xfrm>
            <a:off x="1401603" y="952870"/>
            <a:ext cx="6469268" cy="2730354"/>
          </a:xfrm>
          <a:prstGeom prst="rect">
            <a:avLst/>
          </a:prstGeom>
        </p:spPr>
      </p:pic>
    </p:spTree>
    <p:extLst>
      <p:ext uri="{BB962C8B-B14F-4D97-AF65-F5344CB8AC3E}">
        <p14:creationId xmlns:p14="http://schemas.microsoft.com/office/powerpoint/2010/main" val="4094024834"/>
      </p:ext>
    </p:extLst>
  </p:cSld>
  <p:clrMapOvr>
    <a:masterClrMapping/>
  </p:clrMapOvr>
  <p:transition spd="slow">
    <p:push dir="u"/>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agen 15">
            <a:extLst>
              <a:ext uri="{FF2B5EF4-FFF2-40B4-BE49-F238E27FC236}">
                <a16:creationId xmlns:a16="http://schemas.microsoft.com/office/drawing/2014/main" id="{04F0DE83-503C-CF4D-29D6-1C927498BAF2}"/>
              </a:ext>
            </a:extLst>
          </p:cNvPr>
          <p:cNvPicPr>
            <a:picLocks noChangeAspect="1"/>
          </p:cNvPicPr>
          <p:nvPr/>
        </p:nvPicPr>
        <p:blipFill>
          <a:blip r:embed="rId3"/>
          <a:stretch>
            <a:fillRect/>
          </a:stretch>
        </p:blipFill>
        <p:spPr>
          <a:xfrm>
            <a:off x="0" y="0"/>
            <a:ext cx="9144000" cy="5143500"/>
          </a:xfrm>
          <a:prstGeom prst="rect">
            <a:avLst/>
          </a:prstGeom>
        </p:spPr>
      </p:pic>
      <p:sp>
        <p:nvSpPr>
          <p:cNvPr id="2" name="Elipse 1">
            <a:extLst>
              <a:ext uri="{FF2B5EF4-FFF2-40B4-BE49-F238E27FC236}">
                <a16:creationId xmlns:a16="http://schemas.microsoft.com/office/drawing/2014/main" id="{30C8AC90-10B1-F562-9D36-2CAF974B6DCA}"/>
              </a:ext>
            </a:extLst>
          </p:cNvPr>
          <p:cNvSpPr/>
          <p:nvPr/>
        </p:nvSpPr>
        <p:spPr>
          <a:xfrm>
            <a:off x="8349423" y="281732"/>
            <a:ext cx="447677" cy="454040"/>
          </a:xfrm>
          <a:prstGeom prst="ellipse">
            <a:avLst/>
          </a:prstGeom>
          <a:solidFill>
            <a:srgbClr val="D20000"/>
          </a:solidFill>
          <a:ln>
            <a:solidFill>
              <a:srgbClr val="D2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 name="Google Shape;69;p15">
            <a:extLst>
              <a:ext uri="{FF2B5EF4-FFF2-40B4-BE49-F238E27FC236}">
                <a16:creationId xmlns:a16="http://schemas.microsoft.com/office/drawing/2014/main" id="{D179BFD7-52B0-0831-5561-0223F0F27BA2}"/>
              </a:ext>
            </a:extLst>
          </p:cNvPr>
          <p:cNvSpPr txBox="1">
            <a:spLocks/>
          </p:cNvSpPr>
          <p:nvPr/>
        </p:nvSpPr>
        <p:spPr>
          <a:xfrm>
            <a:off x="8345021" y="281732"/>
            <a:ext cx="649819" cy="493513"/>
          </a:xfrm>
          <a:prstGeom prst="rect">
            <a:avLst/>
          </a:prstGeom>
          <a:noFill/>
          <a:ln>
            <a:noFill/>
          </a:ln>
        </p:spPr>
        <p:txBody>
          <a:bodyPr spcFirstLastPara="1" wrap="square" lIns="91425" tIns="91425" rIns="91425" bIns="91425" anchor="t" anchorCtr="0">
            <a:normAutofit fontScale="90000"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s-ES" sz="2400" b="1" dirty="0">
                <a:solidFill>
                  <a:schemeClr val="bg1">
                    <a:lumMod val="95000"/>
                  </a:schemeClr>
                </a:solidFill>
                <a:latin typeface="Times New Roman" panose="02020603050405020304" pitchFamily="18" charset="0"/>
                <a:cs typeface="Times New Roman" panose="02020603050405020304" pitchFamily="18" charset="0"/>
              </a:rPr>
              <a:t>38</a:t>
            </a:r>
          </a:p>
        </p:txBody>
      </p:sp>
      <p:sp>
        <p:nvSpPr>
          <p:cNvPr id="12" name="Google Shape;69;p15">
            <a:extLst>
              <a:ext uri="{FF2B5EF4-FFF2-40B4-BE49-F238E27FC236}">
                <a16:creationId xmlns:a16="http://schemas.microsoft.com/office/drawing/2014/main" id="{58A066C9-6113-2491-1783-ED7C0950FF1E}"/>
              </a:ext>
            </a:extLst>
          </p:cNvPr>
          <p:cNvSpPr txBox="1">
            <a:spLocks noGrp="1"/>
          </p:cNvSpPr>
          <p:nvPr>
            <p:ph type="title"/>
          </p:nvPr>
        </p:nvSpPr>
        <p:spPr>
          <a:xfrm>
            <a:off x="311700" y="184942"/>
            <a:ext cx="4667494" cy="482058"/>
          </a:xfrm>
          <a:prstGeom prst="rect">
            <a:avLst/>
          </a:prstGeom>
        </p:spPr>
        <p:txBody>
          <a:bodyPr spcFirstLastPara="1" wrap="square" lIns="91425" tIns="91425" rIns="91425" bIns="91425" anchor="t" anchorCtr="0">
            <a:normAutofit fontScale="90000"/>
          </a:bodyPr>
          <a:lstStyle/>
          <a:p>
            <a:r>
              <a:rPr lang="es-ES" dirty="0">
                <a:latin typeface="Times New Roman" panose="02020603050405020304" pitchFamily="18" charset="0"/>
                <a:cs typeface="Times New Roman" panose="02020603050405020304" pitchFamily="18" charset="0"/>
              </a:rPr>
              <a:t>9. Lenstronomy</a:t>
            </a:r>
            <a:br>
              <a:rPr lang="es-ES" dirty="0">
                <a:latin typeface="Times New Roman" panose="02020603050405020304" pitchFamily="18" charset="0"/>
                <a:cs typeface="Times New Roman" panose="02020603050405020304" pitchFamily="18" charset="0"/>
              </a:rPr>
            </a:br>
            <a:br>
              <a:rPr lang="es-ES" dirty="0">
                <a:latin typeface="Times New Roman" panose="02020603050405020304" pitchFamily="18" charset="0"/>
                <a:cs typeface="Times New Roman" panose="02020603050405020304" pitchFamily="18" charset="0"/>
              </a:rPr>
            </a:br>
            <a:endParaRPr dirty="0">
              <a:latin typeface="Times New Roman" panose="02020603050405020304" pitchFamily="18" charset="0"/>
              <a:cs typeface="Times New Roman" panose="02020603050405020304" pitchFamily="18" charset="0"/>
            </a:endParaRPr>
          </a:p>
        </p:txBody>
      </p:sp>
      <p:pic>
        <p:nvPicPr>
          <p:cNvPr id="5" name="Imagen 4">
            <a:extLst>
              <a:ext uri="{FF2B5EF4-FFF2-40B4-BE49-F238E27FC236}">
                <a16:creationId xmlns:a16="http://schemas.microsoft.com/office/drawing/2014/main" id="{EA8012BE-DC6D-9B13-7DD9-235B7547CC93}"/>
              </a:ext>
            </a:extLst>
          </p:cNvPr>
          <p:cNvPicPr>
            <a:picLocks noChangeAspect="1"/>
          </p:cNvPicPr>
          <p:nvPr/>
        </p:nvPicPr>
        <p:blipFill>
          <a:blip r:embed="rId4"/>
          <a:stretch>
            <a:fillRect/>
          </a:stretch>
        </p:blipFill>
        <p:spPr>
          <a:xfrm>
            <a:off x="1542240" y="930144"/>
            <a:ext cx="5692161" cy="2819750"/>
          </a:xfrm>
          <a:prstGeom prst="rect">
            <a:avLst/>
          </a:prstGeom>
        </p:spPr>
      </p:pic>
      <mc:AlternateContent xmlns:mc="http://schemas.openxmlformats.org/markup-compatibility/2006">
        <mc:Choice xmlns:a14="http://schemas.microsoft.com/office/drawing/2010/main" Requires="a14">
          <p:sp>
            <p:nvSpPr>
              <p:cNvPr id="6" name="Marcador de texto 2">
                <a:extLst>
                  <a:ext uri="{FF2B5EF4-FFF2-40B4-BE49-F238E27FC236}">
                    <a16:creationId xmlns:a16="http://schemas.microsoft.com/office/drawing/2014/main" id="{2F1217FC-6D88-7696-AF5E-A26440AA62BE}"/>
                  </a:ext>
                </a:extLst>
              </p:cNvPr>
              <p:cNvSpPr>
                <a:spLocks noGrp="1"/>
              </p:cNvSpPr>
              <p:nvPr>
                <p:ph type="body" idx="1"/>
              </p:nvPr>
            </p:nvSpPr>
            <p:spPr>
              <a:xfrm>
                <a:off x="1450553" y="3718977"/>
                <a:ext cx="5875536" cy="572581"/>
              </a:xfrm>
            </p:spPr>
            <p:txBody>
              <a:bodyPr>
                <a:noAutofit/>
              </a:bodyPr>
              <a:lstStyle/>
              <a:p>
                <a:pPr marL="114300" indent="0" algn="just">
                  <a:buNone/>
                </a:pPr>
                <a:r>
                  <a:rPr lang="es-ES" sz="1000" b="1" dirty="0">
                    <a:solidFill>
                      <a:schemeClr val="tx1">
                        <a:lumMod val="65000"/>
                        <a:lumOff val="35000"/>
                      </a:schemeClr>
                    </a:solidFill>
                    <a:latin typeface="Times New Roman" panose="02020603050405020304" pitchFamily="18" charset="0"/>
                    <a:cs typeface="Times New Roman" panose="02020603050405020304" pitchFamily="18" charset="0"/>
                  </a:rPr>
                  <a:t>Figura 28</a:t>
                </a:r>
                <a:r>
                  <a:rPr lang="es-ES" sz="1000" dirty="0">
                    <a:solidFill>
                      <a:schemeClr val="tx1">
                        <a:lumMod val="65000"/>
                        <a:lumOff val="35000"/>
                      </a:schemeClr>
                    </a:solidFill>
                    <a:latin typeface="Times New Roman" panose="02020603050405020304" pitchFamily="18" charset="0"/>
                    <a:cs typeface="Times New Roman" panose="02020603050405020304" pitchFamily="18" charset="0"/>
                  </a:rPr>
                  <a:t>. </a:t>
                </a:r>
                <a:r>
                  <a:rPr lang="es-ES" sz="1000" dirty="0">
                    <a:latin typeface="Times New Roman" panose="02020603050405020304" pitchFamily="18" charset="0"/>
                    <a:cs typeface="Times New Roman" panose="02020603050405020304" pitchFamily="18" charset="0"/>
                  </a:rPr>
                  <a:t>Isocontornos superficie tiempo de atraso, líneas críticas y cáusticas del sistema PG 1115+080 en Lenstronomy. Se considero q = 0.95 y φ = </a:t>
                </a:r>
                <a14:m>
                  <m:oMath xmlns:m="http://schemas.openxmlformats.org/officeDocument/2006/math">
                    <m:sSup>
                      <m:sSupPr>
                        <m:ctrlPr>
                          <a:rPr lang="es-ES" sz="1000" i="1" smtClean="0">
                            <a:latin typeface="Cambria Math" panose="02040503050406030204" pitchFamily="18" charset="0"/>
                          </a:rPr>
                        </m:ctrlPr>
                      </m:sSupPr>
                      <m:e>
                        <m:r>
                          <a:rPr lang="es-ES" sz="1000" b="0" i="1" smtClean="0">
                            <a:latin typeface="Cambria Math" panose="02040503050406030204" pitchFamily="18" charset="0"/>
                          </a:rPr>
                          <m:t>45</m:t>
                        </m:r>
                      </m:e>
                      <m:sup>
                        <m:r>
                          <a:rPr lang="es-ES" sz="1000" i="1" smtClean="0">
                            <a:latin typeface="Cambria Math" panose="02040503050406030204" pitchFamily="18" charset="0"/>
                            <a:ea typeface="Cambria Math" panose="02040503050406030204" pitchFamily="18" charset="0"/>
                          </a:rPr>
                          <m:t>°</m:t>
                        </m:r>
                      </m:sup>
                    </m:sSup>
                  </m:oMath>
                </a14:m>
                <a:endParaRPr lang="es-CO" sz="1000" dirty="0">
                  <a:latin typeface="Times New Roman" panose="02020603050405020304" pitchFamily="18" charset="0"/>
                  <a:cs typeface="Times New Roman" panose="02020603050405020304" pitchFamily="18" charset="0"/>
                </a:endParaRPr>
              </a:p>
            </p:txBody>
          </p:sp>
        </mc:Choice>
        <mc:Fallback>
          <p:sp>
            <p:nvSpPr>
              <p:cNvPr id="6" name="Marcador de texto 2">
                <a:extLst>
                  <a:ext uri="{FF2B5EF4-FFF2-40B4-BE49-F238E27FC236}">
                    <a16:creationId xmlns:a16="http://schemas.microsoft.com/office/drawing/2014/main" id="{2F1217FC-6D88-7696-AF5E-A26440AA62BE}"/>
                  </a:ext>
                </a:extLst>
              </p:cNvPr>
              <p:cNvSpPr>
                <a:spLocks noGrp="1" noRot="1" noChangeAspect="1" noMove="1" noResize="1" noEditPoints="1" noAdjustHandles="1" noChangeArrowheads="1" noChangeShapeType="1" noTextEdit="1"/>
              </p:cNvSpPr>
              <p:nvPr>
                <p:ph type="body" idx="1"/>
              </p:nvPr>
            </p:nvSpPr>
            <p:spPr>
              <a:xfrm>
                <a:off x="1450553" y="3718977"/>
                <a:ext cx="5875536" cy="572581"/>
              </a:xfrm>
              <a:blipFill>
                <a:blip r:embed="rId5"/>
                <a:stretch>
                  <a:fillRect/>
                </a:stretch>
              </a:blipFill>
            </p:spPr>
            <p:txBody>
              <a:bodyPr/>
              <a:lstStyle/>
              <a:p>
                <a:r>
                  <a:rPr lang="es-CO">
                    <a:noFill/>
                  </a:rPr>
                  <a:t> </a:t>
                </a:r>
              </a:p>
            </p:txBody>
          </p:sp>
        </mc:Fallback>
      </mc:AlternateContent>
    </p:spTree>
    <p:extLst>
      <p:ext uri="{BB962C8B-B14F-4D97-AF65-F5344CB8AC3E}">
        <p14:creationId xmlns:p14="http://schemas.microsoft.com/office/powerpoint/2010/main" val="2374750986"/>
      </p:ext>
    </p:extLst>
  </p:cSld>
  <p:clrMapOvr>
    <a:masterClrMapping/>
  </p:clrMapOvr>
  <p:transition spd="slow">
    <p:push dir="u"/>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agen 15">
            <a:extLst>
              <a:ext uri="{FF2B5EF4-FFF2-40B4-BE49-F238E27FC236}">
                <a16:creationId xmlns:a16="http://schemas.microsoft.com/office/drawing/2014/main" id="{04F0DE83-503C-CF4D-29D6-1C927498BAF2}"/>
              </a:ext>
            </a:extLst>
          </p:cNvPr>
          <p:cNvPicPr>
            <a:picLocks noChangeAspect="1"/>
          </p:cNvPicPr>
          <p:nvPr/>
        </p:nvPicPr>
        <p:blipFill>
          <a:blip r:embed="rId3"/>
          <a:stretch>
            <a:fillRect/>
          </a:stretch>
        </p:blipFill>
        <p:spPr>
          <a:xfrm>
            <a:off x="0" y="0"/>
            <a:ext cx="9144000" cy="5143500"/>
          </a:xfrm>
          <a:prstGeom prst="rect">
            <a:avLst/>
          </a:prstGeom>
        </p:spPr>
      </p:pic>
      <p:sp>
        <p:nvSpPr>
          <p:cNvPr id="2" name="Elipse 1">
            <a:extLst>
              <a:ext uri="{FF2B5EF4-FFF2-40B4-BE49-F238E27FC236}">
                <a16:creationId xmlns:a16="http://schemas.microsoft.com/office/drawing/2014/main" id="{30C8AC90-10B1-F562-9D36-2CAF974B6DCA}"/>
              </a:ext>
            </a:extLst>
          </p:cNvPr>
          <p:cNvSpPr/>
          <p:nvPr/>
        </p:nvSpPr>
        <p:spPr>
          <a:xfrm>
            <a:off x="8349423" y="281732"/>
            <a:ext cx="447677" cy="454040"/>
          </a:xfrm>
          <a:prstGeom prst="ellipse">
            <a:avLst/>
          </a:prstGeom>
          <a:solidFill>
            <a:srgbClr val="D20000"/>
          </a:solidFill>
          <a:ln>
            <a:solidFill>
              <a:srgbClr val="D2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 name="Google Shape;69;p15">
            <a:extLst>
              <a:ext uri="{FF2B5EF4-FFF2-40B4-BE49-F238E27FC236}">
                <a16:creationId xmlns:a16="http://schemas.microsoft.com/office/drawing/2014/main" id="{D179BFD7-52B0-0831-5561-0223F0F27BA2}"/>
              </a:ext>
            </a:extLst>
          </p:cNvPr>
          <p:cNvSpPr txBox="1">
            <a:spLocks/>
          </p:cNvSpPr>
          <p:nvPr/>
        </p:nvSpPr>
        <p:spPr>
          <a:xfrm>
            <a:off x="8345021" y="281732"/>
            <a:ext cx="649819" cy="493513"/>
          </a:xfrm>
          <a:prstGeom prst="rect">
            <a:avLst/>
          </a:prstGeom>
          <a:noFill/>
          <a:ln>
            <a:noFill/>
          </a:ln>
        </p:spPr>
        <p:txBody>
          <a:bodyPr spcFirstLastPara="1" wrap="square" lIns="91425" tIns="91425" rIns="91425" bIns="91425" anchor="t" anchorCtr="0">
            <a:normAutofit fontScale="90000"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s-ES" sz="2400" b="1" dirty="0">
                <a:solidFill>
                  <a:schemeClr val="bg1">
                    <a:lumMod val="95000"/>
                  </a:schemeClr>
                </a:solidFill>
                <a:latin typeface="Times New Roman" panose="02020603050405020304" pitchFamily="18" charset="0"/>
                <a:cs typeface="Times New Roman" panose="02020603050405020304" pitchFamily="18" charset="0"/>
              </a:rPr>
              <a:t>39</a:t>
            </a:r>
          </a:p>
        </p:txBody>
      </p:sp>
      <p:sp>
        <p:nvSpPr>
          <p:cNvPr id="12" name="Google Shape;69;p15">
            <a:extLst>
              <a:ext uri="{FF2B5EF4-FFF2-40B4-BE49-F238E27FC236}">
                <a16:creationId xmlns:a16="http://schemas.microsoft.com/office/drawing/2014/main" id="{58A066C9-6113-2491-1783-ED7C0950FF1E}"/>
              </a:ext>
            </a:extLst>
          </p:cNvPr>
          <p:cNvSpPr txBox="1">
            <a:spLocks noGrp="1"/>
          </p:cNvSpPr>
          <p:nvPr>
            <p:ph type="title"/>
          </p:nvPr>
        </p:nvSpPr>
        <p:spPr>
          <a:xfrm>
            <a:off x="311699" y="184942"/>
            <a:ext cx="5234661" cy="482058"/>
          </a:xfrm>
          <a:prstGeom prst="rect">
            <a:avLst/>
          </a:prstGeom>
        </p:spPr>
        <p:txBody>
          <a:bodyPr spcFirstLastPara="1" wrap="square" lIns="91425" tIns="91425" rIns="91425" bIns="91425" anchor="t" anchorCtr="0">
            <a:normAutofit fontScale="90000"/>
          </a:bodyPr>
          <a:lstStyle/>
          <a:p>
            <a:r>
              <a:rPr lang="es-ES" dirty="0">
                <a:latin typeface="Times New Roman" panose="02020603050405020304" pitchFamily="18" charset="0"/>
                <a:cs typeface="Times New Roman" panose="02020603050405020304" pitchFamily="18" charset="0"/>
              </a:rPr>
              <a:t>10. Conclusiones y recomendaciones</a:t>
            </a:r>
            <a:br>
              <a:rPr lang="es-ES" dirty="0">
                <a:latin typeface="Times New Roman" panose="02020603050405020304" pitchFamily="18" charset="0"/>
                <a:cs typeface="Times New Roman" panose="02020603050405020304" pitchFamily="18" charset="0"/>
              </a:rPr>
            </a:br>
            <a:br>
              <a:rPr lang="es-ES" dirty="0">
                <a:latin typeface="Times New Roman" panose="02020603050405020304" pitchFamily="18" charset="0"/>
                <a:cs typeface="Times New Roman" panose="02020603050405020304" pitchFamily="18" charset="0"/>
              </a:rPr>
            </a:br>
            <a:endParaRPr dirty="0">
              <a:latin typeface="Times New Roman" panose="02020603050405020304" pitchFamily="18" charset="0"/>
              <a:cs typeface="Times New Roman" panose="02020603050405020304" pitchFamily="18" charset="0"/>
            </a:endParaRPr>
          </a:p>
        </p:txBody>
      </p:sp>
      <p:sp>
        <p:nvSpPr>
          <p:cNvPr id="21" name="Google Shape;70;p15">
            <a:extLst>
              <a:ext uri="{FF2B5EF4-FFF2-40B4-BE49-F238E27FC236}">
                <a16:creationId xmlns:a16="http://schemas.microsoft.com/office/drawing/2014/main" id="{9BD455BF-DCDC-8A15-7048-E4A40B2A2926}"/>
              </a:ext>
            </a:extLst>
          </p:cNvPr>
          <p:cNvSpPr txBox="1">
            <a:spLocks/>
          </p:cNvSpPr>
          <p:nvPr/>
        </p:nvSpPr>
        <p:spPr>
          <a:xfrm>
            <a:off x="404579" y="851941"/>
            <a:ext cx="7105493" cy="180881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171450" indent="-171450" algn="just">
              <a:spcAft>
                <a:spcPts val="1200"/>
              </a:spcAft>
            </a:pPr>
            <a:r>
              <a:rPr lang="es-ES" sz="1100" dirty="0">
                <a:solidFill>
                  <a:schemeClr val="tx1">
                    <a:lumMod val="65000"/>
                    <a:lumOff val="35000"/>
                  </a:schemeClr>
                </a:solidFill>
                <a:latin typeface="Times New Roman" panose="02020603050405020304" pitchFamily="18" charset="0"/>
                <a:cs typeface="Times New Roman" panose="02020603050405020304" pitchFamily="18" charset="0"/>
              </a:rPr>
              <a:t>A partir de las curvas con geometría de lemniscata y caracol de Pascal definidas por la topología del potencial de Fermat, es posible clasificar las imágenes de sistemas de lente gravitacional presentes en la naturaleza, esto mediante el análisis de la evolución temporal de las líneas de contorno para cada sistema.</a:t>
            </a:r>
          </a:p>
          <a:p>
            <a:pPr marL="171450" indent="-171450" algn="just">
              <a:spcAft>
                <a:spcPts val="1200"/>
              </a:spcAft>
            </a:pPr>
            <a:r>
              <a:rPr lang="es-ES" sz="1100" dirty="0">
                <a:solidFill>
                  <a:schemeClr val="tx1">
                    <a:lumMod val="65000"/>
                    <a:lumOff val="35000"/>
                  </a:schemeClr>
                </a:solidFill>
                <a:latin typeface="Times New Roman" panose="02020603050405020304" pitchFamily="18" charset="0"/>
                <a:cs typeface="Times New Roman" panose="02020603050405020304" pitchFamily="18" charset="0"/>
              </a:rPr>
              <a:t>Como primera aproximación, los modelos SIE y pSIE son apropiados para llevar a cabo un estudio topológico de la superficie de tiempo de atraso. </a:t>
            </a:r>
          </a:p>
          <a:p>
            <a:pPr marL="171450" indent="-171450" algn="just">
              <a:spcAft>
                <a:spcPts val="1200"/>
              </a:spcAft>
            </a:pPr>
            <a:r>
              <a:rPr lang="es-ES" sz="1100" dirty="0">
                <a:solidFill>
                  <a:schemeClr val="tx1">
                    <a:lumMod val="65000"/>
                    <a:lumOff val="35000"/>
                  </a:schemeClr>
                </a:solidFill>
                <a:latin typeface="Times New Roman" panose="02020603050405020304" pitchFamily="18" charset="0"/>
                <a:cs typeface="Times New Roman" panose="02020603050405020304" pitchFamily="18" charset="0"/>
              </a:rPr>
              <a:t>Las líneas críticas funcionan como una herramienta visual para identificar las regiones del plano donde la magnificación es tan alta que una imagen situada en sus proximidades puede deformarse hasta el punto de dar lugar a nuevas imágenes.</a:t>
            </a:r>
          </a:p>
        </p:txBody>
      </p:sp>
      <p:sp>
        <p:nvSpPr>
          <p:cNvPr id="4" name="Google Shape;70;p15">
            <a:extLst>
              <a:ext uri="{FF2B5EF4-FFF2-40B4-BE49-F238E27FC236}">
                <a16:creationId xmlns:a16="http://schemas.microsoft.com/office/drawing/2014/main" id="{27344A99-BC19-7E17-5242-78A410EE82A0}"/>
              </a:ext>
            </a:extLst>
          </p:cNvPr>
          <p:cNvSpPr txBox="1">
            <a:spLocks/>
          </p:cNvSpPr>
          <p:nvPr/>
        </p:nvSpPr>
        <p:spPr>
          <a:xfrm>
            <a:off x="404579" y="2733269"/>
            <a:ext cx="7225414" cy="180881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171450" indent="-171450" algn="just">
              <a:spcAft>
                <a:spcPts val="1200"/>
              </a:spcAft>
              <a:buFont typeface="Courier New" panose="02070309020205020404" pitchFamily="49" charset="0"/>
              <a:buChar char="o"/>
            </a:pPr>
            <a:r>
              <a:rPr lang="es-ES" sz="1100" dirty="0">
                <a:solidFill>
                  <a:schemeClr val="tx1">
                    <a:lumMod val="50000"/>
                    <a:lumOff val="50000"/>
                  </a:schemeClr>
                </a:solidFill>
                <a:latin typeface="Times New Roman" panose="02020603050405020304" pitchFamily="18" charset="0"/>
                <a:cs typeface="Times New Roman" panose="02020603050405020304" pitchFamily="18" charset="0"/>
              </a:rPr>
              <a:t>La formación de imágenes a través de las cáusticas, tanto de forma analítica como mediante métodos computacionales, considerando además la ampliación de los modelos de lente, como lo es el perfil Navarro-Frenk-White (NFW).</a:t>
            </a:r>
          </a:p>
          <a:p>
            <a:pPr marL="171450" indent="-171450" algn="just">
              <a:spcAft>
                <a:spcPts val="1200"/>
              </a:spcAft>
              <a:buFont typeface="Courier New" panose="02070309020205020404" pitchFamily="49" charset="0"/>
              <a:buChar char="o"/>
            </a:pPr>
            <a:r>
              <a:rPr lang="es-ES" sz="1100" dirty="0">
                <a:solidFill>
                  <a:schemeClr val="tx1">
                    <a:lumMod val="50000"/>
                    <a:lumOff val="50000"/>
                  </a:schemeClr>
                </a:solidFill>
                <a:latin typeface="Times New Roman" panose="02020603050405020304" pitchFamily="18" charset="0"/>
                <a:cs typeface="Times New Roman" panose="02020603050405020304" pitchFamily="18" charset="0"/>
              </a:rPr>
              <a:t>Estudiar sistemas de lente gravitacional no a partir de una única lente, sino a través de un grupo de galaxias en el plano de la lente, o considerando cuerpos deflectores a lo largo del camino del rayo de luz, incluso, se propone el análisis de las lentes gravitacionales desde un enfoque más cercano a la óptica física</a:t>
            </a:r>
          </a:p>
        </p:txBody>
      </p:sp>
    </p:spTree>
    <p:extLst>
      <p:ext uri="{BB962C8B-B14F-4D97-AF65-F5344CB8AC3E}">
        <p14:creationId xmlns:p14="http://schemas.microsoft.com/office/powerpoint/2010/main" val="2192002968"/>
      </p:ext>
    </p:extLst>
  </p:cSld>
  <p:clrMapOvr>
    <a:masterClrMapping/>
  </p:clrMapOvr>
  <p:transition spd="slow">
    <p:push dir="u"/>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1E4AA62E-E11D-9203-88E6-FE9014A79D42}"/>
              </a:ext>
            </a:extLst>
          </p:cNvPr>
          <p:cNvPicPr>
            <a:picLocks noChangeAspect="1"/>
          </p:cNvPicPr>
          <p:nvPr/>
        </p:nvPicPr>
        <p:blipFill>
          <a:blip r:embed="rId3"/>
          <a:stretch>
            <a:fillRect/>
          </a:stretch>
        </p:blipFill>
        <p:spPr>
          <a:xfrm>
            <a:off x="-112" y="0"/>
            <a:ext cx="9144000" cy="5143500"/>
          </a:xfrm>
          <a:prstGeom prst="rect">
            <a:avLst/>
          </a:prstGeom>
        </p:spPr>
      </p:pic>
      <p:sp>
        <p:nvSpPr>
          <p:cNvPr id="4" name="Google Shape;69;p15">
            <a:extLst>
              <a:ext uri="{FF2B5EF4-FFF2-40B4-BE49-F238E27FC236}">
                <a16:creationId xmlns:a16="http://schemas.microsoft.com/office/drawing/2014/main" id="{69C5D608-CBF5-DBCB-3443-EC05AEF3CFFC}"/>
              </a:ext>
            </a:extLst>
          </p:cNvPr>
          <p:cNvSpPr txBox="1">
            <a:spLocks noGrp="1"/>
          </p:cNvSpPr>
          <p:nvPr>
            <p:ph type="title"/>
          </p:nvPr>
        </p:nvSpPr>
        <p:spPr>
          <a:xfrm>
            <a:off x="311700" y="223569"/>
            <a:ext cx="8520600" cy="572700"/>
          </a:xfrm>
          <a:prstGeom prst="rect">
            <a:avLst/>
          </a:prstGeom>
        </p:spPr>
        <p:txBody>
          <a:bodyPr spcFirstLastPara="1" wrap="square" lIns="91425" tIns="91425" rIns="91425" bIns="91425" anchor="t" anchorCtr="0">
            <a:normAutofit fontScale="90000"/>
          </a:bodyPr>
          <a:lstStyle/>
          <a:p>
            <a:r>
              <a:rPr lang="es-ES" dirty="0">
                <a:latin typeface="Times New Roman" panose="02020603050405020304" pitchFamily="18" charset="0"/>
                <a:cs typeface="Times New Roman" panose="02020603050405020304" pitchFamily="18" charset="0"/>
              </a:rPr>
              <a:t>10. Bibliografía </a:t>
            </a:r>
            <a:br>
              <a:rPr lang="es-ES" dirty="0">
                <a:latin typeface="Times New Roman" panose="02020603050405020304" pitchFamily="18" charset="0"/>
                <a:cs typeface="Times New Roman" panose="02020603050405020304" pitchFamily="18" charset="0"/>
              </a:rPr>
            </a:br>
            <a:br>
              <a:rPr lang="es-ES" dirty="0">
                <a:latin typeface="Times New Roman" panose="02020603050405020304" pitchFamily="18" charset="0"/>
                <a:cs typeface="Times New Roman" panose="02020603050405020304" pitchFamily="18" charset="0"/>
              </a:rPr>
            </a:br>
            <a:endParaRPr dirty="0">
              <a:latin typeface="Times New Roman" panose="02020603050405020304" pitchFamily="18" charset="0"/>
              <a:cs typeface="Times New Roman" panose="02020603050405020304" pitchFamily="18" charset="0"/>
            </a:endParaRPr>
          </a:p>
        </p:txBody>
      </p:sp>
      <p:sp>
        <p:nvSpPr>
          <p:cNvPr id="8" name="CuadroTexto 7">
            <a:extLst>
              <a:ext uri="{FF2B5EF4-FFF2-40B4-BE49-F238E27FC236}">
                <a16:creationId xmlns:a16="http://schemas.microsoft.com/office/drawing/2014/main" id="{EA45C068-947A-DAE0-13D2-2519F8A5109F}"/>
              </a:ext>
            </a:extLst>
          </p:cNvPr>
          <p:cNvSpPr txBox="1"/>
          <p:nvPr/>
        </p:nvSpPr>
        <p:spPr>
          <a:xfrm>
            <a:off x="311700" y="796269"/>
            <a:ext cx="7056528" cy="4401205"/>
          </a:xfrm>
          <a:prstGeom prst="rect">
            <a:avLst/>
          </a:prstGeom>
          <a:noFill/>
        </p:spPr>
        <p:txBody>
          <a:bodyPr wrap="square" rtlCol="0">
            <a:spAutoFit/>
          </a:bodyPr>
          <a:lstStyle/>
          <a:p>
            <a:r>
              <a:rPr lang="es-ES" sz="1000" dirty="0">
                <a:latin typeface="Times New Roman" panose="02020603050405020304" pitchFamily="18" charset="0"/>
                <a:cs typeface="Times New Roman" panose="02020603050405020304" pitchFamily="18" charset="0"/>
              </a:rPr>
              <a:t>ESA/Hubble. (2004). </a:t>
            </a:r>
            <a:r>
              <a:rPr lang="es-ES" sz="1000" i="1" dirty="0" err="1">
                <a:latin typeface="Times New Roman" panose="02020603050405020304" pitchFamily="18" charset="0"/>
                <a:cs typeface="Times New Roman" panose="02020603050405020304" pitchFamily="18" charset="0"/>
              </a:rPr>
              <a:t>Different</a:t>
            </a:r>
            <a:r>
              <a:rPr lang="es-ES" sz="1000" i="1" dirty="0">
                <a:latin typeface="Times New Roman" panose="02020603050405020304" pitchFamily="18" charset="0"/>
                <a:cs typeface="Times New Roman" panose="02020603050405020304" pitchFamily="18" charset="0"/>
              </a:rPr>
              <a:t> </a:t>
            </a:r>
            <a:r>
              <a:rPr lang="es-ES" sz="1000" i="1" dirty="0" err="1">
                <a:latin typeface="Times New Roman" panose="02020603050405020304" pitchFamily="18" charset="0"/>
                <a:cs typeface="Times New Roman" panose="02020603050405020304" pitchFamily="18" charset="0"/>
              </a:rPr>
              <a:t>types</a:t>
            </a:r>
            <a:r>
              <a:rPr lang="es-ES" sz="1000" i="1" dirty="0">
                <a:latin typeface="Times New Roman" panose="02020603050405020304" pitchFamily="18" charset="0"/>
                <a:cs typeface="Times New Roman" panose="02020603050405020304" pitchFamily="18" charset="0"/>
              </a:rPr>
              <a:t> </a:t>
            </a:r>
            <a:r>
              <a:rPr lang="es-ES" sz="1000" i="1" dirty="0" err="1">
                <a:latin typeface="Times New Roman" panose="02020603050405020304" pitchFamily="18" charset="0"/>
                <a:cs typeface="Times New Roman" panose="02020603050405020304" pitchFamily="18" charset="0"/>
              </a:rPr>
              <a:t>of</a:t>
            </a:r>
            <a:r>
              <a:rPr lang="es-ES" sz="1000" i="1" dirty="0">
                <a:latin typeface="Times New Roman" panose="02020603050405020304" pitchFamily="18" charset="0"/>
                <a:cs typeface="Times New Roman" panose="02020603050405020304" pitchFamily="18" charset="0"/>
              </a:rPr>
              <a:t> </a:t>
            </a:r>
            <a:r>
              <a:rPr lang="es-ES" sz="1000" i="1" dirty="0" err="1">
                <a:latin typeface="Times New Roman" panose="02020603050405020304" pitchFamily="18" charset="0"/>
                <a:cs typeface="Times New Roman" panose="02020603050405020304" pitchFamily="18" charset="0"/>
              </a:rPr>
              <a:t>gravitational</a:t>
            </a:r>
            <a:r>
              <a:rPr lang="es-ES" sz="1000" i="1" dirty="0">
                <a:latin typeface="Times New Roman" panose="02020603050405020304" pitchFamily="18" charset="0"/>
                <a:cs typeface="Times New Roman" panose="02020603050405020304" pitchFamily="18" charset="0"/>
              </a:rPr>
              <a:t> </a:t>
            </a:r>
            <a:r>
              <a:rPr lang="es-ES" sz="1000" i="1" dirty="0" err="1">
                <a:latin typeface="Times New Roman" panose="02020603050405020304" pitchFamily="18" charset="0"/>
                <a:cs typeface="Times New Roman" panose="02020603050405020304" pitchFamily="18" charset="0"/>
              </a:rPr>
              <a:t>lenses</a:t>
            </a:r>
            <a:r>
              <a:rPr lang="es-ES" sz="1000" i="1" dirty="0">
                <a:latin typeface="Times New Roman" panose="02020603050405020304" pitchFamily="18" charset="0"/>
                <a:cs typeface="Times New Roman" panose="02020603050405020304" pitchFamily="18" charset="0"/>
              </a:rPr>
              <a:t> </a:t>
            </a:r>
            <a:r>
              <a:rPr lang="es-ES" sz="1000" dirty="0">
                <a:latin typeface="Times New Roman" panose="02020603050405020304" pitchFamily="18" charset="0"/>
                <a:cs typeface="Times New Roman" panose="02020603050405020304" pitchFamily="18" charset="0"/>
              </a:rPr>
              <a:t>[Imagen]. ESA/Hubble. </a:t>
            </a:r>
            <a:r>
              <a:rPr lang="es-ES" sz="1000" dirty="0">
                <a:latin typeface="Times New Roman" panose="02020603050405020304" pitchFamily="18" charset="0"/>
                <a:cs typeface="Times New Roman" panose="02020603050405020304" pitchFamily="18" charset="0"/>
                <a:hlinkClick r:id="rId4"/>
              </a:rPr>
              <a:t>https://esahubble.org/images/heic0404b/</a:t>
            </a:r>
            <a:endParaRPr lang="es-ES" sz="1000" dirty="0">
              <a:latin typeface="Times New Roman" panose="02020603050405020304" pitchFamily="18" charset="0"/>
              <a:cs typeface="Times New Roman" panose="02020603050405020304" pitchFamily="18" charset="0"/>
            </a:endParaRPr>
          </a:p>
          <a:p>
            <a:endParaRPr lang="es-CO" sz="1000" dirty="0">
              <a:latin typeface="Times New Roman" panose="02020603050405020304" pitchFamily="18" charset="0"/>
              <a:cs typeface="Times New Roman" panose="02020603050405020304" pitchFamily="18" charset="0"/>
            </a:endParaRPr>
          </a:p>
          <a:p>
            <a:r>
              <a:rPr lang="es-CO" sz="1000" dirty="0">
                <a:latin typeface="Times New Roman" panose="02020603050405020304" pitchFamily="18" charset="0"/>
                <a:cs typeface="Times New Roman" panose="02020603050405020304" pitchFamily="18" charset="0"/>
              </a:rPr>
              <a:t>Aghanim, N., </a:t>
            </a:r>
            <a:r>
              <a:rPr lang="es-CO" sz="1000" dirty="0" err="1">
                <a:latin typeface="Times New Roman" panose="02020603050405020304" pitchFamily="18" charset="0"/>
                <a:cs typeface="Times New Roman" panose="02020603050405020304" pitchFamily="18" charset="0"/>
              </a:rPr>
              <a:t>Akrami</a:t>
            </a:r>
            <a:r>
              <a:rPr lang="es-CO" sz="1000" dirty="0">
                <a:latin typeface="Times New Roman" panose="02020603050405020304" pitchFamily="18" charset="0"/>
                <a:cs typeface="Times New Roman" panose="02020603050405020304" pitchFamily="18" charset="0"/>
              </a:rPr>
              <a:t>, Y., </a:t>
            </a:r>
            <a:r>
              <a:rPr lang="es-CO" sz="1000" dirty="0" err="1">
                <a:latin typeface="Times New Roman" panose="02020603050405020304" pitchFamily="18" charset="0"/>
                <a:cs typeface="Times New Roman" panose="02020603050405020304" pitchFamily="18" charset="0"/>
              </a:rPr>
              <a:t>Ashdown</a:t>
            </a:r>
            <a:r>
              <a:rPr lang="es-CO" sz="1000" dirty="0">
                <a:latin typeface="Times New Roman" panose="02020603050405020304" pitchFamily="18" charset="0"/>
                <a:cs typeface="Times New Roman" panose="02020603050405020304" pitchFamily="18" charset="0"/>
              </a:rPr>
              <a:t>, M., et al. (2020). </a:t>
            </a:r>
            <a:r>
              <a:rPr lang="es-CO" sz="1000" i="1" dirty="0">
                <a:latin typeface="Times New Roman" panose="02020603050405020304" pitchFamily="18" charset="0"/>
                <a:cs typeface="Times New Roman" panose="02020603050405020304" pitchFamily="18" charset="0"/>
              </a:rPr>
              <a:t>Planck 2018 </a:t>
            </a:r>
            <a:r>
              <a:rPr lang="es-CO" sz="1000" i="1" dirty="0" err="1">
                <a:latin typeface="Times New Roman" panose="02020603050405020304" pitchFamily="18" charset="0"/>
                <a:cs typeface="Times New Roman" panose="02020603050405020304" pitchFamily="18" charset="0"/>
              </a:rPr>
              <a:t>results</a:t>
            </a:r>
            <a:r>
              <a:rPr lang="es-CO" sz="1000" i="1" dirty="0">
                <a:latin typeface="Times New Roman" panose="02020603050405020304" pitchFamily="18" charset="0"/>
                <a:cs typeface="Times New Roman" panose="02020603050405020304" pitchFamily="18" charset="0"/>
              </a:rPr>
              <a:t>—VI. </a:t>
            </a:r>
            <a:r>
              <a:rPr lang="es-CO" sz="1000" i="1" dirty="0" err="1">
                <a:latin typeface="Times New Roman" panose="02020603050405020304" pitchFamily="18" charset="0"/>
                <a:cs typeface="Times New Roman" panose="02020603050405020304" pitchFamily="18" charset="0"/>
              </a:rPr>
              <a:t>Cosmological</a:t>
            </a:r>
            <a:r>
              <a:rPr lang="es-CO" sz="1000" i="1" dirty="0">
                <a:latin typeface="Times New Roman" panose="02020603050405020304" pitchFamily="18" charset="0"/>
                <a:cs typeface="Times New Roman" panose="02020603050405020304" pitchFamily="18" charset="0"/>
              </a:rPr>
              <a:t> </a:t>
            </a:r>
            <a:r>
              <a:rPr lang="es-CO" sz="1000" i="1" dirty="0" err="1">
                <a:latin typeface="Times New Roman" panose="02020603050405020304" pitchFamily="18" charset="0"/>
                <a:cs typeface="Times New Roman" panose="02020603050405020304" pitchFamily="18" charset="0"/>
              </a:rPr>
              <a:t>parameters</a:t>
            </a:r>
            <a:r>
              <a:rPr lang="es-CO" sz="1000" dirty="0">
                <a:latin typeface="Times New Roman" panose="02020603050405020304" pitchFamily="18" charset="0"/>
                <a:cs typeface="Times New Roman" panose="02020603050405020304" pitchFamily="18" charset="0"/>
              </a:rPr>
              <a:t>. </a:t>
            </a:r>
            <a:r>
              <a:rPr lang="es-CO" sz="1000" i="1" dirty="0" err="1">
                <a:latin typeface="Times New Roman" panose="02020603050405020304" pitchFamily="18" charset="0"/>
                <a:cs typeface="Times New Roman" panose="02020603050405020304" pitchFamily="18" charset="0"/>
              </a:rPr>
              <a:t>Astronomy</a:t>
            </a:r>
            <a:r>
              <a:rPr lang="es-CO" sz="1000" i="1" dirty="0">
                <a:latin typeface="Times New Roman" panose="02020603050405020304" pitchFamily="18" charset="0"/>
                <a:cs typeface="Times New Roman" panose="02020603050405020304" pitchFamily="18" charset="0"/>
              </a:rPr>
              <a:t> &amp; </a:t>
            </a:r>
            <a:r>
              <a:rPr lang="es-CO" sz="1000" i="1" dirty="0" err="1">
                <a:latin typeface="Times New Roman" panose="02020603050405020304" pitchFamily="18" charset="0"/>
                <a:cs typeface="Times New Roman" panose="02020603050405020304" pitchFamily="18" charset="0"/>
              </a:rPr>
              <a:t>Astrophysics</a:t>
            </a:r>
            <a:r>
              <a:rPr lang="es-CO" sz="1000" i="1" dirty="0">
                <a:latin typeface="Times New Roman" panose="02020603050405020304" pitchFamily="18" charset="0"/>
                <a:cs typeface="Times New Roman" panose="02020603050405020304" pitchFamily="18" charset="0"/>
              </a:rPr>
              <a:t>, 641</a:t>
            </a:r>
            <a:r>
              <a:rPr lang="es-CO" sz="1000" dirty="0">
                <a:latin typeface="Times New Roman" panose="02020603050405020304" pitchFamily="18" charset="0"/>
                <a:cs typeface="Times New Roman" panose="02020603050405020304" pitchFamily="18" charset="0"/>
              </a:rPr>
              <a:t>, A6.</a:t>
            </a:r>
          </a:p>
          <a:p>
            <a:endParaRPr lang="es-CO" sz="1000" dirty="0">
              <a:latin typeface="Times New Roman" panose="02020603050405020304" pitchFamily="18" charset="0"/>
              <a:cs typeface="Times New Roman" panose="02020603050405020304" pitchFamily="18" charset="0"/>
            </a:endParaRPr>
          </a:p>
          <a:p>
            <a:r>
              <a:rPr lang="en-US" sz="1000" dirty="0">
                <a:latin typeface="Times New Roman" panose="02020603050405020304" pitchFamily="18" charset="0"/>
                <a:cs typeface="Times New Roman" panose="02020603050405020304" pitchFamily="18" charset="0"/>
              </a:rPr>
              <a:t>Yoshida, H., &amp; </a:t>
            </a:r>
            <a:r>
              <a:rPr lang="en-US" sz="1000" dirty="0" err="1">
                <a:latin typeface="Times New Roman" panose="02020603050405020304" pitchFamily="18" charset="0"/>
                <a:cs typeface="Times New Roman" panose="02020603050405020304" pitchFamily="18" charset="0"/>
              </a:rPr>
              <a:t>Omote</a:t>
            </a:r>
            <a:r>
              <a:rPr lang="en-US" sz="1000" dirty="0">
                <a:latin typeface="Times New Roman" panose="02020603050405020304" pitchFamily="18" charset="0"/>
                <a:cs typeface="Times New Roman" panose="02020603050405020304" pitchFamily="18" charset="0"/>
              </a:rPr>
              <a:t>, M. (1988). General formulation of the gravitational lens and analysis of the multiple quasar PG1115 + 080. </a:t>
            </a:r>
            <a:r>
              <a:rPr lang="en-US" sz="1000" i="1" dirty="0">
                <a:latin typeface="Times New Roman" panose="02020603050405020304" pitchFamily="18" charset="0"/>
                <a:cs typeface="Times New Roman" panose="02020603050405020304" pitchFamily="18" charset="0"/>
              </a:rPr>
              <a:t>Progress of Theoretical Physics, 79</a:t>
            </a:r>
            <a:r>
              <a:rPr lang="en-US" sz="1000" dirty="0">
                <a:latin typeface="Times New Roman" panose="02020603050405020304" pitchFamily="18" charset="0"/>
                <a:cs typeface="Times New Roman" panose="02020603050405020304" pitchFamily="18" charset="0"/>
              </a:rPr>
              <a:t>(5), 1095–1109. </a:t>
            </a:r>
            <a:r>
              <a:rPr lang="en-US" sz="1000" dirty="0">
                <a:latin typeface="Times New Roman" panose="02020603050405020304" pitchFamily="18" charset="0"/>
                <a:cs typeface="Times New Roman" panose="02020603050405020304" pitchFamily="18" charset="0"/>
                <a:hlinkClick r:id="rId5"/>
              </a:rPr>
              <a:t>https://doi.org/10.1143/PTP.79.1095</a:t>
            </a:r>
            <a:endParaRPr lang="en-US" sz="1000" dirty="0">
              <a:latin typeface="Times New Roman" panose="02020603050405020304" pitchFamily="18" charset="0"/>
              <a:cs typeface="Times New Roman" panose="02020603050405020304" pitchFamily="18" charset="0"/>
            </a:endParaRPr>
          </a:p>
          <a:p>
            <a:endParaRPr lang="es-CO" sz="1000" dirty="0"/>
          </a:p>
          <a:p>
            <a:r>
              <a:rPr lang="es-CO" sz="1000" dirty="0" err="1">
                <a:latin typeface="Times New Roman" panose="02020603050405020304" pitchFamily="18" charset="0"/>
                <a:cs typeface="Times New Roman" panose="02020603050405020304" pitchFamily="18" charset="0"/>
              </a:rPr>
              <a:t>Schechter</a:t>
            </a:r>
            <a:r>
              <a:rPr lang="es-CO" sz="1000" dirty="0">
                <a:latin typeface="Times New Roman" panose="02020603050405020304" pitchFamily="18" charset="0"/>
                <a:cs typeface="Times New Roman" panose="02020603050405020304" pitchFamily="18" charset="0"/>
              </a:rPr>
              <a:t>, P. L., </a:t>
            </a:r>
            <a:r>
              <a:rPr lang="es-CO" sz="1000" dirty="0" err="1">
                <a:latin typeface="Times New Roman" panose="02020603050405020304" pitchFamily="18" charset="0"/>
                <a:cs typeface="Times New Roman" panose="02020603050405020304" pitchFamily="18" charset="0"/>
              </a:rPr>
              <a:t>Bailyn</a:t>
            </a:r>
            <a:r>
              <a:rPr lang="es-CO" sz="1000" dirty="0">
                <a:latin typeface="Times New Roman" panose="02020603050405020304" pitchFamily="18" charset="0"/>
                <a:cs typeface="Times New Roman" panose="02020603050405020304" pitchFamily="18" charset="0"/>
              </a:rPr>
              <a:t>, C. D., Barr, R., </a:t>
            </a:r>
            <a:r>
              <a:rPr lang="es-CO" sz="1000" dirty="0" err="1">
                <a:latin typeface="Times New Roman" panose="02020603050405020304" pitchFamily="18" charset="0"/>
                <a:cs typeface="Times New Roman" panose="02020603050405020304" pitchFamily="18" charset="0"/>
              </a:rPr>
              <a:t>Barvainis</a:t>
            </a:r>
            <a:r>
              <a:rPr lang="es-CO" sz="1000" dirty="0">
                <a:latin typeface="Times New Roman" panose="02020603050405020304" pitchFamily="18" charset="0"/>
                <a:cs typeface="Times New Roman" panose="02020603050405020304" pitchFamily="18" charset="0"/>
              </a:rPr>
              <a:t>, R., Becker, C. M., Bernstein, G. M., </a:t>
            </a:r>
            <a:r>
              <a:rPr lang="es-CO" sz="1000" dirty="0" err="1">
                <a:latin typeface="Times New Roman" panose="02020603050405020304" pitchFamily="18" charset="0"/>
                <a:cs typeface="Times New Roman" panose="02020603050405020304" pitchFamily="18" charset="0"/>
              </a:rPr>
              <a:t>Blakeslee</a:t>
            </a:r>
            <a:r>
              <a:rPr lang="es-CO" sz="1000" dirty="0">
                <a:latin typeface="Times New Roman" panose="02020603050405020304" pitchFamily="18" charset="0"/>
                <a:cs typeface="Times New Roman" panose="02020603050405020304" pitchFamily="18" charset="0"/>
              </a:rPr>
              <a:t>, J. P., Bus, S. J., Dressler, A., Falco, E. E., &amp; </a:t>
            </a:r>
            <a:r>
              <a:rPr lang="es-CO" sz="1000" dirty="0" err="1">
                <a:latin typeface="Times New Roman" panose="02020603050405020304" pitchFamily="18" charset="0"/>
                <a:cs typeface="Times New Roman" panose="02020603050405020304" pitchFamily="18" charset="0"/>
              </a:rPr>
              <a:t>others</a:t>
            </a:r>
            <a:r>
              <a:rPr lang="es-CO" sz="1000" dirty="0">
                <a:latin typeface="Times New Roman" panose="02020603050405020304" pitchFamily="18" charset="0"/>
                <a:cs typeface="Times New Roman" panose="02020603050405020304" pitchFamily="18" charset="0"/>
              </a:rPr>
              <a:t> (1997). </a:t>
            </a:r>
            <a:r>
              <a:rPr lang="es-CO" sz="1000" dirty="0" err="1">
                <a:latin typeface="Times New Roman" panose="02020603050405020304" pitchFamily="18" charset="0"/>
                <a:cs typeface="Times New Roman" panose="02020603050405020304" pitchFamily="18" charset="0"/>
              </a:rPr>
              <a:t>The</a:t>
            </a:r>
            <a:r>
              <a:rPr lang="es-CO" sz="1000" dirty="0">
                <a:latin typeface="Times New Roman" panose="02020603050405020304" pitchFamily="18" charset="0"/>
                <a:cs typeface="Times New Roman" panose="02020603050405020304" pitchFamily="18" charset="0"/>
              </a:rPr>
              <a:t> </a:t>
            </a:r>
            <a:r>
              <a:rPr lang="es-CO" sz="1000" dirty="0" err="1">
                <a:latin typeface="Times New Roman" panose="02020603050405020304" pitchFamily="18" charset="0"/>
                <a:cs typeface="Times New Roman" panose="02020603050405020304" pitchFamily="18" charset="0"/>
              </a:rPr>
              <a:t>quadruple</a:t>
            </a:r>
            <a:r>
              <a:rPr lang="es-CO" sz="1000" dirty="0">
                <a:latin typeface="Times New Roman" panose="02020603050405020304" pitchFamily="18" charset="0"/>
                <a:cs typeface="Times New Roman" panose="02020603050405020304" pitchFamily="18" charset="0"/>
              </a:rPr>
              <a:t> </a:t>
            </a:r>
            <a:r>
              <a:rPr lang="es-CO" sz="1000" dirty="0" err="1">
                <a:latin typeface="Times New Roman" panose="02020603050405020304" pitchFamily="18" charset="0"/>
                <a:cs typeface="Times New Roman" panose="02020603050405020304" pitchFamily="18" charset="0"/>
              </a:rPr>
              <a:t>gravitational</a:t>
            </a:r>
            <a:r>
              <a:rPr lang="es-CO" sz="1000" dirty="0">
                <a:latin typeface="Times New Roman" panose="02020603050405020304" pitchFamily="18" charset="0"/>
                <a:cs typeface="Times New Roman" panose="02020603050405020304" pitchFamily="18" charset="0"/>
              </a:rPr>
              <a:t> </a:t>
            </a:r>
            <a:r>
              <a:rPr lang="es-CO" sz="1000" dirty="0" err="1">
                <a:latin typeface="Times New Roman" panose="02020603050405020304" pitchFamily="18" charset="0"/>
                <a:cs typeface="Times New Roman" panose="02020603050405020304" pitchFamily="18" charset="0"/>
              </a:rPr>
              <a:t>lens</a:t>
            </a:r>
            <a:r>
              <a:rPr lang="es-CO" sz="1000" dirty="0">
                <a:latin typeface="Times New Roman" panose="02020603050405020304" pitchFamily="18" charset="0"/>
                <a:cs typeface="Times New Roman" panose="02020603050405020304" pitchFamily="18" charset="0"/>
              </a:rPr>
              <a:t> PG 1115+080: Time </a:t>
            </a:r>
            <a:r>
              <a:rPr lang="es-CO" sz="1000" dirty="0" err="1">
                <a:latin typeface="Times New Roman" panose="02020603050405020304" pitchFamily="18" charset="0"/>
                <a:cs typeface="Times New Roman" panose="02020603050405020304" pitchFamily="18" charset="0"/>
              </a:rPr>
              <a:t>delays</a:t>
            </a:r>
            <a:r>
              <a:rPr lang="es-CO" sz="1000" dirty="0">
                <a:latin typeface="Times New Roman" panose="02020603050405020304" pitchFamily="18" charset="0"/>
                <a:cs typeface="Times New Roman" panose="02020603050405020304" pitchFamily="18" charset="0"/>
              </a:rPr>
              <a:t> and </a:t>
            </a:r>
            <a:r>
              <a:rPr lang="es-CO" sz="1000" dirty="0" err="1">
                <a:latin typeface="Times New Roman" panose="02020603050405020304" pitchFamily="18" charset="0"/>
                <a:cs typeface="Times New Roman" panose="02020603050405020304" pitchFamily="18" charset="0"/>
              </a:rPr>
              <a:t>models</a:t>
            </a:r>
            <a:r>
              <a:rPr lang="es-CO" sz="1000" dirty="0">
                <a:latin typeface="Times New Roman" panose="02020603050405020304" pitchFamily="18" charset="0"/>
                <a:cs typeface="Times New Roman" panose="02020603050405020304" pitchFamily="18" charset="0"/>
              </a:rPr>
              <a:t>. </a:t>
            </a:r>
            <a:r>
              <a:rPr lang="es-CO" sz="1000" i="1" dirty="0" err="1">
                <a:latin typeface="Times New Roman" panose="02020603050405020304" pitchFamily="18" charset="0"/>
                <a:cs typeface="Times New Roman" panose="02020603050405020304" pitchFamily="18" charset="0"/>
              </a:rPr>
              <a:t>The</a:t>
            </a:r>
            <a:r>
              <a:rPr lang="es-CO" sz="1000" i="1" dirty="0">
                <a:latin typeface="Times New Roman" panose="02020603050405020304" pitchFamily="18" charset="0"/>
                <a:cs typeface="Times New Roman" panose="02020603050405020304" pitchFamily="18" charset="0"/>
              </a:rPr>
              <a:t> </a:t>
            </a:r>
            <a:r>
              <a:rPr lang="es-CO" sz="1000" i="1" dirty="0" err="1">
                <a:latin typeface="Times New Roman" panose="02020603050405020304" pitchFamily="18" charset="0"/>
                <a:cs typeface="Times New Roman" panose="02020603050405020304" pitchFamily="18" charset="0"/>
              </a:rPr>
              <a:t>Astrophysical</a:t>
            </a:r>
            <a:r>
              <a:rPr lang="es-CO" sz="1000" i="1" dirty="0">
                <a:latin typeface="Times New Roman" panose="02020603050405020304" pitchFamily="18" charset="0"/>
                <a:cs typeface="Times New Roman" panose="02020603050405020304" pitchFamily="18" charset="0"/>
              </a:rPr>
              <a:t> </a:t>
            </a:r>
            <a:r>
              <a:rPr lang="es-CO" sz="1000" i="1" dirty="0" err="1">
                <a:latin typeface="Times New Roman" panose="02020603050405020304" pitchFamily="18" charset="0"/>
                <a:cs typeface="Times New Roman" panose="02020603050405020304" pitchFamily="18" charset="0"/>
              </a:rPr>
              <a:t>Journal</a:t>
            </a:r>
            <a:r>
              <a:rPr lang="es-CO" sz="1000" i="1" dirty="0">
                <a:latin typeface="Times New Roman" panose="02020603050405020304" pitchFamily="18" charset="0"/>
                <a:cs typeface="Times New Roman" panose="02020603050405020304" pitchFamily="18" charset="0"/>
              </a:rPr>
              <a:t>, 475</a:t>
            </a:r>
            <a:r>
              <a:rPr lang="es-CO" sz="1000" dirty="0">
                <a:latin typeface="Times New Roman" panose="02020603050405020304" pitchFamily="18" charset="0"/>
                <a:cs typeface="Times New Roman" panose="02020603050405020304" pitchFamily="18" charset="0"/>
              </a:rPr>
              <a:t>(2), L85. IOP Publishing.</a:t>
            </a:r>
          </a:p>
          <a:p>
            <a:endParaRPr lang="en-US" sz="1000" dirty="0">
              <a:latin typeface="Times New Roman" panose="02020603050405020304" pitchFamily="18" charset="0"/>
              <a:cs typeface="Times New Roman" panose="02020603050405020304" pitchFamily="18" charset="0"/>
            </a:endParaRPr>
          </a:p>
          <a:p>
            <a:pPr algn="just">
              <a:spcAft>
                <a:spcPts val="1200"/>
              </a:spcAft>
            </a:pPr>
            <a:r>
              <a:rPr lang="es-CO" sz="1000" dirty="0">
                <a:latin typeface="Times New Roman" panose="02020603050405020304" pitchFamily="18" charset="0"/>
                <a:cs typeface="Times New Roman" panose="02020603050405020304" pitchFamily="18" charset="0"/>
              </a:rPr>
              <a:t>Impey, C. D., Falco, E. E., </a:t>
            </a:r>
            <a:r>
              <a:rPr lang="es-CO" sz="1000" dirty="0" err="1">
                <a:latin typeface="Times New Roman" panose="02020603050405020304" pitchFamily="18" charset="0"/>
                <a:cs typeface="Times New Roman" panose="02020603050405020304" pitchFamily="18" charset="0"/>
              </a:rPr>
              <a:t>Kochanek</a:t>
            </a:r>
            <a:r>
              <a:rPr lang="es-CO" sz="1000" dirty="0">
                <a:latin typeface="Times New Roman" panose="02020603050405020304" pitchFamily="18" charset="0"/>
                <a:cs typeface="Times New Roman" panose="02020603050405020304" pitchFamily="18" charset="0"/>
              </a:rPr>
              <a:t>, C. S., </a:t>
            </a:r>
            <a:r>
              <a:rPr lang="es-CO" sz="1000" dirty="0" err="1">
                <a:latin typeface="Times New Roman" panose="02020603050405020304" pitchFamily="18" charset="0"/>
                <a:cs typeface="Times New Roman" panose="02020603050405020304" pitchFamily="18" charset="0"/>
              </a:rPr>
              <a:t>Lehár</a:t>
            </a:r>
            <a:r>
              <a:rPr lang="es-CO" sz="1000" dirty="0">
                <a:latin typeface="Times New Roman" panose="02020603050405020304" pitchFamily="18" charset="0"/>
                <a:cs typeface="Times New Roman" panose="02020603050405020304" pitchFamily="18" charset="0"/>
              </a:rPr>
              <a:t>, J., McLeod, B. A., Rix, H. W., </a:t>
            </a:r>
            <a:r>
              <a:rPr lang="es-CO" sz="1000" dirty="0" err="1">
                <a:latin typeface="Times New Roman" panose="02020603050405020304" pitchFamily="18" charset="0"/>
                <a:cs typeface="Times New Roman" panose="02020603050405020304" pitchFamily="18" charset="0"/>
              </a:rPr>
              <a:t>Peng</a:t>
            </a:r>
            <a:r>
              <a:rPr lang="es-CO" sz="1000" dirty="0">
                <a:latin typeface="Times New Roman" panose="02020603050405020304" pitchFamily="18" charset="0"/>
                <a:cs typeface="Times New Roman" panose="02020603050405020304" pitchFamily="18" charset="0"/>
              </a:rPr>
              <a:t>, C. Y., &amp; </a:t>
            </a:r>
            <a:r>
              <a:rPr lang="es-CO" sz="1000" dirty="0" err="1">
                <a:latin typeface="Times New Roman" panose="02020603050405020304" pitchFamily="18" charset="0"/>
                <a:cs typeface="Times New Roman" panose="02020603050405020304" pitchFamily="18" charset="0"/>
              </a:rPr>
              <a:t>Keeton</a:t>
            </a:r>
            <a:r>
              <a:rPr lang="es-CO" sz="1000" dirty="0">
                <a:latin typeface="Times New Roman" panose="02020603050405020304" pitchFamily="18" charset="0"/>
                <a:cs typeface="Times New Roman" panose="02020603050405020304" pitchFamily="18" charset="0"/>
              </a:rPr>
              <a:t>, C. R. (1998). </a:t>
            </a:r>
            <a:r>
              <a:rPr lang="es-CO" sz="1000" dirty="0" err="1">
                <a:latin typeface="Times New Roman" panose="02020603050405020304" pitchFamily="18" charset="0"/>
                <a:cs typeface="Times New Roman" panose="02020603050405020304" pitchFamily="18" charset="0"/>
              </a:rPr>
              <a:t>An</a:t>
            </a:r>
            <a:r>
              <a:rPr lang="es-CO" sz="1000" dirty="0">
                <a:latin typeface="Times New Roman" panose="02020603050405020304" pitchFamily="18" charset="0"/>
                <a:cs typeface="Times New Roman" panose="02020603050405020304" pitchFamily="18" charset="0"/>
              </a:rPr>
              <a:t> </a:t>
            </a:r>
            <a:r>
              <a:rPr lang="es-CO" sz="1000" dirty="0" err="1">
                <a:latin typeface="Times New Roman" panose="02020603050405020304" pitchFamily="18" charset="0"/>
                <a:cs typeface="Times New Roman" panose="02020603050405020304" pitchFamily="18" charset="0"/>
              </a:rPr>
              <a:t>infrared</a:t>
            </a:r>
            <a:r>
              <a:rPr lang="es-CO" sz="1000" dirty="0">
                <a:latin typeface="Times New Roman" panose="02020603050405020304" pitchFamily="18" charset="0"/>
                <a:cs typeface="Times New Roman" panose="02020603050405020304" pitchFamily="18" charset="0"/>
              </a:rPr>
              <a:t> Einstein ring in </a:t>
            </a:r>
            <a:r>
              <a:rPr lang="es-CO" sz="1000" dirty="0" err="1">
                <a:latin typeface="Times New Roman" panose="02020603050405020304" pitchFamily="18" charset="0"/>
                <a:cs typeface="Times New Roman" panose="02020603050405020304" pitchFamily="18" charset="0"/>
              </a:rPr>
              <a:t>the</a:t>
            </a:r>
            <a:r>
              <a:rPr lang="es-CO" sz="1000" dirty="0">
                <a:latin typeface="Times New Roman" panose="02020603050405020304" pitchFamily="18" charset="0"/>
                <a:cs typeface="Times New Roman" panose="02020603050405020304" pitchFamily="18" charset="0"/>
              </a:rPr>
              <a:t> </a:t>
            </a:r>
            <a:r>
              <a:rPr lang="es-CO" sz="1000" dirty="0" err="1">
                <a:latin typeface="Times New Roman" panose="02020603050405020304" pitchFamily="18" charset="0"/>
                <a:cs typeface="Times New Roman" panose="02020603050405020304" pitchFamily="18" charset="0"/>
              </a:rPr>
              <a:t>gravitational</a:t>
            </a:r>
            <a:r>
              <a:rPr lang="es-CO" sz="1000" dirty="0">
                <a:latin typeface="Times New Roman" panose="02020603050405020304" pitchFamily="18" charset="0"/>
                <a:cs typeface="Times New Roman" panose="02020603050405020304" pitchFamily="18" charset="0"/>
              </a:rPr>
              <a:t> </a:t>
            </a:r>
            <a:r>
              <a:rPr lang="es-CO" sz="1000" dirty="0" err="1">
                <a:latin typeface="Times New Roman" panose="02020603050405020304" pitchFamily="18" charset="0"/>
                <a:cs typeface="Times New Roman" panose="02020603050405020304" pitchFamily="18" charset="0"/>
              </a:rPr>
              <a:t>lens</a:t>
            </a:r>
            <a:r>
              <a:rPr lang="es-CO" sz="1000" dirty="0">
                <a:latin typeface="Times New Roman" panose="02020603050405020304" pitchFamily="18" charset="0"/>
                <a:cs typeface="Times New Roman" panose="02020603050405020304" pitchFamily="18" charset="0"/>
              </a:rPr>
              <a:t> PG 1115+080. </a:t>
            </a:r>
            <a:r>
              <a:rPr lang="es-CO" sz="1000" i="1" dirty="0" err="1">
                <a:latin typeface="Times New Roman" panose="02020603050405020304" pitchFamily="18" charset="0"/>
                <a:cs typeface="Times New Roman" panose="02020603050405020304" pitchFamily="18" charset="0"/>
              </a:rPr>
              <a:t>Astrophysical</a:t>
            </a:r>
            <a:r>
              <a:rPr lang="es-CO" sz="1000" i="1" dirty="0">
                <a:latin typeface="Times New Roman" panose="02020603050405020304" pitchFamily="18" charset="0"/>
                <a:cs typeface="Times New Roman" panose="02020603050405020304" pitchFamily="18" charset="0"/>
              </a:rPr>
              <a:t> </a:t>
            </a:r>
            <a:r>
              <a:rPr lang="es-CO" sz="1000" i="1" dirty="0" err="1">
                <a:latin typeface="Times New Roman" panose="02020603050405020304" pitchFamily="18" charset="0"/>
                <a:cs typeface="Times New Roman" panose="02020603050405020304" pitchFamily="18" charset="0"/>
              </a:rPr>
              <a:t>Journal</a:t>
            </a:r>
            <a:r>
              <a:rPr lang="es-CO" sz="1000" i="1" dirty="0">
                <a:latin typeface="Times New Roman" panose="02020603050405020304" pitchFamily="18" charset="0"/>
                <a:cs typeface="Times New Roman" panose="02020603050405020304" pitchFamily="18" charset="0"/>
              </a:rPr>
              <a:t>, 509</a:t>
            </a:r>
            <a:r>
              <a:rPr lang="es-CO" sz="1000" dirty="0">
                <a:latin typeface="Times New Roman" panose="02020603050405020304" pitchFamily="18" charset="0"/>
                <a:cs typeface="Times New Roman" panose="02020603050405020304" pitchFamily="18" charset="0"/>
              </a:rPr>
              <a:t>(2, </a:t>
            </a:r>
            <a:r>
              <a:rPr lang="es-CO" sz="1000" dirty="0" err="1">
                <a:latin typeface="Times New Roman" panose="02020603050405020304" pitchFamily="18" charset="0"/>
                <a:cs typeface="Times New Roman" panose="02020603050405020304" pitchFamily="18" charset="0"/>
              </a:rPr>
              <a:t>Part</a:t>
            </a:r>
            <a:r>
              <a:rPr lang="es-CO" sz="1000" dirty="0">
                <a:latin typeface="Times New Roman" panose="02020603050405020304" pitchFamily="18" charset="0"/>
                <a:cs typeface="Times New Roman" panose="02020603050405020304" pitchFamily="18" charset="0"/>
              </a:rPr>
              <a:t> I), 551–560. </a:t>
            </a:r>
            <a:r>
              <a:rPr lang="es-CO" sz="1000" dirty="0">
                <a:latin typeface="Times New Roman" panose="02020603050405020304" pitchFamily="18" charset="0"/>
                <a:cs typeface="Times New Roman" panose="02020603050405020304" pitchFamily="18" charset="0"/>
                <a:hlinkClick r:id="rId6"/>
              </a:rPr>
              <a:t>https://doi.org/10.1086/306521</a:t>
            </a:r>
            <a:endParaRPr lang="es-CO" sz="1000" dirty="0">
              <a:latin typeface="Times New Roman" panose="02020603050405020304" pitchFamily="18" charset="0"/>
              <a:cs typeface="Times New Roman" panose="02020603050405020304" pitchFamily="18" charset="0"/>
            </a:endParaRPr>
          </a:p>
          <a:p>
            <a:pPr algn="just">
              <a:spcAft>
                <a:spcPts val="1200"/>
              </a:spcAft>
            </a:pPr>
            <a:r>
              <a:rPr lang="es-CO" sz="1000" dirty="0">
                <a:latin typeface="Times New Roman" panose="02020603050405020304" pitchFamily="18" charset="0"/>
                <a:cs typeface="Times New Roman" panose="02020603050405020304" pitchFamily="18" charset="0"/>
              </a:rPr>
              <a:t>Kundić, T., Cohen, J. G., </a:t>
            </a:r>
            <a:r>
              <a:rPr lang="es-CO" sz="1000" dirty="0" err="1">
                <a:latin typeface="Times New Roman" panose="02020603050405020304" pitchFamily="18" charset="0"/>
                <a:cs typeface="Times New Roman" panose="02020603050405020304" pitchFamily="18" charset="0"/>
              </a:rPr>
              <a:t>Blandford</a:t>
            </a:r>
            <a:r>
              <a:rPr lang="es-CO" sz="1000" dirty="0">
                <a:latin typeface="Times New Roman" panose="02020603050405020304" pitchFamily="18" charset="0"/>
                <a:cs typeface="Times New Roman" panose="02020603050405020304" pitchFamily="18" charset="0"/>
              </a:rPr>
              <a:t>, R. D., &amp; </a:t>
            </a:r>
            <a:r>
              <a:rPr lang="es-CO" sz="1000" dirty="0" err="1">
                <a:latin typeface="Times New Roman" panose="02020603050405020304" pitchFamily="18" charset="0"/>
                <a:cs typeface="Times New Roman" panose="02020603050405020304" pitchFamily="18" charset="0"/>
              </a:rPr>
              <a:t>Lubin</a:t>
            </a:r>
            <a:r>
              <a:rPr lang="es-CO" sz="1000" dirty="0">
                <a:latin typeface="Times New Roman" panose="02020603050405020304" pitchFamily="18" charset="0"/>
                <a:cs typeface="Times New Roman" panose="02020603050405020304" pitchFamily="18" charset="0"/>
              </a:rPr>
              <a:t>, L. M. (1997). </a:t>
            </a:r>
            <a:r>
              <a:rPr lang="es-CO" sz="1000" i="1" dirty="0">
                <a:latin typeface="Times New Roman" panose="02020603050405020304" pitchFamily="18" charset="0"/>
                <a:cs typeface="Times New Roman" panose="02020603050405020304" pitchFamily="18" charset="0"/>
              </a:rPr>
              <a:t>Keck </a:t>
            </a:r>
            <a:r>
              <a:rPr lang="es-CO" sz="1000" i="1" dirty="0" err="1">
                <a:latin typeface="Times New Roman" panose="02020603050405020304" pitchFamily="18" charset="0"/>
                <a:cs typeface="Times New Roman" panose="02020603050405020304" pitchFamily="18" charset="0"/>
              </a:rPr>
              <a:t>spectroscopy</a:t>
            </a:r>
            <a:r>
              <a:rPr lang="es-CO" sz="1000" i="1" dirty="0">
                <a:latin typeface="Times New Roman" panose="02020603050405020304" pitchFamily="18" charset="0"/>
                <a:cs typeface="Times New Roman" panose="02020603050405020304" pitchFamily="18" charset="0"/>
              </a:rPr>
              <a:t> </a:t>
            </a:r>
            <a:r>
              <a:rPr lang="es-CO" sz="1000" i="1" dirty="0" err="1">
                <a:latin typeface="Times New Roman" panose="02020603050405020304" pitchFamily="18" charset="0"/>
                <a:cs typeface="Times New Roman" panose="02020603050405020304" pitchFamily="18" charset="0"/>
              </a:rPr>
              <a:t>of</a:t>
            </a:r>
            <a:r>
              <a:rPr lang="es-CO" sz="1000" i="1" dirty="0">
                <a:latin typeface="Times New Roman" panose="02020603050405020304" pitchFamily="18" charset="0"/>
                <a:cs typeface="Times New Roman" panose="02020603050405020304" pitchFamily="18" charset="0"/>
              </a:rPr>
              <a:t> </a:t>
            </a:r>
            <a:r>
              <a:rPr lang="es-CO" sz="1000" i="1" dirty="0" err="1">
                <a:latin typeface="Times New Roman" panose="02020603050405020304" pitchFamily="18" charset="0"/>
                <a:cs typeface="Times New Roman" panose="02020603050405020304" pitchFamily="18" charset="0"/>
              </a:rPr>
              <a:t>the</a:t>
            </a:r>
            <a:r>
              <a:rPr lang="es-CO" sz="1000" i="1" dirty="0">
                <a:latin typeface="Times New Roman" panose="02020603050405020304" pitchFamily="18" charset="0"/>
                <a:cs typeface="Times New Roman" panose="02020603050405020304" pitchFamily="18" charset="0"/>
              </a:rPr>
              <a:t> </a:t>
            </a:r>
            <a:r>
              <a:rPr lang="es-CO" sz="1000" i="1" dirty="0" err="1">
                <a:latin typeface="Times New Roman" panose="02020603050405020304" pitchFamily="18" charset="0"/>
                <a:cs typeface="Times New Roman" panose="02020603050405020304" pitchFamily="18" charset="0"/>
              </a:rPr>
              <a:t>gravitational</a:t>
            </a:r>
            <a:r>
              <a:rPr lang="es-CO" sz="1000" i="1" dirty="0">
                <a:latin typeface="Times New Roman" panose="02020603050405020304" pitchFamily="18" charset="0"/>
                <a:cs typeface="Times New Roman" panose="02020603050405020304" pitchFamily="18" charset="0"/>
              </a:rPr>
              <a:t> </a:t>
            </a:r>
            <a:r>
              <a:rPr lang="es-CO" sz="1000" i="1" dirty="0" err="1">
                <a:latin typeface="Times New Roman" panose="02020603050405020304" pitchFamily="18" charset="0"/>
                <a:cs typeface="Times New Roman" panose="02020603050405020304" pitchFamily="18" charset="0"/>
              </a:rPr>
              <a:t>lens</a:t>
            </a:r>
            <a:r>
              <a:rPr lang="es-CO" sz="1000" i="1" dirty="0">
                <a:latin typeface="Times New Roman" panose="02020603050405020304" pitchFamily="18" charset="0"/>
                <a:cs typeface="Times New Roman" panose="02020603050405020304" pitchFamily="18" charset="0"/>
              </a:rPr>
              <a:t> </a:t>
            </a:r>
            <a:r>
              <a:rPr lang="es-CO" sz="1000" i="1" dirty="0" err="1">
                <a:latin typeface="Times New Roman" panose="02020603050405020304" pitchFamily="18" charset="0"/>
                <a:cs typeface="Times New Roman" panose="02020603050405020304" pitchFamily="18" charset="0"/>
              </a:rPr>
              <a:t>system</a:t>
            </a:r>
            <a:r>
              <a:rPr lang="es-CO" sz="1000" i="1" dirty="0">
                <a:latin typeface="Times New Roman" panose="02020603050405020304" pitchFamily="18" charset="0"/>
                <a:cs typeface="Times New Roman" panose="02020603050405020304" pitchFamily="18" charset="0"/>
              </a:rPr>
              <a:t> PG 1115+080: </a:t>
            </a:r>
            <a:r>
              <a:rPr lang="es-CO" sz="1000" i="1" dirty="0" err="1">
                <a:latin typeface="Times New Roman" panose="02020603050405020304" pitchFamily="18" charset="0"/>
                <a:cs typeface="Times New Roman" panose="02020603050405020304" pitchFamily="18" charset="0"/>
              </a:rPr>
              <a:t>Redshifts</a:t>
            </a:r>
            <a:r>
              <a:rPr lang="es-CO" sz="1000" i="1" dirty="0">
                <a:latin typeface="Times New Roman" panose="02020603050405020304" pitchFamily="18" charset="0"/>
                <a:cs typeface="Times New Roman" panose="02020603050405020304" pitchFamily="18" charset="0"/>
              </a:rPr>
              <a:t> </a:t>
            </a:r>
            <a:r>
              <a:rPr lang="es-CO" sz="1000" i="1" dirty="0" err="1">
                <a:latin typeface="Times New Roman" panose="02020603050405020304" pitchFamily="18" charset="0"/>
                <a:cs typeface="Times New Roman" panose="02020603050405020304" pitchFamily="18" charset="0"/>
              </a:rPr>
              <a:t>of</a:t>
            </a:r>
            <a:r>
              <a:rPr lang="es-CO" sz="1000" i="1" dirty="0">
                <a:latin typeface="Times New Roman" panose="02020603050405020304" pitchFamily="18" charset="0"/>
                <a:cs typeface="Times New Roman" panose="02020603050405020304" pitchFamily="18" charset="0"/>
              </a:rPr>
              <a:t> </a:t>
            </a:r>
            <a:r>
              <a:rPr lang="es-CO" sz="1000" i="1" dirty="0" err="1">
                <a:latin typeface="Times New Roman" panose="02020603050405020304" pitchFamily="18" charset="0"/>
                <a:cs typeface="Times New Roman" panose="02020603050405020304" pitchFamily="18" charset="0"/>
              </a:rPr>
              <a:t>the</a:t>
            </a:r>
            <a:r>
              <a:rPr lang="es-CO" sz="1000" i="1" dirty="0">
                <a:latin typeface="Times New Roman" panose="02020603050405020304" pitchFamily="18" charset="0"/>
                <a:cs typeface="Times New Roman" panose="02020603050405020304" pitchFamily="18" charset="0"/>
              </a:rPr>
              <a:t> </a:t>
            </a:r>
            <a:r>
              <a:rPr lang="es-CO" sz="1000" i="1" dirty="0" err="1">
                <a:latin typeface="Times New Roman" panose="02020603050405020304" pitchFamily="18" charset="0"/>
                <a:cs typeface="Times New Roman" panose="02020603050405020304" pitchFamily="18" charset="0"/>
              </a:rPr>
              <a:t>lensing</a:t>
            </a:r>
            <a:r>
              <a:rPr lang="es-CO" sz="1000" i="1" dirty="0">
                <a:latin typeface="Times New Roman" panose="02020603050405020304" pitchFamily="18" charset="0"/>
                <a:cs typeface="Times New Roman" panose="02020603050405020304" pitchFamily="18" charset="0"/>
              </a:rPr>
              <a:t> </a:t>
            </a:r>
            <a:r>
              <a:rPr lang="es-CO" sz="1000" i="1" dirty="0" err="1">
                <a:latin typeface="Times New Roman" panose="02020603050405020304" pitchFamily="18" charset="0"/>
                <a:cs typeface="Times New Roman" panose="02020603050405020304" pitchFamily="18" charset="0"/>
              </a:rPr>
              <a:t>galaxies</a:t>
            </a:r>
            <a:r>
              <a:rPr lang="es-CO" sz="1000" dirty="0">
                <a:latin typeface="Times New Roman" panose="02020603050405020304" pitchFamily="18" charset="0"/>
                <a:cs typeface="Times New Roman" panose="02020603050405020304" pitchFamily="18" charset="0"/>
              </a:rPr>
              <a:t>. </a:t>
            </a:r>
            <a:r>
              <a:rPr lang="es-CO" sz="1000" dirty="0" err="1">
                <a:latin typeface="Times New Roman" panose="02020603050405020304" pitchFamily="18" charset="0"/>
                <a:cs typeface="Times New Roman" panose="02020603050405020304" pitchFamily="18" charset="0"/>
              </a:rPr>
              <a:t>The</a:t>
            </a:r>
            <a:r>
              <a:rPr lang="es-CO" sz="1000" dirty="0">
                <a:latin typeface="Times New Roman" panose="02020603050405020304" pitchFamily="18" charset="0"/>
                <a:cs typeface="Times New Roman" panose="02020603050405020304" pitchFamily="18" charset="0"/>
              </a:rPr>
              <a:t> </a:t>
            </a:r>
            <a:r>
              <a:rPr lang="es-CO" sz="1000" dirty="0" err="1">
                <a:latin typeface="Times New Roman" panose="02020603050405020304" pitchFamily="18" charset="0"/>
                <a:cs typeface="Times New Roman" panose="02020603050405020304" pitchFamily="18" charset="0"/>
              </a:rPr>
              <a:t>Astronomical</a:t>
            </a:r>
            <a:r>
              <a:rPr lang="es-CO" sz="1000" dirty="0">
                <a:latin typeface="Times New Roman" panose="02020603050405020304" pitchFamily="18" charset="0"/>
                <a:cs typeface="Times New Roman" panose="02020603050405020304" pitchFamily="18" charset="0"/>
              </a:rPr>
              <a:t> </a:t>
            </a:r>
            <a:r>
              <a:rPr lang="es-CO" sz="1000" dirty="0" err="1">
                <a:latin typeface="Times New Roman" panose="02020603050405020304" pitchFamily="18" charset="0"/>
                <a:cs typeface="Times New Roman" panose="02020603050405020304" pitchFamily="18" charset="0"/>
              </a:rPr>
              <a:t>Journal</a:t>
            </a:r>
            <a:r>
              <a:rPr lang="es-CO" sz="1000" dirty="0">
                <a:latin typeface="Times New Roman" panose="02020603050405020304" pitchFamily="18" charset="0"/>
                <a:cs typeface="Times New Roman" panose="02020603050405020304" pitchFamily="18" charset="0"/>
              </a:rPr>
              <a:t>, 114, 507. https://doi.org/10.1086/118489</a:t>
            </a:r>
          </a:p>
          <a:p>
            <a:pPr algn="just">
              <a:spcAft>
                <a:spcPts val="1200"/>
              </a:spcAft>
            </a:pPr>
            <a:r>
              <a:rPr lang="en-US" sz="1000" dirty="0" err="1">
                <a:latin typeface="Times New Roman" panose="02020603050405020304" pitchFamily="18" charset="0"/>
                <a:cs typeface="Times New Roman" panose="02020603050405020304" pitchFamily="18" charset="0"/>
              </a:rPr>
              <a:t>Shimanovskaya</a:t>
            </a:r>
            <a:r>
              <a:rPr lang="en-US" sz="1000" dirty="0">
                <a:latin typeface="Times New Roman" panose="02020603050405020304" pitchFamily="18" charset="0"/>
                <a:cs typeface="Times New Roman" panose="02020603050405020304" pitchFamily="18" charset="0"/>
              </a:rPr>
              <a:t>, E., </a:t>
            </a:r>
            <a:r>
              <a:rPr lang="en-US" sz="1000" dirty="0" err="1">
                <a:latin typeface="Times New Roman" panose="02020603050405020304" pitchFamily="18" charset="0"/>
                <a:cs typeface="Times New Roman" panose="02020603050405020304" pitchFamily="18" charset="0"/>
              </a:rPr>
              <a:t>Oknyansky</a:t>
            </a:r>
            <a:r>
              <a:rPr lang="en-US" sz="1000" dirty="0">
                <a:latin typeface="Times New Roman" panose="02020603050405020304" pitchFamily="18" charset="0"/>
                <a:cs typeface="Times New Roman" panose="02020603050405020304" pitchFamily="18" charset="0"/>
              </a:rPr>
              <a:t>, V., &amp; </a:t>
            </a:r>
            <a:r>
              <a:rPr lang="en-US" sz="1000" dirty="0" err="1">
                <a:latin typeface="Times New Roman" panose="02020603050405020304" pitchFamily="18" charset="0"/>
                <a:cs typeface="Times New Roman" panose="02020603050405020304" pitchFamily="18" charset="0"/>
              </a:rPr>
              <a:t>Artamonov</a:t>
            </a:r>
            <a:r>
              <a:rPr lang="en-US" sz="1000" dirty="0">
                <a:latin typeface="Times New Roman" panose="02020603050405020304" pitchFamily="18" charset="0"/>
                <a:cs typeface="Times New Roman" panose="02020603050405020304" pitchFamily="18" charset="0"/>
              </a:rPr>
              <a:t>, B. (2015). </a:t>
            </a:r>
            <a:r>
              <a:rPr lang="en-US" sz="1000" i="1" dirty="0">
                <a:latin typeface="Times New Roman" panose="02020603050405020304" pitchFamily="18" charset="0"/>
                <a:cs typeface="Times New Roman" panose="02020603050405020304" pitchFamily="18" charset="0"/>
              </a:rPr>
              <a:t>New estimates of time delays in the gravitationally lensed system PG1115+080</a:t>
            </a:r>
            <a:r>
              <a:rPr lang="en-US" sz="1000" dirty="0">
                <a:latin typeface="Times New Roman" panose="02020603050405020304" pitchFamily="18" charset="0"/>
                <a:cs typeface="Times New Roman" panose="02020603050405020304" pitchFamily="18" charset="0"/>
              </a:rPr>
              <a:t> [Preprint]. </a:t>
            </a:r>
            <a:r>
              <a:rPr lang="en-US" sz="1000" dirty="0" err="1">
                <a:latin typeface="Times New Roman" panose="02020603050405020304" pitchFamily="18" charset="0"/>
                <a:cs typeface="Times New Roman" panose="02020603050405020304" pitchFamily="18" charset="0"/>
              </a:rPr>
              <a:t>arXiv</a:t>
            </a:r>
            <a:r>
              <a:rPr lang="en-US" sz="1000" dirty="0">
                <a:latin typeface="Times New Roman" panose="02020603050405020304" pitchFamily="18" charset="0"/>
                <a:cs typeface="Times New Roman" panose="02020603050405020304" pitchFamily="18" charset="0"/>
              </a:rPr>
              <a:t>. </a:t>
            </a:r>
            <a:r>
              <a:rPr lang="en-US" sz="1000" dirty="0">
                <a:latin typeface="Times New Roman" panose="02020603050405020304" pitchFamily="18" charset="0"/>
                <a:cs typeface="Times New Roman" panose="02020603050405020304" pitchFamily="18" charset="0"/>
                <a:hlinkClick r:id="rId7"/>
              </a:rPr>
              <a:t>https://arxiv.org/abs/1502.05392</a:t>
            </a:r>
            <a:endParaRPr lang="en-US" sz="1000" dirty="0">
              <a:latin typeface="Times New Roman" panose="02020603050405020304" pitchFamily="18" charset="0"/>
              <a:cs typeface="Times New Roman" panose="02020603050405020304" pitchFamily="18" charset="0"/>
            </a:endParaRPr>
          </a:p>
          <a:p>
            <a:pPr algn="just">
              <a:spcAft>
                <a:spcPts val="1200"/>
              </a:spcAft>
            </a:pPr>
            <a:r>
              <a:rPr lang="es-CO" sz="1000" dirty="0">
                <a:latin typeface="Times New Roman" panose="02020603050405020304" pitchFamily="18" charset="0"/>
                <a:cs typeface="Times New Roman" panose="02020603050405020304" pitchFamily="18" charset="0"/>
              </a:rPr>
              <a:t>Bonvin, V., Chan, J. H. H., </a:t>
            </a:r>
            <a:r>
              <a:rPr lang="es-CO" sz="1000" dirty="0" err="1">
                <a:latin typeface="Times New Roman" panose="02020603050405020304" pitchFamily="18" charset="0"/>
                <a:cs typeface="Times New Roman" panose="02020603050405020304" pitchFamily="18" charset="0"/>
              </a:rPr>
              <a:t>Millon</a:t>
            </a:r>
            <a:r>
              <a:rPr lang="es-CO" sz="1000" dirty="0">
                <a:latin typeface="Times New Roman" panose="02020603050405020304" pitchFamily="18" charset="0"/>
                <a:cs typeface="Times New Roman" panose="02020603050405020304" pitchFamily="18" charset="0"/>
              </a:rPr>
              <a:t>, M., Rojas, K., </a:t>
            </a:r>
            <a:r>
              <a:rPr lang="es-CO" sz="1000" dirty="0" err="1">
                <a:latin typeface="Times New Roman" panose="02020603050405020304" pitchFamily="18" charset="0"/>
                <a:cs typeface="Times New Roman" panose="02020603050405020304" pitchFamily="18" charset="0"/>
              </a:rPr>
              <a:t>Courbin</a:t>
            </a:r>
            <a:r>
              <a:rPr lang="es-CO" sz="1000" dirty="0">
                <a:latin typeface="Times New Roman" panose="02020603050405020304" pitchFamily="18" charset="0"/>
                <a:cs typeface="Times New Roman" panose="02020603050405020304" pitchFamily="18" charset="0"/>
              </a:rPr>
              <a:t>, F., Chen, G. F., ... &amp; </a:t>
            </a:r>
            <a:r>
              <a:rPr lang="es-CO" sz="1000" dirty="0" err="1">
                <a:latin typeface="Times New Roman" panose="02020603050405020304" pitchFamily="18" charset="0"/>
                <a:cs typeface="Times New Roman" panose="02020603050405020304" pitchFamily="18" charset="0"/>
              </a:rPr>
              <a:t>Magain</a:t>
            </a:r>
            <a:r>
              <a:rPr lang="es-CO" sz="1000" dirty="0">
                <a:latin typeface="Times New Roman" panose="02020603050405020304" pitchFamily="18" charset="0"/>
                <a:cs typeface="Times New Roman" panose="02020603050405020304" pitchFamily="18" charset="0"/>
              </a:rPr>
              <a:t>, P. (2018). </a:t>
            </a:r>
            <a:r>
              <a:rPr lang="es-CO" sz="1000" i="1" dirty="0">
                <a:latin typeface="Times New Roman" panose="02020603050405020304" pitchFamily="18" charset="0"/>
                <a:cs typeface="Times New Roman" panose="02020603050405020304" pitchFamily="18" charset="0"/>
              </a:rPr>
              <a:t>COSMOGRAIL-XVII. Time </a:t>
            </a:r>
            <a:r>
              <a:rPr lang="es-CO" sz="1000" i="1" dirty="0" err="1">
                <a:latin typeface="Times New Roman" panose="02020603050405020304" pitchFamily="18" charset="0"/>
                <a:cs typeface="Times New Roman" panose="02020603050405020304" pitchFamily="18" charset="0"/>
              </a:rPr>
              <a:t>delays</a:t>
            </a:r>
            <a:r>
              <a:rPr lang="es-CO" sz="1000" i="1" dirty="0">
                <a:latin typeface="Times New Roman" panose="02020603050405020304" pitchFamily="18" charset="0"/>
                <a:cs typeface="Times New Roman" panose="02020603050405020304" pitchFamily="18" charset="0"/>
              </a:rPr>
              <a:t> </a:t>
            </a:r>
            <a:r>
              <a:rPr lang="es-CO" sz="1000" i="1" dirty="0" err="1">
                <a:latin typeface="Times New Roman" panose="02020603050405020304" pitchFamily="18" charset="0"/>
                <a:cs typeface="Times New Roman" panose="02020603050405020304" pitchFamily="18" charset="0"/>
              </a:rPr>
              <a:t>for</a:t>
            </a:r>
            <a:r>
              <a:rPr lang="es-CO" sz="1000" i="1" dirty="0">
                <a:latin typeface="Times New Roman" panose="02020603050405020304" pitchFamily="18" charset="0"/>
                <a:cs typeface="Times New Roman" panose="02020603050405020304" pitchFamily="18" charset="0"/>
              </a:rPr>
              <a:t> </a:t>
            </a:r>
            <a:r>
              <a:rPr lang="es-CO" sz="1000" i="1" dirty="0" err="1">
                <a:latin typeface="Times New Roman" panose="02020603050405020304" pitchFamily="18" charset="0"/>
                <a:cs typeface="Times New Roman" panose="02020603050405020304" pitchFamily="18" charset="0"/>
              </a:rPr>
              <a:t>the</a:t>
            </a:r>
            <a:r>
              <a:rPr lang="es-CO" sz="1000" i="1" dirty="0">
                <a:latin typeface="Times New Roman" panose="02020603050405020304" pitchFamily="18" charset="0"/>
                <a:cs typeface="Times New Roman" panose="02020603050405020304" pitchFamily="18" charset="0"/>
              </a:rPr>
              <a:t> </a:t>
            </a:r>
            <a:r>
              <a:rPr lang="es-CO" sz="1000" i="1" dirty="0" err="1">
                <a:latin typeface="Times New Roman" panose="02020603050405020304" pitchFamily="18" charset="0"/>
                <a:cs typeface="Times New Roman" panose="02020603050405020304" pitchFamily="18" charset="0"/>
              </a:rPr>
              <a:t>quadruply</a:t>
            </a:r>
            <a:r>
              <a:rPr lang="es-CO" sz="1000" i="1" dirty="0">
                <a:latin typeface="Times New Roman" panose="02020603050405020304" pitchFamily="18" charset="0"/>
                <a:cs typeface="Times New Roman" panose="02020603050405020304" pitchFamily="18" charset="0"/>
              </a:rPr>
              <a:t> </a:t>
            </a:r>
            <a:r>
              <a:rPr lang="es-CO" sz="1000" i="1" dirty="0" err="1">
                <a:latin typeface="Times New Roman" panose="02020603050405020304" pitchFamily="18" charset="0"/>
                <a:cs typeface="Times New Roman" panose="02020603050405020304" pitchFamily="18" charset="0"/>
              </a:rPr>
              <a:t>imaged</a:t>
            </a:r>
            <a:r>
              <a:rPr lang="es-CO" sz="1000" i="1" dirty="0">
                <a:latin typeface="Times New Roman" panose="02020603050405020304" pitchFamily="18" charset="0"/>
                <a:cs typeface="Times New Roman" panose="02020603050405020304" pitchFamily="18" charset="0"/>
              </a:rPr>
              <a:t> </a:t>
            </a:r>
            <a:r>
              <a:rPr lang="es-CO" sz="1000" i="1" dirty="0" err="1">
                <a:latin typeface="Times New Roman" panose="02020603050405020304" pitchFamily="18" charset="0"/>
                <a:cs typeface="Times New Roman" panose="02020603050405020304" pitchFamily="18" charset="0"/>
              </a:rPr>
              <a:t>quasar</a:t>
            </a:r>
            <a:r>
              <a:rPr lang="es-CO" sz="1000" i="1" dirty="0">
                <a:latin typeface="Times New Roman" panose="02020603050405020304" pitchFamily="18" charset="0"/>
                <a:cs typeface="Times New Roman" panose="02020603050405020304" pitchFamily="18" charset="0"/>
              </a:rPr>
              <a:t> PG 1115+080</a:t>
            </a:r>
            <a:r>
              <a:rPr lang="es-CO" sz="1000" dirty="0">
                <a:latin typeface="Times New Roman" panose="02020603050405020304" pitchFamily="18" charset="0"/>
                <a:cs typeface="Times New Roman" panose="02020603050405020304" pitchFamily="18" charset="0"/>
              </a:rPr>
              <a:t>. </a:t>
            </a:r>
            <a:r>
              <a:rPr lang="es-CO" sz="1000" dirty="0" err="1">
                <a:latin typeface="Times New Roman" panose="02020603050405020304" pitchFamily="18" charset="0"/>
                <a:cs typeface="Times New Roman" panose="02020603050405020304" pitchFamily="18" charset="0"/>
              </a:rPr>
              <a:t>Astronomy</a:t>
            </a:r>
            <a:r>
              <a:rPr lang="es-CO" sz="1000" dirty="0">
                <a:latin typeface="Times New Roman" panose="02020603050405020304" pitchFamily="18" charset="0"/>
                <a:cs typeface="Times New Roman" panose="02020603050405020304" pitchFamily="18" charset="0"/>
              </a:rPr>
              <a:t> &amp; </a:t>
            </a:r>
            <a:r>
              <a:rPr lang="es-CO" sz="1000" dirty="0" err="1">
                <a:latin typeface="Times New Roman" panose="02020603050405020304" pitchFamily="18" charset="0"/>
                <a:cs typeface="Times New Roman" panose="02020603050405020304" pitchFamily="18" charset="0"/>
              </a:rPr>
              <a:t>Astrophysics</a:t>
            </a:r>
            <a:r>
              <a:rPr lang="es-CO" sz="1000" dirty="0">
                <a:latin typeface="Times New Roman" panose="02020603050405020304" pitchFamily="18" charset="0"/>
                <a:cs typeface="Times New Roman" panose="02020603050405020304" pitchFamily="18" charset="0"/>
              </a:rPr>
              <a:t>, 616, A183. </a:t>
            </a:r>
            <a:r>
              <a:rPr lang="es-CO" sz="1000" dirty="0">
                <a:latin typeface="Times New Roman" panose="02020603050405020304" pitchFamily="18" charset="0"/>
                <a:cs typeface="Times New Roman" panose="02020603050405020304" pitchFamily="18" charset="0"/>
                <a:hlinkClick r:id="rId8"/>
              </a:rPr>
              <a:t>https://doi.org/10.1051/0004-6361/201832601</a:t>
            </a:r>
            <a:endParaRPr lang="es-CO" sz="1000" dirty="0">
              <a:latin typeface="Times New Roman" panose="02020603050405020304" pitchFamily="18" charset="0"/>
              <a:cs typeface="Times New Roman" panose="02020603050405020304" pitchFamily="18" charset="0"/>
            </a:endParaRPr>
          </a:p>
          <a:p>
            <a:pPr algn="just">
              <a:spcAft>
                <a:spcPts val="1200"/>
              </a:spcAft>
            </a:pPr>
            <a:endParaRPr lang="en-US" sz="1000" dirty="0">
              <a:latin typeface="Times New Roman" panose="02020603050405020304" pitchFamily="18" charset="0"/>
              <a:cs typeface="Times New Roman" panose="02020603050405020304" pitchFamily="18" charset="0"/>
            </a:endParaRPr>
          </a:p>
          <a:p>
            <a:pPr algn="just">
              <a:spcAft>
                <a:spcPts val="1200"/>
              </a:spcAft>
            </a:pPr>
            <a:endParaRPr lang="es-CO" sz="1000" dirty="0">
              <a:latin typeface="Times New Roman" panose="02020603050405020304" pitchFamily="18" charset="0"/>
              <a:cs typeface="Times New Roman" panose="02020603050405020304" pitchFamily="18" charset="0"/>
            </a:endParaRPr>
          </a:p>
        </p:txBody>
      </p:sp>
      <p:sp>
        <p:nvSpPr>
          <p:cNvPr id="9" name="Elipse 8">
            <a:extLst>
              <a:ext uri="{FF2B5EF4-FFF2-40B4-BE49-F238E27FC236}">
                <a16:creationId xmlns:a16="http://schemas.microsoft.com/office/drawing/2014/main" id="{E5388E3D-3E25-D913-D0E5-51DC370AF1DA}"/>
              </a:ext>
            </a:extLst>
          </p:cNvPr>
          <p:cNvSpPr/>
          <p:nvPr/>
        </p:nvSpPr>
        <p:spPr>
          <a:xfrm>
            <a:off x="8489575" y="161210"/>
            <a:ext cx="447677" cy="454040"/>
          </a:xfrm>
          <a:prstGeom prst="ellipse">
            <a:avLst/>
          </a:prstGeom>
          <a:solidFill>
            <a:srgbClr val="D20000"/>
          </a:solidFill>
          <a:ln>
            <a:solidFill>
              <a:srgbClr val="D2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0" name="Google Shape;69;p15">
            <a:extLst>
              <a:ext uri="{FF2B5EF4-FFF2-40B4-BE49-F238E27FC236}">
                <a16:creationId xmlns:a16="http://schemas.microsoft.com/office/drawing/2014/main" id="{B5C85407-E109-DEA0-514D-C0EF0E4E69B5}"/>
              </a:ext>
            </a:extLst>
          </p:cNvPr>
          <p:cNvSpPr txBox="1">
            <a:spLocks/>
          </p:cNvSpPr>
          <p:nvPr/>
        </p:nvSpPr>
        <p:spPr>
          <a:xfrm>
            <a:off x="8489575" y="141473"/>
            <a:ext cx="649819" cy="493513"/>
          </a:xfrm>
          <a:prstGeom prst="rect">
            <a:avLst/>
          </a:prstGeom>
          <a:noFill/>
          <a:ln>
            <a:noFill/>
          </a:ln>
        </p:spPr>
        <p:txBody>
          <a:bodyPr spcFirstLastPara="1" wrap="square" lIns="91425" tIns="91425" rIns="91425" bIns="91425" anchor="t" anchorCtr="0">
            <a:normAutofit fontScale="90000"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s-ES" sz="2400" b="1" dirty="0">
                <a:solidFill>
                  <a:schemeClr val="bg1">
                    <a:lumMod val="95000"/>
                  </a:schemeClr>
                </a:solidFill>
                <a:latin typeface="Times New Roman" panose="02020603050405020304" pitchFamily="18" charset="0"/>
                <a:cs typeface="Times New Roman" panose="02020603050405020304" pitchFamily="18" charset="0"/>
              </a:rPr>
              <a:t>40</a:t>
            </a:r>
          </a:p>
        </p:txBody>
      </p:sp>
    </p:spTree>
    <p:extLst>
      <p:ext uri="{BB962C8B-B14F-4D97-AF65-F5344CB8AC3E}">
        <p14:creationId xmlns:p14="http://schemas.microsoft.com/office/powerpoint/2010/main" val="1802274502"/>
      </p:ext>
    </p:extLst>
  </p:cSld>
  <p:clrMapOvr>
    <a:masterClrMapping/>
  </p:clrMapOvr>
  <p:transition spd="slow">
    <p:push dir="u"/>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pic>
        <p:nvPicPr>
          <p:cNvPr id="68" name="Google Shape;68;p15"/>
          <p:cNvPicPr preferRelativeResize="0"/>
          <p:nvPr/>
        </p:nvPicPr>
        <p:blipFill>
          <a:blip r:embed="rId3">
            <a:alphaModFix/>
          </a:blip>
          <a:stretch>
            <a:fillRect/>
          </a:stretch>
        </p:blipFill>
        <p:spPr>
          <a:xfrm>
            <a:off x="0" y="10706"/>
            <a:ext cx="9144003" cy="5143501"/>
          </a:xfrm>
          <a:prstGeom prst="rect">
            <a:avLst/>
          </a:prstGeom>
          <a:noFill/>
          <a:ln>
            <a:noFill/>
          </a:ln>
        </p:spPr>
      </p:pic>
      <p:sp>
        <p:nvSpPr>
          <p:cNvPr id="69" name="Google Shape;69;p15"/>
          <p:cNvSpPr txBox="1">
            <a:spLocks noGrp="1"/>
          </p:cNvSpPr>
          <p:nvPr>
            <p:ph type="title"/>
          </p:nvPr>
        </p:nvSpPr>
        <p:spPr>
          <a:xfrm>
            <a:off x="2950369" y="1790556"/>
            <a:ext cx="3500437" cy="1583800"/>
          </a:xfrm>
          <a:prstGeom prst="rect">
            <a:avLst/>
          </a:prstGeom>
        </p:spPr>
        <p:txBody>
          <a:bodyPr spcFirstLastPara="1" wrap="square" lIns="91425" tIns="91425" rIns="91425" bIns="91425" anchor="t" anchorCtr="0">
            <a:normAutofit fontScale="90000"/>
          </a:bodyPr>
          <a:lstStyle/>
          <a:p>
            <a:r>
              <a:rPr lang="es-ES" sz="7300" dirty="0">
                <a:latin typeface="Times New Roman" panose="02020603050405020304" pitchFamily="18" charset="0"/>
                <a:cs typeface="Times New Roman" panose="02020603050405020304" pitchFamily="18" charset="0"/>
              </a:rPr>
              <a:t>¡Gracias!</a:t>
            </a:r>
            <a:br>
              <a:rPr lang="es-ES" dirty="0">
                <a:latin typeface="Times New Roman" panose="02020603050405020304" pitchFamily="18" charset="0"/>
                <a:cs typeface="Times New Roman" panose="02020603050405020304" pitchFamily="18" charset="0"/>
              </a:rPr>
            </a:br>
            <a:br>
              <a:rPr lang="es-ES" dirty="0">
                <a:latin typeface="Times New Roman" panose="02020603050405020304" pitchFamily="18" charset="0"/>
                <a:cs typeface="Times New Roman" panose="02020603050405020304" pitchFamily="18" charset="0"/>
              </a:rPr>
            </a:br>
            <a:endParaRP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610224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8E3C5325-9091-54EB-7881-7F3F7371F2F8}"/>
              </a:ext>
            </a:extLst>
          </p:cNvPr>
          <p:cNvPicPr>
            <a:picLocks noChangeAspect="1"/>
          </p:cNvPicPr>
          <p:nvPr/>
        </p:nvPicPr>
        <p:blipFill>
          <a:blip r:embed="rId3"/>
          <a:stretch>
            <a:fillRect/>
          </a:stretch>
        </p:blipFill>
        <p:spPr>
          <a:xfrm>
            <a:off x="0" y="0"/>
            <a:ext cx="9144000" cy="5143500"/>
          </a:xfrm>
          <a:prstGeom prst="rect">
            <a:avLst/>
          </a:prstGeom>
        </p:spPr>
      </p:pic>
      <p:sp>
        <p:nvSpPr>
          <p:cNvPr id="11" name="Google Shape;69;p15">
            <a:extLst>
              <a:ext uri="{FF2B5EF4-FFF2-40B4-BE49-F238E27FC236}">
                <a16:creationId xmlns:a16="http://schemas.microsoft.com/office/drawing/2014/main" id="{8DFE143A-85E5-1F4E-C3D0-C7EAEE7E94FC}"/>
              </a:ext>
            </a:extLst>
          </p:cNvPr>
          <p:cNvSpPr txBox="1">
            <a:spLocks noGrp="1"/>
          </p:cNvSpPr>
          <p:nvPr>
            <p:ph type="title"/>
          </p:nvPr>
        </p:nvSpPr>
        <p:spPr>
          <a:xfrm>
            <a:off x="228232" y="143160"/>
            <a:ext cx="8520600" cy="572700"/>
          </a:xfrm>
          <a:prstGeom prst="rect">
            <a:avLst/>
          </a:prstGeom>
        </p:spPr>
        <p:txBody>
          <a:bodyPr spcFirstLastPara="1" wrap="square" lIns="91425" tIns="91425" rIns="91425" bIns="91425" anchor="t" anchorCtr="0">
            <a:normAutofit fontScale="90000"/>
          </a:bodyPr>
          <a:lstStyle/>
          <a:p>
            <a:r>
              <a:rPr lang="es-ES" dirty="0">
                <a:latin typeface="Times New Roman" panose="02020603050405020304" pitchFamily="18" charset="0"/>
                <a:cs typeface="Times New Roman" panose="02020603050405020304" pitchFamily="18" charset="0"/>
              </a:rPr>
              <a:t>2. </a:t>
            </a:r>
            <a:r>
              <a:rPr lang="es-ES" sz="2800" dirty="0">
                <a:latin typeface="Times New Roman" panose="02020603050405020304" pitchFamily="18" charset="0"/>
                <a:cs typeface="Times New Roman" panose="02020603050405020304" pitchFamily="18" charset="0"/>
              </a:rPr>
              <a:t>Problema y objetivo principal</a:t>
            </a:r>
            <a:br>
              <a:rPr lang="es-ES" sz="2800" dirty="0">
                <a:latin typeface="Times New Roman" panose="02020603050405020304" pitchFamily="18" charset="0"/>
                <a:cs typeface="Times New Roman" panose="02020603050405020304" pitchFamily="18" charset="0"/>
              </a:rPr>
            </a:br>
            <a:br>
              <a:rPr lang="es-ES" dirty="0">
                <a:latin typeface="Times New Roman" panose="02020603050405020304" pitchFamily="18" charset="0"/>
                <a:cs typeface="Times New Roman" panose="02020603050405020304" pitchFamily="18" charset="0"/>
              </a:rPr>
            </a:br>
            <a:br>
              <a:rPr lang="es-ES" dirty="0">
                <a:latin typeface="Times New Roman" panose="02020603050405020304" pitchFamily="18" charset="0"/>
                <a:cs typeface="Times New Roman" panose="02020603050405020304" pitchFamily="18" charset="0"/>
              </a:rPr>
            </a:br>
            <a:endParaRPr dirty="0">
              <a:latin typeface="Times New Roman" panose="02020603050405020304" pitchFamily="18" charset="0"/>
              <a:cs typeface="Times New Roman" panose="02020603050405020304" pitchFamily="18" charset="0"/>
            </a:endParaRPr>
          </a:p>
        </p:txBody>
      </p:sp>
      <p:sp>
        <p:nvSpPr>
          <p:cNvPr id="12" name="Google Shape;70;p15">
            <a:extLst>
              <a:ext uri="{FF2B5EF4-FFF2-40B4-BE49-F238E27FC236}">
                <a16:creationId xmlns:a16="http://schemas.microsoft.com/office/drawing/2014/main" id="{4794DA02-C45F-7D2F-BCE2-E93DE964233E}"/>
              </a:ext>
            </a:extLst>
          </p:cNvPr>
          <p:cNvSpPr txBox="1">
            <a:spLocks noGrp="1"/>
          </p:cNvSpPr>
          <p:nvPr>
            <p:ph type="body" idx="1"/>
          </p:nvPr>
        </p:nvSpPr>
        <p:spPr>
          <a:xfrm>
            <a:off x="311700" y="801676"/>
            <a:ext cx="5017538" cy="677108"/>
          </a:xfrm>
          <a:prstGeom prst="rect">
            <a:avLst/>
          </a:prstGeom>
        </p:spPr>
        <p:txBody>
          <a:bodyPr spcFirstLastPara="1" wrap="square" lIns="91425" tIns="91425" rIns="91425" bIns="91425" anchor="t" anchorCtr="0">
            <a:normAutofit/>
          </a:bodyPr>
          <a:lstStyle/>
          <a:p>
            <a:pPr marL="0" indent="0" algn="just">
              <a:spcAft>
                <a:spcPts val="1200"/>
              </a:spcAft>
              <a:buNone/>
            </a:pPr>
            <a:r>
              <a:rPr lang="es-ES" sz="1400" dirty="0">
                <a:latin typeface="Times New Roman" panose="02020603050405020304" pitchFamily="18" charset="0"/>
                <a:cs typeface="Times New Roman" panose="02020603050405020304" pitchFamily="18" charset="0"/>
              </a:rPr>
              <a:t>El proyecto pretende responder la siguiente pregunta:</a:t>
            </a:r>
          </a:p>
          <a:p>
            <a:pPr marL="0" indent="0">
              <a:spcAft>
                <a:spcPts val="1200"/>
              </a:spcAft>
              <a:buNone/>
            </a:pPr>
            <a:endParaRPr lang="es-ES" dirty="0">
              <a:latin typeface="Times New Roman" panose="02020603050405020304" pitchFamily="18" charset="0"/>
              <a:cs typeface="Times New Roman" panose="02020603050405020304" pitchFamily="18" charset="0"/>
            </a:endParaRPr>
          </a:p>
          <a:p>
            <a:pPr marL="0" indent="0">
              <a:spcAft>
                <a:spcPts val="1200"/>
              </a:spcAft>
              <a:buNone/>
            </a:pPr>
            <a:endParaRPr lang="es-CO" dirty="0">
              <a:latin typeface="Times New Roman" panose="02020603050405020304" pitchFamily="18" charset="0"/>
              <a:cs typeface="Times New Roman" panose="02020603050405020304" pitchFamily="18" charset="0"/>
            </a:endParaRPr>
          </a:p>
        </p:txBody>
      </p:sp>
      <p:sp>
        <p:nvSpPr>
          <p:cNvPr id="13" name="CuadroTexto 12">
            <a:extLst>
              <a:ext uri="{FF2B5EF4-FFF2-40B4-BE49-F238E27FC236}">
                <a16:creationId xmlns:a16="http://schemas.microsoft.com/office/drawing/2014/main" id="{5CBAD0C8-C1AA-647D-77F6-9DCA78B09B8D}"/>
              </a:ext>
            </a:extLst>
          </p:cNvPr>
          <p:cNvSpPr txBox="1"/>
          <p:nvPr/>
        </p:nvSpPr>
        <p:spPr>
          <a:xfrm>
            <a:off x="1138698" y="1450655"/>
            <a:ext cx="6866600" cy="954107"/>
          </a:xfrm>
          <a:prstGeom prst="rect">
            <a:avLst/>
          </a:prstGeom>
          <a:noFill/>
        </p:spPr>
        <p:txBody>
          <a:bodyPr wrap="square" rtlCol="0">
            <a:spAutoFit/>
          </a:bodyPr>
          <a:lstStyle/>
          <a:p>
            <a:pPr algn="ctr"/>
            <a:r>
              <a:rPr lang="es-ES" dirty="0">
                <a:latin typeface="Times New Roman" panose="02020603050405020304" pitchFamily="18" charset="0"/>
                <a:cs typeface="Times New Roman" panose="02020603050405020304" pitchFamily="18" charset="0"/>
              </a:rPr>
              <a:t> </a:t>
            </a:r>
            <a:r>
              <a:rPr lang="es-ES" b="1" i="1" dirty="0">
                <a:latin typeface="Times New Roman" panose="02020603050405020304" pitchFamily="18" charset="0"/>
                <a:cs typeface="Times New Roman" panose="02020603050405020304" pitchFamily="18" charset="0"/>
              </a:rPr>
              <a:t>¿Cómo se caracterizan  las imágenes de un sistema de lente gravitacional de acuerdo con la topología de los isocontornos de la superficie de tiempo de atraso, y cuál es el papel de las líneas criticas en este fenómeno?</a:t>
            </a:r>
          </a:p>
          <a:p>
            <a:endParaRPr lang="es-CO" dirty="0"/>
          </a:p>
        </p:txBody>
      </p:sp>
      <p:sp>
        <p:nvSpPr>
          <p:cNvPr id="4" name="Elipse 3">
            <a:extLst>
              <a:ext uri="{FF2B5EF4-FFF2-40B4-BE49-F238E27FC236}">
                <a16:creationId xmlns:a16="http://schemas.microsoft.com/office/drawing/2014/main" id="{EA4FEBD3-8592-9A95-25FD-0EE12DABF32F}"/>
              </a:ext>
            </a:extLst>
          </p:cNvPr>
          <p:cNvSpPr/>
          <p:nvPr/>
        </p:nvSpPr>
        <p:spPr>
          <a:xfrm>
            <a:off x="8524994" y="141049"/>
            <a:ext cx="447677" cy="454040"/>
          </a:xfrm>
          <a:prstGeom prst="ellipse">
            <a:avLst/>
          </a:prstGeom>
          <a:solidFill>
            <a:srgbClr val="D20000"/>
          </a:solidFill>
          <a:ln>
            <a:solidFill>
              <a:srgbClr val="D2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6" name="Google Shape;69;p15">
            <a:extLst>
              <a:ext uri="{FF2B5EF4-FFF2-40B4-BE49-F238E27FC236}">
                <a16:creationId xmlns:a16="http://schemas.microsoft.com/office/drawing/2014/main" id="{CC631990-21D1-C2EF-828E-CE9D26972C5C}"/>
              </a:ext>
            </a:extLst>
          </p:cNvPr>
          <p:cNvSpPr txBox="1">
            <a:spLocks/>
          </p:cNvSpPr>
          <p:nvPr/>
        </p:nvSpPr>
        <p:spPr>
          <a:xfrm>
            <a:off x="8593055" y="141049"/>
            <a:ext cx="649819" cy="493513"/>
          </a:xfrm>
          <a:prstGeom prst="rect">
            <a:avLst/>
          </a:prstGeom>
          <a:noFill/>
          <a:ln>
            <a:noFill/>
          </a:ln>
        </p:spPr>
        <p:txBody>
          <a:bodyPr spcFirstLastPara="1" wrap="square" lIns="91425" tIns="91425" rIns="91425" bIns="91425" anchor="t" anchorCtr="0">
            <a:normAutofit fontScale="900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s-ES" b="1" dirty="0">
                <a:solidFill>
                  <a:schemeClr val="bg1">
                    <a:lumMod val="95000"/>
                  </a:schemeClr>
                </a:solidFill>
                <a:latin typeface="Times New Roman" panose="02020603050405020304" pitchFamily="18" charset="0"/>
                <a:cs typeface="Times New Roman" panose="02020603050405020304" pitchFamily="18" charset="0"/>
              </a:rPr>
              <a:t>2</a:t>
            </a:r>
          </a:p>
        </p:txBody>
      </p:sp>
      <p:sp>
        <p:nvSpPr>
          <p:cNvPr id="2" name="Google Shape;70;p15">
            <a:extLst>
              <a:ext uri="{FF2B5EF4-FFF2-40B4-BE49-F238E27FC236}">
                <a16:creationId xmlns:a16="http://schemas.microsoft.com/office/drawing/2014/main" id="{6DC33482-5056-1103-F0AE-A2BD8B3DAA2C}"/>
              </a:ext>
            </a:extLst>
          </p:cNvPr>
          <p:cNvSpPr txBox="1">
            <a:spLocks/>
          </p:cNvSpPr>
          <p:nvPr/>
        </p:nvSpPr>
        <p:spPr>
          <a:xfrm>
            <a:off x="311700" y="2578894"/>
            <a:ext cx="3705348" cy="572700"/>
          </a:xfrm>
          <a:prstGeom prst="rect">
            <a:avLst/>
          </a:prstGeom>
          <a:noFill/>
          <a:ln>
            <a:noFill/>
          </a:ln>
        </p:spPr>
        <p:txBody>
          <a:bodyPr spcFirstLastPara="1" wrap="square" lIns="91425" tIns="91425" rIns="91425" bIns="91425" anchor="t" anchorCtr="0">
            <a:normAutofit lnSpcReduction="10000"/>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lgn="just">
              <a:spcAft>
                <a:spcPts val="1200"/>
              </a:spcAft>
              <a:buFont typeface="Arial"/>
              <a:buNone/>
            </a:pPr>
            <a:r>
              <a:rPr lang="es-ES" sz="1400" dirty="0">
                <a:latin typeface="Times New Roman" panose="02020603050405020304" pitchFamily="18" charset="0"/>
                <a:cs typeface="Times New Roman" panose="02020603050405020304" pitchFamily="18" charset="0"/>
              </a:rPr>
              <a:t>El objetivo general es:</a:t>
            </a:r>
          </a:p>
          <a:p>
            <a:pPr marL="0" indent="0">
              <a:spcAft>
                <a:spcPts val="1200"/>
              </a:spcAft>
              <a:buFont typeface="Arial"/>
              <a:buNone/>
            </a:pPr>
            <a:endParaRPr lang="es-ES" dirty="0">
              <a:latin typeface="Times New Roman" panose="02020603050405020304" pitchFamily="18" charset="0"/>
              <a:cs typeface="Times New Roman" panose="02020603050405020304" pitchFamily="18" charset="0"/>
            </a:endParaRPr>
          </a:p>
          <a:p>
            <a:pPr marL="0" indent="0">
              <a:spcAft>
                <a:spcPts val="1200"/>
              </a:spcAft>
              <a:buFont typeface="Arial"/>
              <a:buNone/>
            </a:pPr>
            <a:endParaRPr lang="es-CO" dirty="0">
              <a:latin typeface="Times New Roman" panose="02020603050405020304" pitchFamily="18" charset="0"/>
              <a:cs typeface="Times New Roman" panose="02020603050405020304" pitchFamily="18" charset="0"/>
            </a:endParaRPr>
          </a:p>
        </p:txBody>
      </p:sp>
      <p:sp>
        <p:nvSpPr>
          <p:cNvPr id="3" name="CuadroTexto 2">
            <a:extLst>
              <a:ext uri="{FF2B5EF4-FFF2-40B4-BE49-F238E27FC236}">
                <a16:creationId xmlns:a16="http://schemas.microsoft.com/office/drawing/2014/main" id="{567ACFD0-696D-1DA2-E1F5-FBA8345FDC62}"/>
              </a:ext>
            </a:extLst>
          </p:cNvPr>
          <p:cNvSpPr txBox="1"/>
          <p:nvPr/>
        </p:nvSpPr>
        <p:spPr>
          <a:xfrm>
            <a:off x="1138698" y="3189867"/>
            <a:ext cx="6866599" cy="954107"/>
          </a:xfrm>
          <a:prstGeom prst="rect">
            <a:avLst/>
          </a:prstGeom>
          <a:noFill/>
        </p:spPr>
        <p:txBody>
          <a:bodyPr wrap="square" rtlCol="0">
            <a:spAutoFit/>
          </a:bodyPr>
          <a:lstStyle/>
          <a:p>
            <a:pPr algn="ctr"/>
            <a:r>
              <a:rPr lang="es-ES" b="1" dirty="0">
                <a:solidFill>
                  <a:schemeClr val="tx1">
                    <a:lumMod val="65000"/>
                    <a:lumOff val="35000"/>
                  </a:schemeClr>
                </a:solidFill>
                <a:latin typeface="Times New Roman" panose="02020603050405020304" pitchFamily="18" charset="0"/>
                <a:cs typeface="Times New Roman" panose="02020603050405020304" pitchFamily="18" charset="0"/>
              </a:rPr>
              <a:t>Realizar un análisis de la formación de imágenes en diversos sistemas de lente gravitacional, mediante una categorización basada en el estudio de los isocontornos de la superficie de tiempo de atraso, vinculada a la distribución de masa del objeto deflector, a través del potencial gravitacional.</a:t>
            </a:r>
            <a:endParaRPr lang="es-CO" b="1" dirty="0">
              <a:solidFill>
                <a:schemeClr val="tx1">
                  <a:lumMod val="65000"/>
                  <a:lumOff val="3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32091066"/>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DB34769D-5C1A-2D8F-D55E-5F05A2062B98}"/>
              </a:ext>
            </a:extLst>
          </p:cNvPr>
          <p:cNvPicPr>
            <a:picLocks noChangeAspect="1"/>
          </p:cNvPicPr>
          <p:nvPr/>
        </p:nvPicPr>
        <p:blipFill>
          <a:blip r:embed="rId3"/>
          <a:stretch>
            <a:fillRect/>
          </a:stretch>
        </p:blipFill>
        <p:spPr>
          <a:xfrm>
            <a:off x="0" y="0"/>
            <a:ext cx="9157854" cy="5161789"/>
          </a:xfrm>
          <a:prstGeom prst="rect">
            <a:avLst/>
          </a:prstGeom>
        </p:spPr>
      </p:pic>
      <p:sp>
        <p:nvSpPr>
          <p:cNvPr id="19" name="CuadroTexto 18">
            <a:extLst>
              <a:ext uri="{FF2B5EF4-FFF2-40B4-BE49-F238E27FC236}">
                <a16:creationId xmlns:a16="http://schemas.microsoft.com/office/drawing/2014/main" id="{52688788-B57C-1C7F-FEFE-D56A1FD324A9}"/>
              </a:ext>
            </a:extLst>
          </p:cNvPr>
          <p:cNvSpPr txBox="1"/>
          <p:nvPr/>
        </p:nvSpPr>
        <p:spPr>
          <a:xfrm>
            <a:off x="6065230" y="4132937"/>
            <a:ext cx="2257984" cy="861774"/>
          </a:xfrm>
          <a:prstGeom prst="rect">
            <a:avLst/>
          </a:prstGeom>
          <a:noFill/>
        </p:spPr>
        <p:txBody>
          <a:bodyPr wrap="square" rtlCol="0">
            <a:spAutoFit/>
          </a:bodyPr>
          <a:lstStyle/>
          <a:p>
            <a:pPr algn="just"/>
            <a:r>
              <a:rPr lang="es-ES" sz="1000" b="1" dirty="0">
                <a:solidFill>
                  <a:schemeClr val="tx1">
                    <a:lumMod val="65000"/>
                    <a:lumOff val="35000"/>
                  </a:schemeClr>
                </a:solidFill>
                <a:latin typeface="Times New Roman" panose="02020603050405020304" pitchFamily="18" charset="0"/>
                <a:cs typeface="Times New Roman" panose="02020603050405020304" pitchFamily="18" charset="0"/>
              </a:rPr>
              <a:t>Figura 2</a:t>
            </a:r>
            <a:r>
              <a:rPr lang="es-ES" sz="1000" dirty="0">
                <a:solidFill>
                  <a:schemeClr val="tx1">
                    <a:lumMod val="65000"/>
                    <a:lumOff val="35000"/>
                  </a:schemeClr>
                </a:solidFill>
                <a:latin typeface="Times New Roman" panose="02020603050405020304" pitchFamily="18" charset="0"/>
                <a:cs typeface="Times New Roman" panose="02020603050405020304" pitchFamily="18" charset="0"/>
              </a:rPr>
              <a:t>. Deflexión de un haz de luz bajo la aproximación de Born, donde el ángulo se mide por el cambio de dirección respecto al plano transversal a la trayectoria no perturbada.</a:t>
            </a:r>
            <a:endParaRPr lang="es-CO" sz="1000" dirty="0">
              <a:solidFill>
                <a:schemeClr val="tx1">
                  <a:lumMod val="65000"/>
                  <a:lumOff val="35000"/>
                </a:schemeClr>
              </a:solidFill>
              <a:latin typeface="Times New Roman" panose="02020603050405020304" pitchFamily="18" charset="0"/>
              <a:cs typeface="Times New Roman" panose="02020603050405020304" pitchFamily="18" charset="0"/>
            </a:endParaRPr>
          </a:p>
        </p:txBody>
      </p:sp>
      <p:sp>
        <p:nvSpPr>
          <p:cNvPr id="2" name="Elipse 1">
            <a:extLst>
              <a:ext uri="{FF2B5EF4-FFF2-40B4-BE49-F238E27FC236}">
                <a16:creationId xmlns:a16="http://schemas.microsoft.com/office/drawing/2014/main" id="{1C8F0821-0199-FCC7-E2DB-E0AA3EC7CD86}"/>
              </a:ext>
            </a:extLst>
          </p:cNvPr>
          <p:cNvSpPr/>
          <p:nvPr/>
        </p:nvSpPr>
        <p:spPr>
          <a:xfrm>
            <a:off x="8443742" y="4474163"/>
            <a:ext cx="447677" cy="454040"/>
          </a:xfrm>
          <a:prstGeom prst="ellipse">
            <a:avLst/>
          </a:prstGeom>
          <a:solidFill>
            <a:srgbClr val="D20000"/>
          </a:solidFill>
          <a:ln>
            <a:solidFill>
              <a:srgbClr val="D2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 name="Google Shape;69;p15">
            <a:extLst>
              <a:ext uri="{FF2B5EF4-FFF2-40B4-BE49-F238E27FC236}">
                <a16:creationId xmlns:a16="http://schemas.microsoft.com/office/drawing/2014/main" id="{C9F37AAC-4F21-4FC3-CD79-0E328AB5E072}"/>
              </a:ext>
            </a:extLst>
          </p:cNvPr>
          <p:cNvSpPr txBox="1">
            <a:spLocks/>
          </p:cNvSpPr>
          <p:nvPr/>
        </p:nvSpPr>
        <p:spPr>
          <a:xfrm>
            <a:off x="8508035" y="4484273"/>
            <a:ext cx="649819" cy="493513"/>
          </a:xfrm>
          <a:prstGeom prst="rect">
            <a:avLst/>
          </a:prstGeom>
          <a:noFill/>
          <a:ln>
            <a:noFill/>
          </a:ln>
        </p:spPr>
        <p:txBody>
          <a:bodyPr spcFirstLastPara="1" wrap="square" lIns="91425" tIns="91425" rIns="91425" bIns="91425" anchor="t" anchorCtr="0">
            <a:normAutofit fontScale="900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s-ES" b="1" dirty="0">
                <a:solidFill>
                  <a:schemeClr val="bg1">
                    <a:lumMod val="95000"/>
                  </a:schemeClr>
                </a:solidFill>
                <a:latin typeface="Times New Roman" panose="02020603050405020304" pitchFamily="18" charset="0"/>
                <a:cs typeface="Times New Roman" panose="02020603050405020304" pitchFamily="18" charset="0"/>
              </a:rPr>
              <a:t>3</a:t>
            </a:r>
          </a:p>
        </p:txBody>
      </p:sp>
      <p:sp>
        <p:nvSpPr>
          <p:cNvPr id="8" name="Google Shape;69;p15">
            <a:extLst>
              <a:ext uri="{FF2B5EF4-FFF2-40B4-BE49-F238E27FC236}">
                <a16:creationId xmlns:a16="http://schemas.microsoft.com/office/drawing/2014/main" id="{C3E46C56-53F1-D419-3F84-C3482D6A0D3D}"/>
              </a:ext>
            </a:extLst>
          </p:cNvPr>
          <p:cNvSpPr txBox="1">
            <a:spLocks noGrp="1"/>
          </p:cNvSpPr>
          <p:nvPr>
            <p:ph type="title"/>
          </p:nvPr>
        </p:nvSpPr>
        <p:spPr>
          <a:xfrm>
            <a:off x="292410" y="192593"/>
            <a:ext cx="8520600" cy="572700"/>
          </a:xfrm>
          <a:prstGeom prst="rect">
            <a:avLst/>
          </a:prstGeom>
        </p:spPr>
        <p:txBody>
          <a:bodyPr spcFirstLastPara="1" wrap="square" lIns="91425" tIns="91425" rIns="91425" bIns="91425" anchor="t" anchorCtr="0">
            <a:normAutofit fontScale="90000"/>
          </a:bodyPr>
          <a:lstStyle/>
          <a:p>
            <a:r>
              <a:rPr lang="es-ES" dirty="0">
                <a:latin typeface="Times New Roman" panose="02020603050405020304" pitchFamily="18" charset="0"/>
                <a:cs typeface="Times New Roman" panose="02020603050405020304" pitchFamily="18" charset="0"/>
              </a:rPr>
              <a:t>3. </a:t>
            </a:r>
            <a:r>
              <a:rPr lang="es-ES" sz="2800" dirty="0">
                <a:latin typeface="Times New Roman" panose="02020603050405020304" pitchFamily="18" charset="0"/>
                <a:cs typeface="Times New Roman" panose="02020603050405020304" pitchFamily="18" charset="0"/>
              </a:rPr>
              <a:t>Fenómeno de lente gravitacional</a:t>
            </a:r>
            <a:br>
              <a:rPr lang="es-ES" sz="2800" dirty="0">
                <a:latin typeface="Times New Roman" panose="02020603050405020304" pitchFamily="18" charset="0"/>
                <a:cs typeface="Times New Roman" panose="02020603050405020304" pitchFamily="18" charset="0"/>
              </a:rPr>
            </a:br>
            <a:br>
              <a:rPr lang="es-ES" sz="2800" dirty="0">
                <a:latin typeface="Times New Roman" panose="02020603050405020304" pitchFamily="18" charset="0"/>
                <a:cs typeface="Times New Roman" panose="02020603050405020304" pitchFamily="18" charset="0"/>
              </a:rPr>
            </a:br>
            <a:br>
              <a:rPr lang="es-ES" dirty="0">
                <a:latin typeface="Times New Roman" panose="02020603050405020304" pitchFamily="18" charset="0"/>
                <a:cs typeface="Times New Roman" panose="02020603050405020304" pitchFamily="18" charset="0"/>
              </a:rPr>
            </a:br>
            <a:br>
              <a:rPr lang="es-ES" dirty="0">
                <a:latin typeface="Times New Roman" panose="02020603050405020304" pitchFamily="18" charset="0"/>
                <a:cs typeface="Times New Roman" panose="02020603050405020304" pitchFamily="18" charset="0"/>
              </a:rPr>
            </a:br>
            <a:endParaRPr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1" name="CuadroTexto 10">
                <a:extLst>
                  <a:ext uri="{FF2B5EF4-FFF2-40B4-BE49-F238E27FC236}">
                    <a16:creationId xmlns:a16="http://schemas.microsoft.com/office/drawing/2014/main" id="{8F28AC80-B4D7-498B-8FCF-6CE0FE73A980}"/>
                  </a:ext>
                </a:extLst>
              </p:cNvPr>
              <p:cNvSpPr txBox="1"/>
              <p:nvPr/>
            </p:nvSpPr>
            <p:spPr>
              <a:xfrm>
                <a:off x="1967490" y="3188362"/>
                <a:ext cx="4629150" cy="47032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acc>
                        <m:accPr>
                          <m:chr m:val="⃗"/>
                          <m:ctrlPr>
                            <a:rPr lang="es-CO" sz="1200" i="1" smtClean="0">
                              <a:solidFill>
                                <a:srgbClr val="836967"/>
                              </a:solidFill>
                              <a:effectLst/>
                              <a:latin typeface="Cambria Math" panose="02040503050406030204" pitchFamily="18" charset="0"/>
                            </a:rPr>
                          </m:ctrlPr>
                        </m:accPr>
                        <m:e>
                          <m:acc>
                            <m:accPr>
                              <m:chr m:val="̃"/>
                              <m:ctrlPr>
                                <a:rPr lang="es-CO" sz="1200" i="1">
                                  <a:solidFill>
                                    <a:srgbClr val="836967"/>
                                  </a:solidFill>
                                  <a:effectLst/>
                                  <a:latin typeface="Cambria Math" panose="02040503050406030204" pitchFamily="18" charset="0"/>
                                </a:rPr>
                              </m:ctrlPr>
                            </m:accPr>
                            <m:e>
                              <m:r>
                                <a:rPr lang="es-CO" sz="1200" i="1">
                                  <a:effectLst/>
                                  <a:latin typeface="Cambria Math" panose="02040503050406030204" pitchFamily="18" charset="0"/>
                                </a:rPr>
                                <m:t>𝛼</m:t>
                              </m:r>
                            </m:e>
                          </m:acc>
                        </m:e>
                      </m:acc>
                      <m:r>
                        <a:rPr lang="es-CO" sz="1200" i="1">
                          <a:effectLst/>
                          <a:latin typeface="Cambria Math" panose="02040503050406030204" pitchFamily="18" charset="0"/>
                        </a:rPr>
                        <m:t>=</m:t>
                      </m:r>
                      <m:f>
                        <m:fPr>
                          <m:ctrlPr>
                            <a:rPr lang="es-CO" sz="1200" i="1">
                              <a:solidFill>
                                <a:srgbClr val="836967"/>
                              </a:solidFill>
                              <a:effectLst/>
                              <a:latin typeface="Cambria Math" panose="02040503050406030204" pitchFamily="18" charset="0"/>
                            </a:rPr>
                          </m:ctrlPr>
                        </m:fPr>
                        <m:num>
                          <m:r>
                            <a:rPr lang="es-CO" sz="1200" i="1">
                              <a:effectLst/>
                              <a:latin typeface="Cambria Math" panose="02040503050406030204" pitchFamily="18" charset="0"/>
                            </a:rPr>
                            <m:t>4</m:t>
                          </m:r>
                          <m:r>
                            <a:rPr lang="es-CO" sz="1200" i="1">
                              <a:effectLst/>
                              <a:latin typeface="Cambria Math" panose="02040503050406030204" pitchFamily="18" charset="0"/>
                            </a:rPr>
                            <m:t>𝐺𝑀</m:t>
                          </m:r>
                        </m:num>
                        <m:den>
                          <m:sSup>
                            <m:sSupPr>
                              <m:ctrlPr>
                                <a:rPr lang="es-CO" sz="1200" i="1">
                                  <a:solidFill>
                                    <a:srgbClr val="836967"/>
                                  </a:solidFill>
                                  <a:effectLst/>
                                  <a:latin typeface="Cambria Math" panose="02040503050406030204" pitchFamily="18" charset="0"/>
                                </a:rPr>
                              </m:ctrlPr>
                            </m:sSupPr>
                            <m:e>
                              <m:r>
                                <a:rPr lang="es-CO" sz="1200" i="1">
                                  <a:effectLst/>
                                  <a:latin typeface="Cambria Math" panose="02040503050406030204" pitchFamily="18" charset="0"/>
                                </a:rPr>
                                <m:t>𝑐</m:t>
                              </m:r>
                            </m:e>
                            <m:sup>
                              <m:r>
                                <a:rPr lang="es-CO" sz="1200" i="1">
                                  <a:effectLst/>
                                  <a:latin typeface="Cambria Math" panose="02040503050406030204" pitchFamily="18" charset="0"/>
                                </a:rPr>
                                <m:t>2</m:t>
                              </m:r>
                            </m:sup>
                          </m:sSup>
                          <m:r>
                            <a:rPr lang="es-CO" sz="1200" i="1">
                              <a:effectLst/>
                              <a:latin typeface="Cambria Math" panose="02040503050406030204" pitchFamily="18" charset="0"/>
                            </a:rPr>
                            <m:t>𝜉</m:t>
                          </m:r>
                        </m:den>
                      </m:f>
                      <m:sSub>
                        <m:sSubPr>
                          <m:ctrlPr>
                            <a:rPr lang="es-CO" sz="1200" i="1" smtClean="0">
                              <a:effectLst/>
                              <a:latin typeface="Cambria Math" panose="02040503050406030204" pitchFamily="18" charset="0"/>
                            </a:rPr>
                          </m:ctrlPr>
                        </m:sSubPr>
                        <m:e>
                          <m:acc>
                            <m:accPr>
                              <m:chr m:val="̂"/>
                              <m:ctrlPr>
                                <a:rPr lang="es-CO" sz="1200" i="1" smtClean="0">
                                  <a:solidFill>
                                    <a:srgbClr val="836967"/>
                                  </a:solidFill>
                                  <a:effectLst/>
                                  <a:latin typeface="Cambria Math" panose="02040503050406030204" pitchFamily="18" charset="0"/>
                                </a:rPr>
                              </m:ctrlPr>
                            </m:accPr>
                            <m:e>
                              <m:r>
                                <a:rPr lang="es-ES" sz="1200" b="0" i="1" smtClean="0">
                                  <a:solidFill>
                                    <a:srgbClr val="836967"/>
                                  </a:solidFill>
                                  <a:effectLst/>
                                  <a:latin typeface="Cambria Math" panose="02040503050406030204" pitchFamily="18" charset="0"/>
                                </a:rPr>
                                <m:t>𝑒</m:t>
                              </m:r>
                            </m:e>
                          </m:acc>
                        </m:e>
                        <m:sub>
                          <m:r>
                            <a:rPr lang="es-CO" sz="1200" i="1">
                              <a:latin typeface="Cambria Math" panose="02040503050406030204" pitchFamily="18" charset="0"/>
                            </a:rPr>
                            <m:t>𝜉</m:t>
                          </m:r>
                        </m:sub>
                      </m:sSub>
                      <m:r>
                        <a:rPr lang="es-ES" sz="1200" b="0" i="1" smtClean="0">
                          <a:effectLst/>
                          <a:latin typeface="Cambria Math" panose="02040503050406030204" pitchFamily="18" charset="0"/>
                        </a:rPr>
                        <m:t>                                               (3)</m:t>
                      </m:r>
                    </m:oMath>
                  </m:oMathPara>
                </a14:m>
                <a:endParaRPr lang="es-CO" i="1" dirty="0">
                  <a:effectLst/>
                </a:endParaRPr>
              </a:p>
            </p:txBody>
          </p:sp>
        </mc:Choice>
        <mc:Fallback xmlns="">
          <p:sp>
            <p:nvSpPr>
              <p:cNvPr id="11" name="CuadroTexto 10">
                <a:extLst>
                  <a:ext uri="{FF2B5EF4-FFF2-40B4-BE49-F238E27FC236}">
                    <a16:creationId xmlns:a16="http://schemas.microsoft.com/office/drawing/2014/main" id="{8F28AC80-B4D7-498B-8FCF-6CE0FE73A980}"/>
                  </a:ext>
                </a:extLst>
              </p:cNvPr>
              <p:cNvSpPr txBox="1">
                <a:spLocks noRot="1" noChangeAspect="1" noMove="1" noResize="1" noEditPoints="1" noAdjustHandles="1" noChangeArrowheads="1" noChangeShapeType="1" noTextEdit="1"/>
              </p:cNvSpPr>
              <p:nvPr/>
            </p:nvSpPr>
            <p:spPr>
              <a:xfrm>
                <a:off x="1967490" y="3188362"/>
                <a:ext cx="4629150" cy="470322"/>
              </a:xfrm>
              <a:prstGeom prst="rect">
                <a:avLst/>
              </a:prstGeom>
              <a:blipFill>
                <a:blip r:embed="rId4"/>
                <a:stretch>
                  <a:fillRect b="-5195"/>
                </a:stretch>
              </a:blipFill>
            </p:spPr>
            <p:txBody>
              <a:bodyPr/>
              <a:lstStyle/>
              <a:p>
                <a:r>
                  <a:rPr lang="es-CO">
                    <a:noFill/>
                  </a:rPr>
                  <a:t> </a:t>
                </a:r>
              </a:p>
            </p:txBody>
          </p:sp>
        </mc:Fallback>
      </mc:AlternateContent>
      <p:pic>
        <p:nvPicPr>
          <p:cNvPr id="25" name="Imagen 24">
            <a:extLst>
              <a:ext uri="{FF2B5EF4-FFF2-40B4-BE49-F238E27FC236}">
                <a16:creationId xmlns:a16="http://schemas.microsoft.com/office/drawing/2014/main" id="{168393C7-0D92-F4A1-683C-BAD22813142F}"/>
              </a:ext>
            </a:extLst>
          </p:cNvPr>
          <p:cNvPicPr>
            <a:picLocks noChangeAspect="1"/>
          </p:cNvPicPr>
          <p:nvPr/>
        </p:nvPicPr>
        <p:blipFill>
          <a:blip r:embed="rId5"/>
          <a:stretch>
            <a:fillRect/>
          </a:stretch>
        </p:blipFill>
        <p:spPr>
          <a:xfrm>
            <a:off x="6065231" y="784539"/>
            <a:ext cx="2257983" cy="3226722"/>
          </a:xfrm>
          <a:prstGeom prst="rect">
            <a:avLst/>
          </a:prstGeom>
        </p:spPr>
      </p:pic>
      <p:sp>
        <p:nvSpPr>
          <p:cNvPr id="4" name="Google Shape;70;p15">
            <a:extLst>
              <a:ext uri="{FF2B5EF4-FFF2-40B4-BE49-F238E27FC236}">
                <a16:creationId xmlns:a16="http://schemas.microsoft.com/office/drawing/2014/main" id="{E97ED8D5-E6DE-F91C-43DF-2B4DF6AB5476}"/>
              </a:ext>
            </a:extLst>
          </p:cNvPr>
          <p:cNvSpPr txBox="1">
            <a:spLocks/>
          </p:cNvSpPr>
          <p:nvPr/>
        </p:nvSpPr>
        <p:spPr>
          <a:xfrm>
            <a:off x="601577" y="920169"/>
            <a:ext cx="2051779" cy="572701"/>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285750" indent="-285750" algn="just">
              <a:spcAft>
                <a:spcPts val="1200"/>
              </a:spcAft>
            </a:pPr>
            <a:r>
              <a:rPr lang="es-ES" sz="1200" dirty="0">
                <a:latin typeface="Times New Roman" panose="02020603050405020304" pitchFamily="18" charset="0"/>
                <a:cs typeface="Times New Roman" panose="02020603050405020304" pitchFamily="18" charset="0"/>
              </a:rPr>
              <a:t>Métrica perturbada</a:t>
            </a:r>
          </a:p>
          <a:p>
            <a:pPr marL="0" indent="0">
              <a:spcAft>
                <a:spcPts val="1200"/>
              </a:spcAft>
              <a:buFont typeface="Arial"/>
              <a:buNone/>
            </a:pPr>
            <a:endParaRPr lang="es-ES" dirty="0">
              <a:latin typeface="Times New Roman" panose="02020603050405020304" pitchFamily="18" charset="0"/>
              <a:cs typeface="Times New Roman" panose="02020603050405020304" pitchFamily="18" charset="0"/>
            </a:endParaRPr>
          </a:p>
          <a:p>
            <a:pPr marL="0" indent="0">
              <a:spcAft>
                <a:spcPts val="1200"/>
              </a:spcAft>
              <a:buFont typeface="Arial"/>
              <a:buNone/>
            </a:pPr>
            <a:endParaRPr lang="es-CO"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6" name="CuadroTexto 5">
                <a:extLst>
                  <a:ext uri="{FF2B5EF4-FFF2-40B4-BE49-F238E27FC236}">
                    <a16:creationId xmlns:a16="http://schemas.microsoft.com/office/drawing/2014/main" id="{BF9D560C-B6AD-A682-BCDA-8E63C81154D6}"/>
                  </a:ext>
                </a:extLst>
              </p:cNvPr>
              <p:cNvSpPr txBox="1"/>
              <p:nvPr/>
            </p:nvSpPr>
            <p:spPr>
              <a:xfrm>
                <a:off x="1904383" y="1292910"/>
                <a:ext cx="4580312" cy="29347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s-CO" sz="1200" i="1" smtClean="0">
                              <a:solidFill>
                                <a:srgbClr val="836967"/>
                              </a:solidFill>
                              <a:latin typeface="Cambria Math" panose="02040503050406030204" pitchFamily="18" charset="0"/>
                            </a:rPr>
                          </m:ctrlPr>
                        </m:sSubPr>
                        <m:e>
                          <m:r>
                            <a:rPr lang="es-CO" sz="1200" b="0" i="1">
                              <a:latin typeface="Cambria Math" panose="02040503050406030204" pitchFamily="18" charset="0"/>
                            </a:rPr>
                            <m:t>𝑔</m:t>
                          </m:r>
                        </m:e>
                        <m:sub>
                          <m:r>
                            <m:rPr>
                              <m:sty m:val="p"/>
                            </m:rPr>
                            <a:rPr lang="es-CO" sz="1200" b="0" i="0">
                              <a:latin typeface="Cambria Math" panose="02040503050406030204" pitchFamily="18" charset="0"/>
                            </a:rPr>
                            <m:t>αβ</m:t>
                          </m:r>
                        </m:sub>
                      </m:sSub>
                      <m:r>
                        <a:rPr lang="es-CO" sz="1200" b="0" i="0">
                          <a:latin typeface="Cambria Math" panose="02040503050406030204" pitchFamily="18" charset="0"/>
                        </a:rPr>
                        <m:t>=</m:t>
                      </m:r>
                      <m:sSub>
                        <m:sSubPr>
                          <m:ctrlPr>
                            <a:rPr lang="es-CO" sz="1200" i="1">
                              <a:solidFill>
                                <a:srgbClr val="836967"/>
                              </a:solidFill>
                              <a:latin typeface="Cambria Math" panose="02040503050406030204" pitchFamily="18" charset="0"/>
                            </a:rPr>
                          </m:ctrlPr>
                        </m:sSubPr>
                        <m:e>
                          <m:r>
                            <m:rPr>
                              <m:sty m:val="p"/>
                            </m:rPr>
                            <a:rPr lang="es-CO" sz="1200" b="0" i="0">
                              <a:latin typeface="Cambria Math" panose="02040503050406030204" pitchFamily="18" charset="0"/>
                            </a:rPr>
                            <m:t>η</m:t>
                          </m:r>
                        </m:e>
                        <m:sub>
                          <m:r>
                            <m:rPr>
                              <m:sty m:val="p"/>
                            </m:rPr>
                            <a:rPr lang="es-CO" sz="1200" b="0" i="0">
                              <a:latin typeface="Cambria Math" panose="02040503050406030204" pitchFamily="18" charset="0"/>
                            </a:rPr>
                            <m:t>αβ</m:t>
                          </m:r>
                        </m:sub>
                      </m:sSub>
                      <m:r>
                        <a:rPr lang="es-CO" sz="1200" b="0" i="0">
                          <a:latin typeface="Cambria Math" panose="02040503050406030204" pitchFamily="18" charset="0"/>
                        </a:rPr>
                        <m:t>+</m:t>
                      </m:r>
                      <m:sSub>
                        <m:sSubPr>
                          <m:ctrlPr>
                            <a:rPr lang="es-CO" sz="1200" i="1">
                              <a:solidFill>
                                <a:srgbClr val="836967"/>
                              </a:solidFill>
                              <a:latin typeface="Cambria Math" panose="02040503050406030204" pitchFamily="18" charset="0"/>
                            </a:rPr>
                          </m:ctrlPr>
                        </m:sSubPr>
                        <m:e>
                          <m:r>
                            <a:rPr lang="es-CO" sz="1200" b="0" i="1">
                              <a:latin typeface="Cambria Math" panose="02040503050406030204" pitchFamily="18" charset="0"/>
                            </a:rPr>
                            <m:t>h</m:t>
                          </m:r>
                        </m:e>
                        <m:sub>
                          <m:r>
                            <m:rPr>
                              <m:sty m:val="p"/>
                            </m:rPr>
                            <a:rPr lang="es-CO" sz="1200" b="0" i="0">
                              <a:latin typeface="Cambria Math" panose="02040503050406030204" pitchFamily="18" charset="0"/>
                            </a:rPr>
                            <m:t>αβ</m:t>
                          </m:r>
                        </m:sub>
                      </m:sSub>
                      <m:r>
                        <a:rPr lang="es-ES" sz="1200" b="0" i="1" smtClean="0">
                          <a:latin typeface="Cambria Math" panose="02040503050406030204" pitchFamily="18" charset="0"/>
                        </a:rPr>
                        <m:t>                                       (1)</m:t>
                      </m:r>
                    </m:oMath>
                  </m:oMathPara>
                </a14:m>
                <a:endParaRPr lang="es-CO" dirty="0"/>
              </a:p>
            </p:txBody>
          </p:sp>
        </mc:Choice>
        <mc:Fallback xmlns="">
          <p:sp>
            <p:nvSpPr>
              <p:cNvPr id="6" name="CuadroTexto 5">
                <a:extLst>
                  <a:ext uri="{FF2B5EF4-FFF2-40B4-BE49-F238E27FC236}">
                    <a16:creationId xmlns:a16="http://schemas.microsoft.com/office/drawing/2014/main" id="{BF9D560C-B6AD-A682-BCDA-8E63C81154D6}"/>
                  </a:ext>
                </a:extLst>
              </p:cNvPr>
              <p:cNvSpPr txBox="1">
                <a:spLocks noRot="1" noChangeAspect="1" noMove="1" noResize="1" noEditPoints="1" noAdjustHandles="1" noChangeArrowheads="1" noChangeShapeType="1" noTextEdit="1"/>
              </p:cNvSpPr>
              <p:nvPr/>
            </p:nvSpPr>
            <p:spPr>
              <a:xfrm>
                <a:off x="1904383" y="1292910"/>
                <a:ext cx="4580312" cy="293478"/>
              </a:xfrm>
              <a:prstGeom prst="rect">
                <a:avLst/>
              </a:prstGeom>
              <a:blipFill>
                <a:blip r:embed="rId6"/>
                <a:stretch>
                  <a:fillRect b="-4167"/>
                </a:stretch>
              </a:blipFill>
            </p:spPr>
            <p:txBody>
              <a:bodyPr/>
              <a:lstStyle/>
              <a:p>
                <a:r>
                  <a:rPr lang="es-CO">
                    <a:noFill/>
                  </a:rPr>
                  <a:t> </a:t>
                </a:r>
              </a:p>
            </p:txBody>
          </p:sp>
        </mc:Fallback>
      </mc:AlternateContent>
      <p:sp>
        <p:nvSpPr>
          <p:cNvPr id="10" name="Google Shape;70;p15">
            <a:extLst>
              <a:ext uri="{FF2B5EF4-FFF2-40B4-BE49-F238E27FC236}">
                <a16:creationId xmlns:a16="http://schemas.microsoft.com/office/drawing/2014/main" id="{A798720A-E2C9-5B24-20F4-B244B143A6EE}"/>
              </a:ext>
            </a:extLst>
          </p:cNvPr>
          <p:cNvSpPr txBox="1">
            <a:spLocks/>
          </p:cNvSpPr>
          <p:nvPr/>
        </p:nvSpPr>
        <p:spPr>
          <a:xfrm>
            <a:off x="601577" y="1690958"/>
            <a:ext cx="2051779" cy="572701"/>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285750" indent="-285750" algn="just">
              <a:spcAft>
                <a:spcPts val="1200"/>
              </a:spcAft>
            </a:pPr>
            <a:r>
              <a:rPr lang="es-ES" sz="1200" dirty="0">
                <a:latin typeface="Times New Roman" panose="02020603050405020304" pitchFamily="18" charset="0"/>
                <a:cs typeface="Times New Roman" panose="02020603050405020304" pitchFamily="18" charset="0"/>
              </a:rPr>
              <a:t>Elemento de línea</a:t>
            </a:r>
          </a:p>
          <a:p>
            <a:pPr marL="0" indent="0">
              <a:spcAft>
                <a:spcPts val="1200"/>
              </a:spcAft>
              <a:buFont typeface="Arial"/>
              <a:buNone/>
            </a:pPr>
            <a:endParaRPr lang="es-ES" dirty="0">
              <a:latin typeface="Times New Roman" panose="02020603050405020304" pitchFamily="18" charset="0"/>
              <a:cs typeface="Times New Roman" panose="02020603050405020304" pitchFamily="18" charset="0"/>
            </a:endParaRPr>
          </a:p>
          <a:p>
            <a:pPr marL="0" indent="0">
              <a:spcAft>
                <a:spcPts val="1200"/>
              </a:spcAft>
              <a:buFont typeface="Arial"/>
              <a:buNone/>
            </a:pPr>
            <a:endParaRPr lang="es-CO"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4" name="CuadroTexto 13">
                <a:extLst>
                  <a:ext uri="{FF2B5EF4-FFF2-40B4-BE49-F238E27FC236}">
                    <a16:creationId xmlns:a16="http://schemas.microsoft.com/office/drawing/2014/main" id="{CAB0A4F8-D723-89CA-F9D1-95439E938AAC}"/>
                  </a:ext>
                </a:extLst>
              </p:cNvPr>
              <p:cNvSpPr txBox="1"/>
              <p:nvPr/>
            </p:nvSpPr>
            <p:spPr>
              <a:xfrm>
                <a:off x="1043248" y="2118583"/>
                <a:ext cx="4580312" cy="50731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s-CO" sz="1200" i="1" smtClean="0">
                          <a:latin typeface="Cambria Math" panose="02040503050406030204" pitchFamily="18" charset="0"/>
                        </a:rPr>
                        <m:t>𝑑</m:t>
                      </m:r>
                      <m:sSup>
                        <m:sSupPr>
                          <m:ctrlPr>
                            <a:rPr lang="es-CO" sz="1200" i="1">
                              <a:solidFill>
                                <a:srgbClr val="836967"/>
                              </a:solidFill>
                              <a:latin typeface="Cambria Math" panose="02040503050406030204" pitchFamily="18" charset="0"/>
                            </a:rPr>
                          </m:ctrlPr>
                        </m:sSupPr>
                        <m:e>
                          <m:r>
                            <a:rPr lang="es-CO" sz="1200" i="1">
                              <a:latin typeface="Cambria Math" panose="02040503050406030204" pitchFamily="18" charset="0"/>
                            </a:rPr>
                            <m:t>𝑠</m:t>
                          </m:r>
                        </m:e>
                        <m:sup>
                          <m:r>
                            <a:rPr lang="es-CO" sz="1200" i="0">
                              <a:latin typeface="Cambria Math" panose="02040503050406030204" pitchFamily="18" charset="0"/>
                            </a:rPr>
                            <m:t>2</m:t>
                          </m:r>
                        </m:sup>
                      </m:sSup>
                      <m:r>
                        <a:rPr lang="es-CO" sz="1200" i="0">
                          <a:latin typeface="Cambria Math" panose="02040503050406030204" pitchFamily="18" charset="0"/>
                        </a:rPr>
                        <m:t>=</m:t>
                      </m:r>
                      <m:d>
                        <m:dPr>
                          <m:ctrlPr>
                            <a:rPr lang="es-CO" sz="1200" i="1">
                              <a:solidFill>
                                <a:srgbClr val="836967"/>
                              </a:solidFill>
                              <a:latin typeface="Cambria Math" panose="02040503050406030204" pitchFamily="18" charset="0"/>
                            </a:rPr>
                          </m:ctrlPr>
                        </m:dPr>
                        <m:e>
                          <m:r>
                            <a:rPr lang="es-CO" sz="1200" i="0">
                              <a:latin typeface="Cambria Math" panose="02040503050406030204" pitchFamily="18" charset="0"/>
                            </a:rPr>
                            <m:t>1+2</m:t>
                          </m:r>
                          <m:f>
                            <m:fPr>
                              <m:ctrlPr>
                                <a:rPr lang="es-CO" sz="1200" i="1">
                                  <a:solidFill>
                                    <a:srgbClr val="836967"/>
                                  </a:solidFill>
                                  <a:latin typeface="Cambria Math" panose="02040503050406030204" pitchFamily="18" charset="0"/>
                                </a:rPr>
                              </m:ctrlPr>
                            </m:fPr>
                            <m:num>
                              <m:sSub>
                                <m:sSubPr>
                                  <m:ctrlPr>
                                    <a:rPr lang="es-CO" sz="1200" i="1">
                                      <a:solidFill>
                                        <a:srgbClr val="836967"/>
                                      </a:solidFill>
                                      <a:latin typeface="Cambria Math" panose="02040503050406030204" pitchFamily="18" charset="0"/>
                                    </a:rPr>
                                  </m:ctrlPr>
                                </m:sSubPr>
                                <m:e>
                                  <m:r>
                                    <m:rPr>
                                      <m:sty m:val="p"/>
                                    </m:rPr>
                                    <a:rPr lang="es-CO" sz="1200" i="0">
                                      <a:latin typeface="Cambria Math" panose="02040503050406030204" pitchFamily="18" charset="0"/>
                                    </a:rPr>
                                    <m:t>Φ</m:t>
                                  </m:r>
                                </m:e>
                                <m:sub>
                                  <m:r>
                                    <a:rPr lang="es-CO" sz="1200" i="1">
                                      <a:latin typeface="Cambria Math" panose="02040503050406030204" pitchFamily="18" charset="0"/>
                                    </a:rPr>
                                    <m:t>𝑁</m:t>
                                  </m:r>
                                </m:sub>
                              </m:sSub>
                            </m:num>
                            <m:den>
                              <m:sSup>
                                <m:sSupPr>
                                  <m:ctrlPr>
                                    <a:rPr lang="es-CO" sz="1200" i="1">
                                      <a:solidFill>
                                        <a:srgbClr val="836967"/>
                                      </a:solidFill>
                                      <a:latin typeface="Cambria Math" panose="02040503050406030204" pitchFamily="18" charset="0"/>
                                    </a:rPr>
                                  </m:ctrlPr>
                                </m:sSupPr>
                                <m:e>
                                  <m:r>
                                    <a:rPr lang="es-CO" sz="1200" i="1">
                                      <a:latin typeface="Cambria Math" panose="02040503050406030204" pitchFamily="18" charset="0"/>
                                    </a:rPr>
                                    <m:t>𝑐</m:t>
                                  </m:r>
                                </m:e>
                                <m:sup>
                                  <m:r>
                                    <a:rPr lang="es-CO" sz="1200" i="0">
                                      <a:latin typeface="Cambria Math" panose="02040503050406030204" pitchFamily="18" charset="0"/>
                                    </a:rPr>
                                    <m:t>2</m:t>
                                  </m:r>
                                </m:sup>
                              </m:sSup>
                            </m:den>
                          </m:f>
                        </m:e>
                      </m:d>
                      <m:sSup>
                        <m:sSupPr>
                          <m:ctrlPr>
                            <a:rPr lang="es-CO" sz="1200" i="1">
                              <a:solidFill>
                                <a:srgbClr val="836967"/>
                              </a:solidFill>
                              <a:latin typeface="Cambria Math" panose="02040503050406030204" pitchFamily="18" charset="0"/>
                            </a:rPr>
                          </m:ctrlPr>
                        </m:sSupPr>
                        <m:e>
                          <m:r>
                            <a:rPr lang="es-CO" sz="1200" i="1">
                              <a:latin typeface="Cambria Math" panose="02040503050406030204" pitchFamily="18" charset="0"/>
                            </a:rPr>
                            <m:t>𝑐</m:t>
                          </m:r>
                        </m:e>
                        <m:sup>
                          <m:r>
                            <a:rPr lang="es-CO" sz="1200" i="0">
                              <a:latin typeface="Cambria Math" panose="02040503050406030204" pitchFamily="18" charset="0"/>
                            </a:rPr>
                            <m:t>2</m:t>
                          </m:r>
                        </m:sup>
                      </m:sSup>
                      <m:r>
                        <a:rPr lang="es-CO" sz="1200" i="1">
                          <a:latin typeface="Cambria Math" panose="02040503050406030204" pitchFamily="18" charset="0"/>
                        </a:rPr>
                        <m:t>𝑑</m:t>
                      </m:r>
                      <m:sSup>
                        <m:sSupPr>
                          <m:ctrlPr>
                            <a:rPr lang="es-CO" sz="1200" i="1">
                              <a:solidFill>
                                <a:srgbClr val="836967"/>
                              </a:solidFill>
                              <a:latin typeface="Cambria Math" panose="02040503050406030204" pitchFamily="18" charset="0"/>
                            </a:rPr>
                          </m:ctrlPr>
                        </m:sSupPr>
                        <m:e>
                          <m:r>
                            <a:rPr lang="es-CO" sz="1200" i="1">
                              <a:latin typeface="Cambria Math" panose="02040503050406030204" pitchFamily="18" charset="0"/>
                            </a:rPr>
                            <m:t>𝑡</m:t>
                          </m:r>
                        </m:e>
                        <m:sup>
                          <m:r>
                            <a:rPr lang="es-CO" sz="1200" i="0">
                              <a:latin typeface="Cambria Math" panose="02040503050406030204" pitchFamily="18" charset="0"/>
                            </a:rPr>
                            <m:t>2</m:t>
                          </m:r>
                        </m:sup>
                      </m:sSup>
                      <m:r>
                        <a:rPr lang="es-CO" sz="1200" i="0">
                          <a:latin typeface="Cambria Math" panose="02040503050406030204" pitchFamily="18" charset="0"/>
                        </a:rPr>
                        <m:t>−</m:t>
                      </m:r>
                      <m:d>
                        <m:dPr>
                          <m:ctrlPr>
                            <a:rPr lang="es-CO" sz="1200" i="1">
                              <a:solidFill>
                                <a:srgbClr val="836967"/>
                              </a:solidFill>
                              <a:latin typeface="Cambria Math" panose="02040503050406030204" pitchFamily="18" charset="0"/>
                            </a:rPr>
                          </m:ctrlPr>
                        </m:dPr>
                        <m:e>
                          <m:r>
                            <a:rPr lang="es-CO" sz="1200" i="0">
                              <a:latin typeface="Cambria Math" panose="02040503050406030204" pitchFamily="18" charset="0"/>
                            </a:rPr>
                            <m:t>1−2</m:t>
                          </m:r>
                          <m:f>
                            <m:fPr>
                              <m:ctrlPr>
                                <a:rPr lang="es-CO" sz="1200" i="1">
                                  <a:solidFill>
                                    <a:srgbClr val="836967"/>
                                  </a:solidFill>
                                  <a:latin typeface="Cambria Math" panose="02040503050406030204" pitchFamily="18" charset="0"/>
                                </a:rPr>
                              </m:ctrlPr>
                            </m:fPr>
                            <m:num>
                              <m:sSub>
                                <m:sSubPr>
                                  <m:ctrlPr>
                                    <a:rPr lang="es-CO" sz="1200" i="1">
                                      <a:solidFill>
                                        <a:srgbClr val="836967"/>
                                      </a:solidFill>
                                      <a:latin typeface="Cambria Math" panose="02040503050406030204" pitchFamily="18" charset="0"/>
                                    </a:rPr>
                                  </m:ctrlPr>
                                </m:sSubPr>
                                <m:e>
                                  <m:r>
                                    <m:rPr>
                                      <m:sty m:val="p"/>
                                    </m:rPr>
                                    <a:rPr lang="es-CO" sz="1200" i="0">
                                      <a:latin typeface="Cambria Math" panose="02040503050406030204" pitchFamily="18" charset="0"/>
                                    </a:rPr>
                                    <m:t>Φ</m:t>
                                  </m:r>
                                </m:e>
                                <m:sub>
                                  <m:r>
                                    <a:rPr lang="es-CO" sz="1200" i="1">
                                      <a:latin typeface="Cambria Math" panose="02040503050406030204" pitchFamily="18" charset="0"/>
                                    </a:rPr>
                                    <m:t>𝑁</m:t>
                                  </m:r>
                                </m:sub>
                              </m:sSub>
                            </m:num>
                            <m:den>
                              <m:sSup>
                                <m:sSupPr>
                                  <m:ctrlPr>
                                    <a:rPr lang="es-CO" sz="1200" i="1">
                                      <a:solidFill>
                                        <a:srgbClr val="836967"/>
                                      </a:solidFill>
                                      <a:latin typeface="Cambria Math" panose="02040503050406030204" pitchFamily="18" charset="0"/>
                                    </a:rPr>
                                  </m:ctrlPr>
                                </m:sSupPr>
                                <m:e>
                                  <m:r>
                                    <a:rPr lang="es-CO" sz="1200" i="1">
                                      <a:latin typeface="Cambria Math" panose="02040503050406030204" pitchFamily="18" charset="0"/>
                                    </a:rPr>
                                    <m:t>𝑐</m:t>
                                  </m:r>
                                </m:e>
                                <m:sup>
                                  <m:r>
                                    <a:rPr lang="es-CO" sz="1200" i="0">
                                      <a:latin typeface="Cambria Math" panose="02040503050406030204" pitchFamily="18" charset="0"/>
                                    </a:rPr>
                                    <m:t>2</m:t>
                                  </m:r>
                                </m:sup>
                              </m:sSup>
                            </m:den>
                          </m:f>
                        </m:e>
                      </m:d>
                      <m:d>
                        <m:dPr>
                          <m:ctrlPr>
                            <a:rPr lang="es-CO" sz="1200" i="1">
                              <a:solidFill>
                                <a:srgbClr val="836967"/>
                              </a:solidFill>
                              <a:latin typeface="Cambria Math" panose="02040503050406030204" pitchFamily="18" charset="0"/>
                            </a:rPr>
                          </m:ctrlPr>
                        </m:dPr>
                        <m:e>
                          <m:r>
                            <a:rPr lang="es-CO" sz="1200" i="1">
                              <a:latin typeface="Cambria Math" panose="02040503050406030204" pitchFamily="18" charset="0"/>
                            </a:rPr>
                            <m:t>𝑑</m:t>
                          </m:r>
                          <m:sSup>
                            <m:sSupPr>
                              <m:ctrlPr>
                                <a:rPr lang="es-CO" sz="1200" i="1">
                                  <a:solidFill>
                                    <a:srgbClr val="836967"/>
                                  </a:solidFill>
                                  <a:latin typeface="Cambria Math" panose="02040503050406030204" pitchFamily="18" charset="0"/>
                                </a:rPr>
                              </m:ctrlPr>
                            </m:sSupPr>
                            <m:e>
                              <m:r>
                                <a:rPr lang="es-CO" sz="1200" i="1">
                                  <a:latin typeface="Cambria Math" panose="02040503050406030204" pitchFamily="18" charset="0"/>
                                </a:rPr>
                                <m:t>𝑥</m:t>
                              </m:r>
                            </m:e>
                            <m:sup>
                              <m:r>
                                <a:rPr lang="es-CO" sz="1200" i="0">
                                  <a:latin typeface="Cambria Math" panose="02040503050406030204" pitchFamily="18" charset="0"/>
                                </a:rPr>
                                <m:t>2</m:t>
                              </m:r>
                            </m:sup>
                          </m:sSup>
                          <m:r>
                            <a:rPr lang="es-CO" sz="1200" i="0">
                              <a:latin typeface="Cambria Math" panose="02040503050406030204" pitchFamily="18" charset="0"/>
                            </a:rPr>
                            <m:t>+</m:t>
                          </m:r>
                          <m:r>
                            <a:rPr lang="es-CO" sz="1200" i="1">
                              <a:latin typeface="Cambria Math" panose="02040503050406030204" pitchFamily="18" charset="0"/>
                            </a:rPr>
                            <m:t>𝑑</m:t>
                          </m:r>
                          <m:sSup>
                            <m:sSupPr>
                              <m:ctrlPr>
                                <a:rPr lang="es-CO" sz="1200" i="1">
                                  <a:solidFill>
                                    <a:srgbClr val="836967"/>
                                  </a:solidFill>
                                  <a:latin typeface="Cambria Math" panose="02040503050406030204" pitchFamily="18" charset="0"/>
                                </a:rPr>
                              </m:ctrlPr>
                            </m:sSupPr>
                            <m:e>
                              <m:r>
                                <a:rPr lang="es-CO" sz="1200" i="1">
                                  <a:latin typeface="Cambria Math" panose="02040503050406030204" pitchFamily="18" charset="0"/>
                                </a:rPr>
                                <m:t>𝑦</m:t>
                              </m:r>
                            </m:e>
                            <m:sup>
                              <m:r>
                                <a:rPr lang="es-CO" sz="1200" i="0">
                                  <a:latin typeface="Cambria Math" panose="02040503050406030204" pitchFamily="18" charset="0"/>
                                </a:rPr>
                                <m:t>2</m:t>
                              </m:r>
                            </m:sup>
                          </m:sSup>
                          <m:r>
                            <a:rPr lang="es-CO" sz="1200" i="0">
                              <a:latin typeface="Cambria Math" panose="02040503050406030204" pitchFamily="18" charset="0"/>
                            </a:rPr>
                            <m:t>+</m:t>
                          </m:r>
                          <m:r>
                            <a:rPr lang="es-CO" sz="1200" i="1">
                              <a:latin typeface="Cambria Math" panose="02040503050406030204" pitchFamily="18" charset="0"/>
                            </a:rPr>
                            <m:t>𝑑</m:t>
                          </m:r>
                          <m:sSup>
                            <m:sSupPr>
                              <m:ctrlPr>
                                <a:rPr lang="es-CO" sz="1200" i="1">
                                  <a:solidFill>
                                    <a:srgbClr val="836967"/>
                                  </a:solidFill>
                                  <a:latin typeface="Cambria Math" panose="02040503050406030204" pitchFamily="18" charset="0"/>
                                </a:rPr>
                              </m:ctrlPr>
                            </m:sSupPr>
                            <m:e>
                              <m:r>
                                <a:rPr lang="es-CO" sz="1200" i="1">
                                  <a:latin typeface="Cambria Math" panose="02040503050406030204" pitchFamily="18" charset="0"/>
                                </a:rPr>
                                <m:t>𝑧</m:t>
                              </m:r>
                            </m:e>
                            <m:sup>
                              <m:r>
                                <a:rPr lang="es-CO" sz="1200" i="0">
                                  <a:latin typeface="Cambria Math" panose="02040503050406030204" pitchFamily="18" charset="0"/>
                                </a:rPr>
                                <m:t>2</m:t>
                              </m:r>
                            </m:sup>
                          </m:sSup>
                        </m:e>
                      </m:d>
                      <m:r>
                        <a:rPr lang="es-ES" sz="1200" b="0" i="1" smtClean="0">
                          <a:latin typeface="Cambria Math" panose="02040503050406030204" pitchFamily="18" charset="0"/>
                        </a:rPr>
                        <m:t>          (2)</m:t>
                      </m:r>
                    </m:oMath>
                  </m:oMathPara>
                </a14:m>
                <a:endParaRPr lang="es-CO" dirty="0"/>
              </a:p>
            </p:txBody>
          </p:sp>
        </mc:Choice>
        <mc:Fallback xmlns="">
          <p:sp>
            <p:nvSpPr>
              <p:cNvPr id="14" name="CuadroTexto 13">
                <a:extLst>
                  <a:ext uri="{FF2B5EF4-FFF2-40B4-BE49-F238E27FC236}">
                    <a16:creationId xmlns:a16="http://schemas.microsoft.com/office/drawing/2014/main" id="{CAB0A4F8-D723-89CA-F9D1-95439E938AAC}"/>
                  </a:ext>
                </a:extLst>
              </p:cNvPr>
              <p:cNvSpPr txBox="1">
                <a:spLocks noRot="1" noChangeAspect="1" noMove="1" noResize="1" noEditPoints="1" noAdjustHandles="1" noChangeArrowheads="1" noChangeShapeType="1" noTextEdit="1"/>
              </p:cNvSpPr>
              <p:nvPr/>
            </p:nvSpPr>
            <p:spPr>
              <a:xfrm>
                <a:off x="1043248" y="2118583"/>
                <a:ext cx="4580312" cy="507318"/>
              </a:xfrm>
              <a:prstGeom prst="rect">
                <a:avLst/>
              </a:prstGeom>
              <a:blipFill>
                <a:blip r:embed="rId7"/>
                <a:stretch>
                  <a:fillRect/>
                </a:stretch>
              </a:blipFill>
            </p:spPr>
            <p:txBody>
              <a:bodyPr/>
              <a:lstStyle/>
              <a:p>
                <a:r>
                  <a:rPr lang="es-CO">
                    <a:noFill/>
                  </a:rPr>
                  <a:t> </a:t>
                </a:r>
              </a:p>
            </p:txBody>
          </p:sp>
        </mc:Fallback>
      </mc:AlternateContent>
      <p:sp>
        <p:nvSpPr>
          <p:cNvPr id="15" name="Google Shape;70;p15">
            <a:extLst>
              <a:ext uri="{FF2B5EF4-FFF2-40B4-BE49-F238E27FC236}">
                <a16:creationId xmlns:a16="http://schemas.microsoft.com/office/drawing/2014/main" id="{C2BB8D02-EF0F-8523-1CB8-C988C9947E68}"/>
              </a:ext>
            </a:extLst>
          </p:cNvPr>
          <p:cNvSpPr txBox="1">
            <a:spLocks/>
          </p:cNvSpPr>
          <p:nvPr/>
        </p:nvSpPr>
        <p:spPr>
          <a:xfrm>
            <a:off x="601576" y="2792119"/>
            <a:ext cx="2731828" cy="572701"/>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285750" indent="-285750" algn="just">
              <a:spcAft>
                <a:spcPts val="1200"/>
              </a:spcAft>
            </a:pPr>
            <a:r>
              <a:rPr lang="es-ES" sz="1200" dirty="0">
                <a:latin typeface="Times New Roman" panose="02020603050405020304" pitchFamily="18" charset="0"/>
                <a:cs typeface="Times New Roman" panose="02020603050405020304" pitchFamily="18" charset="0"/>
              </a:rPr>
              <a:t>Ángulo de deflexión: masa puntual</a:t>
            </a:r>
          </a:p>
          <a:p>
            <a:pPr marL="0" indent="0">
              <a:spcAft>
                <a:spcPts val="1200"/>
              </a:spcAft>
              <a:buFont typeface="Arial"/>
              <a:buNone/>
            </a:pPr>
            <a:endParaRPr lang="es-ES" dirty="0">
              <a:latin typeface="Times New Roman" panose="02020603050405020304" pitchFamily="18" charset="0"/>
              <a:cs typeface="Times New Roman" panose="02020603050405020304" pitchFamily="18" charset="0"/>
            </a:endParaRPr>
          </a:p>
          <a:p>
            <a:pPr marL="0" indent="0">
              <a:spcAft>
                <a:spcPts val="1200"/>
              </a:spcAft>
              <a:buFont typeface="Arial"/>
              <a:buNone/>
            </a:pPr>
            <a:endParaRPr lang="es-CO" dirty="0">
              <a:latin typeface="Times New Roman" panose="02020603050405020304" pitchFamily="18" charset="0"/>
              <a:cs typeface="Times New Roman" panose="02020603050405020304" pitchFamily="18" charset="0"/>
            </a:endParaRPr>
          </a:p>
        </p:txBody>
      </p:sp>
      <mc:AlternateContent xmlns:mc="http://schemas.openxmlformats.org/markup-compatibility/2006" xmlns:p14="http://schemas.microsoft.com/office/powerpoint/2010/main">
        <mc:Choice Requires="p14">
          <p:contentPart p14:bwMode="auto" r:id="rId8">
            <p14:nvContentPartPr>
              <p14:cNvPr id="17" name="Entrada de lápiz 16">
                <a:extLst>
                  <a:ext uri="{FF2B5EF4-FFF2-40B4-BE49-F238E27FC236}">
                    <a16:creationId xmlns:a16="http://schemas.microsoft.com/office/drawing/2014/main" id="{1ECBCE3A-2133-C4BA-AFF8-503309D957B1}"/>
                  </a:ext>
                </a:extLst>
              </p14:cNvPr>
              <p14:cNvContentPartPr/>
              <p14:nvPr/>
            </p14:nvContentPartPr>
            <p14:xfrm>
              <a:off x="3726180" y="1836480"/>
              <a:ext cx="360" cy="360"/>
            </p14:xfrm>
          </p:contentPart>
        </mc:Choice>
        <mc:Fallback xmlns="">
          <p:pic>
            <p:nvPicPr>
              <p:cNvPr id="17" name="Entrada de lápiz 16">
                <a:extLst>
                  <a:ext uri="{FF2B5EF4-FFF2-40B4-BE49-F238E27FC236}">
                    <a16:creationId xmlns:a16="http://schemas.microsoft.com/office/drawing/2014/main" id="{1ECBCE3A-2133-C4BA-AFF8-503309D957B1}"/>
                  </a:ext>
                </a:extLst>
              </p:cNvPr>
              <p:cNvPicPr/>
              <p:nvPr/>
            </p:nvPicPr>
            <p:blipFill>
              <a:blip r:embed="rId9"/>
              <a:stretch>
                <a:fillRect/>
              </a:stretch>
            </p:blipFill>
            <p:spPr>
              <a:xfrm>
                <a:off x="3720060" y="1830360"/>
                <a:ext cx="12600" cy="12600"/>
              </a:xfrm>
              <a:prstGeom prst="rect">
                <a:avLst/>
              </a:prstGeom>
            </p:spPr>
          </p:pic>
        </mc:Fallback>
      </mc:AlternateContent>
    </p:spTree>
    <p:extLst>
      <p:ext uri="{BB962C8B-B14F-4D97-AF65-F5344CB8AC3E}">
        <p14:creationId xmlns:p14="http://schemas.microsoft.com/office/powerpoint/2010/main" val="1313787757"/>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DB34769D-5C1A-2D8F-D55E-5F05A2062B98}"/>
              </a:ext>
            </a:extLst>
          </p:cNvPr>
          <p:cNvPicPr>
            <a:picLocks noChangeAspect="1"/>
          </p:cNvPicPr>
          <p:nvPr/>
        </p:nvPicPr>
        <p:blipFill>
          <a:blip r:embed="rId3"/>
          <a:stretch>
            <a:fillRect/>
          </a:stretch>
        </p:blipFill>
        <p:spPr>
          <a:xfrm>
            <a:off x="0" y="0"/>
            <a:ext cx="9157854" cy="5161789"/>
          </a:xfrm>
          <a:prstGeom prst="rect">
            <a:avLst/>
          </a:prstGeom>
        </p:spPr>
      </p:pic>
      <p:sp>
        <p:nvSpPr>
          <p:cNvPr id="19" name="CuadroTexto 18">
            <a:extLst>
              <a:ext uri="{FF2B5EF4-FFF2-40B4-BE49-F238E27FC236}">
                <a16:creationId xmlns:a16="http://schemas.microsoft.com/office/drawing/2014/main" id="{52688788-B57C-1C7F-FEFE-D56A1FD324A9}"/>
              </a:ext>
            </a:extLst>
          </p:cNvPr>
          <p:cNvSpPr txBox="1"/>
          <p:nvPr/>
        </p:nvSpPr>
        <p:spPr>
          <a:xfrm>
            <a:off x="5748079" y="4139961"/>
            <a:ext cx="2617525" cy="861774"/>
          </a:xfrm>
          <a:prstGeom prst="rect">
            <a:avLst/>
          </a:prstGeom>
          <a:noFill/>
        </p:spPr>
        <p:txBody>
          <a:bodyPr wrap="square" rtlCol="0">
            <a:spAutoFit/>
          </a:bodyPr>
          <a:lstStyle/>
          <a:p>
            <a:pPr algn="just"/>
            <a:r>
              <a:rPr lang="es-ES" sz="1000" b="1" dirty="0">
                <a:solidFill>
                  <a:schemeClr val="tx1">
                    <a:lumMod val="65000"/>
                    <a:lumOff val="35000"/>
                  </a:schemeClr>
                </a:solidFill>
                <a:latin typeface="Times New Roman" panose="02020603050405020304" pitchFamily="18" charset="0"/>
                <a:cs typeface="Times New Roman" panose="02020603050405020304" pitchFamily="18" charset="0"/>
              </a:rPr>
              <a:t>Figura 3</a:t>
            </a:r>
            <a:r>
              <a:rPr lang="es-ES" sz="1000" dirty="0">
                <a:solidFill>
                  <a:schemeClr val="tx1">
                    <a:lumMod val="65000"/>
                    <a:lumOff val="35000"/>
                  </a:schemeClr>
                </a:solidFill>
                <a:latin typeface="Times New Roman" panose="02020603050405020304" pitchFamily="18" charset="0"/>
                <a:cs typeface="Times New Roman" panose="02020603050405020304" pitchFamily="18" charset="0"/>
              </a:rPr>
              <a:t>. Representación gráfica del diferencial del ángulo de deflexión, considerando la proyección sobre el plano de la lente de una distribución continua de masa con geometría arbitraria. </a:t>
            </a:r>
            <a:endParaRPr lang="es-CO" sz="1000" dirty="0">
              <a:solidFill>
                <a:schemeClr val="tx1">
                  <a:lumMod val="65000"/>
                  <a:lumOff val="35000"/>
                </a:schemeClr>
              </a:solidFill>
              <a:latin typeface="Times New Roman" panose="02020603050405020304" pitchFamily="18" charset="0"/>
              <a:cs typeface="Times New Roman" panose="02020603050405020304" pitchFamily="18" charset="0"/>
            </a:endParaRPr>
          </a:p>
        </p:txBody>
      </p:sp>
      <p:sp>
        <p:nvSpPr>
          <p:cNvPr id="2" name="Elipse 1">
            <a:extLst>
              <a:ext uri="{FF2B5EF4-FFF2-40B4-BE49-F238E27FC236}">
                <a16:creationId xmlns:a16="http://schemas.microsoft.com/office/drawing/2014/main" id="{1C8F0821-0199-FCC7-E2DB-E0AA3EC7CD86}"/>
              </a:ext>
            </a:extLst>
          </p:cNvPr>
          <p:cNvSpPr/>
          <p:nvPr/>
        </p:nvSpPr>
        <p:spPr>
          <a:xfrm>
            <a:off x="8443742" y="4474163"/>
            <a:ext cx="447677" cy="454040"/>
          </a:xfrm>
          <a:prstGeom prst="ellipse">
            <a:avLst/>
          </a:prstGeom>
          <a:solidFill>
            <a:srgbClr val="D20000"/>
          </a:solidFill>
          <a:ln>
            <a:solidFill>
              <a:srgbClr val="D2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 name="Google Shape;69;p15">
            <a:extLst>
              <a:ext uri="{FF2B5EF4-FFF2-40B4-BE49-F238E27FC236}">
                <a16:creationId xmlns:a16="http://schemas.microsoft.com/office/drawing/2014/main" id="{C9F37AAC-4F21-4FC3-CD79-0E328AB5E072}"/>
              </a:ext>
            </a:extLst>
          </p:cNvPr>
          <p:cNvSpPr txBox="1">
            <a:spLocks/>
          </p:cNvSpPr>
          <p:nvPr/>
        </p:nvSpPr>
        <p:spPr>
          <a:xfrm>
            <a:off x="8508035" y="4484273"/>
            <a:ext cx="649819" cy="493513"/>
          </a:xfrm>
          <a:prstGeom prst="rect">
            <a:avLst/>
          </a:prstGeom>
          <a:noFill/>
          <a:ln>
            <a:noFill/>
          </a:ln>
        </p:spPr>
        <p:txBody>
          <a:bodyPr spcFirstLastPara="1" wrap="square" lIns="91425" tIns="91425" rIns="91425" bIns="91425" anchor="t" anchorCtr="0">
            <a:normAutofit fontScale="900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s-ES" b="1" dirty="0">
                <a:solidFill>
                  <a:schemeClr val="bg1">
                    <a:lumMod val="95000"/>
                  </a:schemeClr>
                </a:solidFill>
                <a:latin typeface="Times New Roman" panose="02020603050405020304" pitchFamily="18" charset="0"/>
                <a:cs typeface="Times New Roman" panose="02020603050405020304" pitchFamily="18" charset="0"/>
              </a:rPr>
              <a:t>4</a:t>
            </a:r>
          </a:p>
        </p:txBody>
      </p:sp>
      <p:sp>
        <p:nvSpPr>
          <p:cNvPr id="8" name="Google Shape;69;p15">
            <a:extLst>
              <a:ext uri="{FF2B5EF4-FFF2-40B4-BE49-F238E27FC236}">
                <a16:creationId xmlns:a16="http://schemas.microsoft.com/office/drawing/2014/main" id="{C3E46C56-53F1-D419-3F84-C3482D6A0D3D}"/>
              </a:ext>
            </a:extLst>
          </p:cNvPr>
          <p:cNvSpPr txBox="1">
            <a:spLocks noGrp="1"/>
          </p:cNvSpPr>
          <p:nvPr>
            <p:ph type="title"/>
          </p:nvPr>
        </p:nvSpPr>
        <p:spPr>
          <a:xfrm>
            <a:off x="292410" y="192593"/>
            <a:ext cx="8520600" cy="572700"/>
          </a:xfrm>
          <a:prstGeom prst="rect">
            <a:avLst/>
          </a:prstGeom>
        </p:spPr>
        <p:txBody>
          <a:bodyPr spcFirstLastPara="1" wrap="square" lIns="91425" tIns="91425" rIns="91425" bIns="91425" anchor="t" anchorCtr="0">
            <a:normAutofit fontScale="90000"/>
          </a:bodyPr>
          <a:lstStyle/>
          <a:p>
            <a:r>
              <a:rPr lang="es-ES" dirty="0">
                <a:latin typeface="Times New Roman" panose="02020603050405020304" pitchFamily="18" charset="0"/>
                <a:cs typeface="Times New Roman" panose="02020603050405020304" pitchFamily="18" charset="0"/>
              </a:rPr>
              <a:t>3. </a:t>
            </a:r>
            <a:r>
              <a:rPr lang="es-ES" sz="2800" dirty="0">
                <a:latin typeface="Times New Roman" panose="02020603050405020304" pitchFamily="18" charset="0"/>
                <a:cs typeface="Times New Roman" panose="02020603050405020304" pitchFamily="18" charset="0"/>
              </a:rPr>
              <a:t>Fenómeno de lente gravitacional</a:t>
            </a:r>
            <a:br>
              <a:rPr lang="es-ES" sz="2800" dirty="0">
                <a:latin typeface="Times New Roman" panose="02020603050405020304" pitchFamily="18" charset="0"/>
                <a:cs typeface="Times New Roman" panose="02020603050405020304" pitchFamily="18" charset="0"/>
              </a:rPr>
            </a:br>
            <a:br>
              <a:rPr lang="es-ES" sz="2800" dirty="0">
                <a:latin typeface="Times New Roman" panose="02020603050405020304" pitchFamily="18" charset="0"/>
                <a:cs typeface="Times New Roman" panose="02020603050405020304" pitchFamily="18" charset="0"/>
              </a:rPr>
            </a:br>
            <a:br>
              <a:rPr lang="es-ES" dirty="0">
                <a:latin typeface="Times New Roman" panose="02020603050405020304" pitchFamily="18" charset="0"/>
                <a:cs typeface="Times New Roman" panose="02020603050405020304" pitchFamily="18" charset="0"/>
              </a:rPr>
            </a:br>
            <a:br>
              <a:rPr lang="es-ES" dirty="0">
                <a:latin typeface="Times New Roman" panose="02020603050405020304" pitchFamily="18" charset="0"/>
                <a:cs typeface="Times New Roman" panose="02020603050405020304" pitchFamily="18" charset="0"/>
              </a:rPr>
            </a:br>
            <a:endParaRPr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2" name="CuadroTexto 11">
                <a:extLst>
                  <a:ext uri="{FF2B5EF4-FFF2-40B4-BE49-F238E27FC236}">
                    <a16:creationId xmlns:a16="http://schemas.microsoft.com/office/drawing/2014/main" id="{FA5248D0-2B32-A6C6-95F9-A8B426B82310}"/>
                  </a:ext>
                </a:extLst>
              </p:cNvPr>
              <p:cNvSpPr txBox="1"/>
              <p:nvPr/>
            </p:nvSpPr>
            <p:spPr>
              <a:xfrm>
                <a:off x="1622238" y="2434171"/>
                <a:ext cx="3818038" cy="60862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acc>
                        <m:accPr>
                          <m:chr m:val="⃗"/>
                          <m:ctrlPr>
                            <a:rPr lang="es-CO" sz="1200" i="1" smtClean="0">
                              <a:effectLst/>
                              <a:latin typeface="Cambria Math" panose="02040503050406030204" pitchFamily="18" charset="0"/>
                              <a:ea typeface="Times New Roman" panose="02020603050405020304" pitchFamily="18" charset="0"/>
                            </a:rPr>
                          </m:ctrlPr>
                        </m:accPr>
                        <m:e>
                          <m:acc>
                            <m:accPr>
                              <m:chr m:val="̃"/>
                              <m:ctrlPr>
                                <a:rPr lang="es-CO" sz="1200" i="1">
                                  <a:effectLst/>
                                  <a:latin typeface="Cambria Math" panose="02040503050406030204" pitchFamily="18" charset="0"/>
                                  <a:ea typeface="Times New Roman" panose="02020603050405020304" pitchFamily="18" charset="0"/>
                                </a:rPr>
                              </m:ctrlPr>
                            </m:accPr>
                            <m:e>
                              <m:r>
                                <a:rPr lang="es-MX" sz="1200" i="1">
                                  <a:effectLst/>
                                  <a:latin typeface="Cambria Math" panose="02040503050406030204" pitchFamily="18" charset="0"/>
                                  <a:ea typeface="Times New Roman" panose="02020603050405020304" pitchFamily="18" charset="0"/>
                                  <a:cs typeface="Times New Roman" panose="02020603050405020304" pitchFamily="18" charset="0"/>
                                </a:rPr>
                                <m:t>𝛼</m:t>
                              </m:r>
                            </m:e>
                          </m:acc>
                        </m:e>
                      </m:acc>
                      <m:r>
                        <a:rPr lang="es-MX" sz="12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s-CO" sz="1200" i="1">
                              <a:effectLst/>
                              <a:latin typeface="Cambria Math" panose="02040503050406030204" pitchFamily="18" charset="0"/>
                              <a:ea typeface="Times New Roman" panose="02020603050405020304" pitchFamily="18" charset="0"/>
                            </a:rPr>
                          </m:ctrlPr>
                        </m:fPr>
                        <m:num>
                          <m:r>
                            <a:rPr lang="es-MX" sz="1200" i="1">
                              <a:effectLst/>
                              <a:latin typeface="Cambria Math" panose="02040503050406030204" pitchFamily="18" charset="0"/>
                              <a:ea typeface="Times New Roman" panose="02020603050405020304" pitchFamily="18" charset="0"/>
                              <a:cs typeface="Times New Roman" panose="02020603050405020304" pitchFamily="18" charset="0"/>
                            </a:rPr>
                            <m:t>4</m:t>
                          </m:r>
                          <m:r>
                            <a:rPr lang="es-MX" sz="1200" i="1">
                              <a:effectLst/>
                              <a:latin typeface="Cambria Math" panose="02040503050406030204" pitchFamily="18" charset="0"/>
                              <a:ea typeface="Times New Roman" panose="02020603050405020304" pitchFamily="18" charset="0"/>
                              <a:cs typeface="Times New Roman" panose="02020603050405020304" pitchFamily="18" charset="0"/>
                            </a:rPr>
                            <m:t>𝐺</m:t>
                          </m:r>
                        </m:num>
                        <m:den>
                          <m:sSup>
                            <m:sSupPr>
                              <m:ctrlPr>
                                <a:rPr lang="es-CO" sz="1200" i="1">
                                  <a:effectLst/>
                                  <a:latin typeface="Cambria Math" panose="02040503050406030204" pitchFamily="18" charset="0"/>
                                  <a:ea typeface="Times New Roman" panose="02020603050405020304" pitchFamily="18" charset="0"/>
                                </a:rPr>
                              </m:ctrlPr>
                            </m:sSupPr>
                            <m:e>
                              <m:r>
                                <a:rPr lang="es-MX" sz="1200" i="1">
                                  <a:effectLst/>
                                  <a:latin typeface="Cambria Math" panose="02040503050406030204" pitchFamily="18" charset="0"/>
                                  <a:ea typeface="Times New Roman" panose="02020603050405020304" pitchFamily="18" charset="0"/>
                                  <a:cs typeface="Times New Roman" panose="02020603050405020304" pitchFamily="18" charset="0"/>
                                </a:rPr>
                                <m:t>𝑐</m:t>
                              </m:r>
                            </m:e>
                            <m:sup>
                              <m:r>
                                <a:rPr lang="es-MX" sz="1200" i="1">
                                  <a:effectLst/>
                                  <a:latin typeface="Cambria Math" panose="02040503050406030204" pitchFamily="18" charset="0"/>
                                  <a:ea typeface="Times New Roman" panose="02020603050405020304" pitchFamily="18" charset="0"/>
                                  <a:cs typeface="Times New Roman" panose="02020603050405020304" pitchFamily="18" charset="0"/>
                                </a:rPr>
                                <m:t>2</m:t>
                              </m:r>
                            </m:sup>
                          </m:sSup>
                        </m:den>
                      </m:f>
                      <m:nary>
                        <m:naryPr>
                          <m:supHide m:val="on"/>
                          <m:ctrlPr>
                            <a:rPr lang="es-CO" sz="1200" i="1">
                              <a:effectLst/>
                              <a:latin typeface="Cambria Math" panose="02040503050406030204" pitchFamily="18" charset="0"/>
                              <a:ea typeface="Times New Roman" panose="02020603050405020304" pitchFamily="18" charset="0"/>
                            </a:rPr>
                          </m:ctrlPr>
                        </m:naryPr>
                        <m:sub/>
                        <m:sup/>
                        <m:e>
                          <m:r>
                            <a:rPr lang="es-MX" sz="1200" i="1">
                              <a:effectLst/>
                              <a:latin typeface="Cambria Math" panose="02040503050406030204" pitchFamily="18" charset="0"/>
                              <a:ea typeface="Times New Roman" panose="02020603050405020304" pitchFamily="18" charset="0"/>
                              <a:cs typeface="Times New Roman" panose="02020603050405020304" pitchFamily="18" charset="0"/>
                            </a:rPr>
                            <m:t>𝛴</m:t>
                          </m:r>
                          <m:d>
                            <m:dPr>
                              <m:ctrlPr>
                                <a:rPr lang="es-CO" sz="1200" i="1">
                                  <a:effectLst/>
                                  <a:latin typeface="Cambria Math" panose="02040503050406030204" pitchFamily="18" charset="0"/>
                                  <a:ea typeface="Times New Roman" panose="02020603050405020304" pitchFamily="18" charset="0"/>
                                </a:rPr>
                              </m:ctrlPr>
                            </m:dPr>
                            <m:e>
                              <m:acc>
                                <m:accPr>
                                  <m:chr m:val="⃗"/>
                                  <m:ctrlPr>
                                    <a:rPr lang="es-CO" sz="1200" i="1">
                                      <a:effectLst/>
                                      <a:latin typeface="Cambria Math" panose="02040503050406030204" pitchFamily="18" charset="0"/>
                                      <a:ea typeface="Times New Roman" panose="02020603050405020304" pitchFamily="18" charset="0"/>
                                    </a:rPr>
                                  </m:ctrlPr>
                                </m:accPr>
                                <m:e>
                                  <m:sSup>
                                    <m:sSupPr>
                                      <m:ctrlPr>
                                        <a:rPr lang="es-CO" sz="1200" i="1">
                                          <a:effectLst/>
                                          <a:latin typeface="Cambria Math" panose="02040503050406030204" pitchFamily="18" charset="0"/>
                                          <a:ea typeface="Times New Roman" panose="02020603050405020304" pitchFamily="18" charset="0"/>
                                        </a:rPr>
                                      </m:ctrlPr>
                                    </m:sSupPr>
                                    <m:e>
                                      <m:r>
                                        <a:rPr lang="es-MX" sz="1200" i="1">
                                          <a:effectLst/>
                                          <a:latin typeface="Cambria Math" panose="02040503050406030204" pitchFamily="18" charset="0"/>
                                          <a:ea typeface="Times New Roman" panose="02020603050405020304" pitchFamily="18" charset="0"/>
                                          <a:cs typeface="Times New Roman" panose="02020603050405020304" pitchFamily="18" charset="0"/>
                                        </a:rPr>
                                        <m:t>𝜉</m:t>
                                      </m:r>
                                    </m:e>
                                    <m:sup>
                                      <m:r>
                                        <a:rPr lang="es-MX" sz="1200" i="1">
                                          <a:effectLst/>
                                          <a:latin typeface="Cambria Math" panose="02040503050406030204" pitchFamily="18" charset="0"/>
                                          <a:ea typeface="Times New Roman" panose="02020603050405020304" pitchFamily="18" charset="0"/>
                                          <a:cs typeface="Times New Roman" panose="02020603050405020304" pitchFamily="18" charset="0"/>
                                        </a:rPr>
                                        <m:t>′</m:t>
                                      </m:r>
                                    </m:sup>
                                  </m:sSup>
                                </m:e>
                              </m:acc>
                            </m:e>
                          </m:d>
                          <m:f>
                            <m:fPr>
                              <m:ctrlPr>
                                <a:rPr lang="es-CO" sz="1200" i="1">
                                  <a:effectLst/>
                                  <a:latin typeface="Cambria Math" panose="02040503050406030204" pitchFamily="18" charset="0"/>
                                  <a:ea typeface="Times New Roman" panose="02020603050405020304" pitchFamily="18" charset="0"/>
                                </a:rPr>
                              </m:ctrlPr>
                            </m:fPr>
                            <m:num>
                              <m:acc>
                                <m:accPr>
                                  <m:chr m:val="⃗"/>
                                  <m:ctrlPr>
                                    <a:rPr lang="es-CO" sz="1200" i="1">
                                      <a:effectLst/>
                                      <a:latin typeface="Cambria Math" panose="02040503050406030204" pitchFamily="18" charset="0"/>
                                      <a:ea typeface="Times New Roman" panose="02020603050405020304" pitchFamily="18" charset="0"/>
                                    </a:rPr>
                                  </m:ctrlPr>
                                </m:accPr>
                                <m:e>
                                  <m:r>
                                    <a:rPr lang="es-MX" sz="1200" i="1">
                                      <a:effectLst/>
                                      <a:latin typeface="Cambria Math" panose="02040503050406030204" pitchFamily="18" charset="0"/>
                                      <a:ea typeface="Times New Roman" panose="02020603050405020304" pitchFamily="18" charset="0"/>
                                      <a:cs typeface="Times New Roman" panose="02020603050405020304" pitchFamily="18" charset="0"/>
                                    </a:rPr>
                                    <m:t>𝜉</m:t>
                                  </m:r>
                                </m:e>
                              </m:acc>
                              <m:r>
                                <a:rPr lang="es-MX" sz="1200" i="1">
                                  <a:effectLst/>
                                  <a:latin typeface="Cambria Math" panose="02040503050406030204" pitchFamily="18" charset="0"/>
                                  <a:ea typeface="Times New Roman" panose="02020603050405020304" pitchFamily="18" charset="0"/>
                                  <a:cs typeface="Times New Roman" panose="02020603050405020304" pitchFamily="18" charset="0"/>
                                </a:rPr>
                                <m:t>−</m:t>
                              </m:r>
                              <m:acc>
                                <m:accPr>
                                  <m:chr m:val="⃗"/>
                                  <m:ctrlPr>
                                    <a:rPr lang="es-CO" sz="1200" i="1">
                                      <a:effectLst/>
                                      <a:latin typeface="Cambria Math" panose="02040503050406030204" pitchFamily="18" charset="0"/>
                                      <a:ea typeface="Times New Roman" panose="02020603050405020304" pitchFamily="18" charset="0"/>
                                    </a:rPr>
                                  </m:ctrlPr>
                                </m:accPr>
                                <m:e>
                                  <m:sSup>
                                    <m:sSupPr>
                                      <m:ctrlPr>
                                        <a:rPr lang="es-CO" sz="1200" i="1">
                                          <a:effectLst/>
                                          <a:latin typeface="Cambria Math" panose="02040503050406030204" pitchFamily="18" charset="0"/>
                                          <a:ea typeface="Times New Roman" panose="02020603050405020304" pitchFamily="18" charset="0"/>
                                        </a:rPr>
                                      </m:ctrlPr>
                                    </m:sSupPr>
                                    <m:e>
                                      <m:r>
                                        <a:rPr lang="es-MX" sz="1200" i="1">
                                          <a:effectLst/>
                                          <a:latin typeface="Cambria Math" panose="02040503050406030204" pitchFamily="18" charset="0"/>
                                          <a:ea typeface="Times New Roman" panose="02020603050405020304" pitchFamily="18" charset="0"/>
                                          <a:cs typeface="Times New Roman" panose="02020603050405020304" pitchFamily="18" charset="0"/>
                                        </a:rPr>
                                        <m:t>𝜉</m:t>
                                      </m:r>
                                    </m:e>
                                    <m:sup>
                                      <m:r>
                                        <a:rPr lang="es-MX" sz="1200" i="1">
                                          <a:effectLst/>
                                          <a:latin typeface="Cambria Math" panose="02040503050406030204" pitchFamily="18" charset="0"/>
                                          <a:ea typeface="Times New Roman" panose="02020603050405020304" pitchFamily="18" charset="0"/>
                                          <a:cs typeface="Times New Roman" panose="02020603050405020304" pitchFamily="18" charset="0"/>
                                        </a:rPr>
                                        <m:t>′</m:t>
                                      </m:r>
                                    </m:sup>
                                  </m:sSup>
                                </m:e>
                              </m:acc>
                            </m:num>
                            <m:den>
                              <m:sSup>
                                <m:sSupPr>
                                  <m:ctrlPr>
                                    <a:rPr lang="es-CO" sz="1200" i="1">
                                      <a:effectLst/>
                                      <a:latin typeface="Cambria Math" panose="02040503050406030204" pitchFamily="18" charset="0"/>
                                      <a:ea typeface="Times New Roman" panose="02020603050405020304" pitchFamily="18" charset="0"/>
                                    </a:rPr>
                                  </m:ctrlPr>
                                </m:sSupPr>
                                <m:e>
                                  <m:d>
                                    <m:dPr>
                                      <m:begChr m:val="|"/>
                                      <m:endChr m:val="|"/>
                                      <m:ctrlPr>
                                        <a:rPr lang="es-CO" sz="1200" i="1">
                                          <a:effectLst/>
                                          <a:latin typeface="Cambria Math" panose="02040503050406030204" pitchFamily="18" charset="0"/>
                                          <a:ea typeface="Times New Roman" panose="02020603050405020304" pitchFamily="18" charset="0"/>
                                        </a:rPr>
                                      </m:ctrlPr>
                                    </m:dPr>
                                    <m:e>
                                      <m:acc>
                                        <m:accPr>
                                          <m:chr m:val="⃗"/>
                                          <m:ctrlPr>
                                            <a:rPr lang="es-CO" sz="1200" i="1">
                                              <a:effectLst/>
                                              <a:latin typeface="Cambria Math" panose="02040503050406030204" pitchFamily="18" charset="0"/>
                                              <a:ea typeface="Times New Roman" panose="02020603050405020304" pitchFamily="18" charset="0"/>
                                            </a:rPr>
                                          </m:ctrlPr>
                                        </m:accPr>
                                        <m:e>
                                          <m:r>
                                            <a:rPr lang="es-MX" sz="1200" i="1">
                                              <a:effectLst/>
                                              <a:latin typeface="Cambria Math" panose="02040503050406030204" pitchFamily="18" charset="0"/>
                                              <a:ea typeface="Times New Roman" panose="02020603050405020304" pitchFamily="18" charset="0"/>
                                              <a:cs typeface="Times New Roman" panose="02020603050405020304" pitchFamily="18" charset="0"/>
                                            </a:rPr>
                                            <m:t>𝜉</m:t>
                                          </m:r>
                                        </m:e>
                                      </m:acc>
                                      <m:r>
                                        <a:rPr lang="es-MX" sz="1200" i="1">
                                          <a:effectLst/>
                                          <a:latin typeface="Cambria Math" panose="02040503050406030204" pitchFamily="18" charset="0"/>
                                          <a:ea typeface="Times New Roman" panose="02020603050405020304" pitchFamily="18" charset="0"/>
                                          <a:cs typeface="Times New Roman" panose="02020603050405020304" pitchFamily="18" charset="0"/>
                                        </a:rPr>
                                        <m:t>−</m:t>
                                      </m:r>
                                      <m:acc>
                                        <m:accPr>
                                          <m:chr m:val="⃗"/>
                                          <m:ctrlPr>
                                            <a:rPr lang="es-CO" sz="1200" i="1">
                                              <a:effectLst/>
                                              <a:latin typeface="Cambria Math" panose="02040503050406030204" pitchFamily="18" charset="0"/>
                                              <a:ea typeface="Times New Roman" panose="02020603050405020304" pitchFamily="18" charset="0"/>
                                            </a:rPr>
                                          </m:ctrlPr>
                                        </m:accPr>
                                        <m:e>
                                          <m:sSup>
                                            <m:sSupPr>
                                              <m:ctrlPr>
                                                <a:rPr lang="es-CO" sz="1200" i="1">
                                                  <a:effectLst/>
                                                  <a:latin typeface="Cambria Math" panose="02040503050406030204" pitchFamily="18" charset="0"/>
                                                  <a:ea typeface="Times New Roman" panose="02020603050405020304" pitchFamily="18" charset="0"/>
                                                </a:rPr>
                                              </m:ctrlPr>
                                            </m:sSupPr>
                                            <m:e>
                                              <m:r>
                                                <a:rPr lang="es-MX" sz="1200" i="1">
                                                  <a:effectLst/>
                                                  <a:latin typeface="Cambria Math" panose="02040503050406030204" pitchFamily="18" charset="0"/>
                                                  <a:ea typeface="Times New Roman" panose="02020603050405020304" pitchFamily="18" charset="0"/>
                                                  <a:cs typeface="Times New Roman" panose="02020603050405020304" pitchFamily="18" charset="0"/>
                                                </a:rPr>
                                                <m:t>𝜉</m:t>
                                              </m:r>
                                            </m:e>
                                            <m:sup>
                                              <m:r>
                                                <a:rPr lang="es-MX" sz="1200" i="1">
                                                  <a:effectLst/>
                                                  <a:latin typeface="Cambria Math" panose="02040503050406030204" pitchFamily="18" charset="0"/>
                                                  <a:ea typeface="Times New Roman" panose="02020603050405020304" pitchFamily="18" charset="0"/>
                                                  <a:cs typeface="Times New Roman" panose="02020603050405020304" pitchFamily="18" charset="0"/>
                                                </a:rPr>
                                                <m:t>′</m:t>
                                              </m:r>
                                            </m:sup>
                                          </m:sSup>
                                        </m:e>
                                      </m:acc>
                                    </m:e>
                                  </m:d>
                                </m:e>
                                <m:sup>
                                  <m:r>
                                    <a:rPr lang="es-MX" sz="1200" i="1">
                                      <a:effectLst/>
                                      <a:latin typeface="Cambria Math" panose="02040503050406030204" pitchFamily="18" charset="0"/>
                                      <a:ea typeface="Times New Roman" panose="02020603050405020304" pitchFamily="18" charset="0"/>
                                      <a:cs typeface="Times New Roman" panose="02020603050405020304" pitchFamily="18" charset="0"/>
                                    </a:rPr>
                                    <m:t>2</m:t>
                                  </m:r>
                                </m:sup>
                              </m:sSup>
                            </m:den>
                          </m:f>
                        </m:e>
                      </m:nary>
                      <m:r>
                        <m:rPr>
                          <m:nor/>
                        </m:rPr>
                        <a:rPr lang="es-ES" sz="1200" b="0" i="0" smtClean="0">
                          <a:effectLst/>
                          <a:latin typeface="Cambria Math" panose="02040503050406030204" pitchFamily="18" charset="0"/>
                          <a:ea typeface="Times New Roman" panose="02020603050405020304" pitchFamily="18" charset="0"/>
                          <a:cs typeface="Times New Roman" panose="02020603050405020304" pitchFamily="18" charset="0"/>
                        </a:rPr>
                        <m:t> </m:t>
                      </m:r>
                      <m:r>
                        <m:rPr>
                          <m:nor/>
                        </m:rPr>
                        <a:rPr lang="es-CO" sz="1200">
                          <a:latin typeface="Cambria Math" panose="02040503050406030204" pitchFamily="18" charset="0"/>
                          <a:ea typeface="Calibri" panose="020F0502020204030204" pitchFamily="34" charset="0"/>
                          <a:cs typeface="Times New Roman" panose="02020603050405020304" pitchFamily="18" charset="0"/>
                        </a:rPr>
                        <m:t>d</m:t>
                      </m:r>
                      <m:acc>
                        <m:accPr>
                          <m:chr m:val="⃗"/>
                          <m:ctrlPr>
                            <a:rPr lang="es-CO" sz="1200" i="1">
                              <a:effectLst/>
                              <a:latin typeface="Cambria Math" panose="02040503050406030204" pitchFamily="18" charset="0"/>
                              <a:ea typeface="Times New Roman" panose="02020603050405020304" pitchFamily="18" charset="0"/>
                            </a:rPr>
                          </m:ctrlPr>
                        </m:accPr>
                        <m:e>
                          <m:sSup>
                            <m:sSupPr>
                              <m:ctrlPr>
                                <a:rPr lang="es-CO" sz="1200" i="1">
                                  <a:effectLst/>
                                  <a:latin typeface="Cambria Math" panose="02040503050406030204" pitchFamily="18" charset="0"/>
                                  <a:ea typeface="Times New Roman" panose="02020603050405020304" pitchFamily="18" charset="0"/>
                                </a:rPr>
                              </m:ctrlPr>
                            </m:sSupPr>
                            <m:e>
                              <m:r>
                                <a:rPr lang="es-MX" sz="1200" i="1">
                                  <a:effectLst/>
                                  <a:latin typeface="Cambria Math" panose="02040503050406030204" pitchFamily="18" charset="0"/>
                                  <a:ea typeface="Times New Roman" panose="02020603050405020304" pitchFamily="18" charset="0"/>
                                  <a:cs typeface="Times New Roman" panose="02020603050405020304" pitchFamily="18" charset="0"/>
                                </a:rPr>
                                <m:t>𝜉</m:t>
                              </m:r>
                            </m:e>
                            <m:sup>
                              <m:r>
                                <a:rPr lang="es-MX" sz="1200" i="1">
                                  <a:effectLst/>
                                  <a:latin typeface="Cambria Math" panose="02040503050406030204" pitchFamily="18" charset="0"/>
                                  <a:ea typeface="Times New Roman" panose="02020603050405020304" pitchFamily="18" charset="0"/>
                                  <a:cs typeface="Times New Roman" panose="02020603050405020304" pitchFamily="18" charset="0"/>
                                </a:rPr>
                                <m:t>′</m:t>
                              </m:r>
                            </m:sup>
                          </m:sSup>
                        </m:e>
                      </m:acc>
                      <m:r>
                        <a:rPr lang="es-ES" sz="1200" b="0" i="1" smtClean="0">
                          <a:effectLst/>
                          <a:latin typeface="Cambria Math" panose="02040503050406030204" pitchFamily="18" charset="0"/>
                          <a:ea typeface="Times New Roman" panose="02020603050405020304" pitchFamily="18" charset="0"/>
                          <a:cs typeface="Times New Roman" panose="02020603050405020304" pitchFamily="18" charset="0"/>
                        </a:rPr>
                        <m:t>                                   (5)</m:t>
                      </m:r>
                    </m:oMath>
                  </m:oMathPara>
                </a14:m>
                <a:endParaRPr lang="es-CO" i="1" dirty="0"/>
              </a:p>
            </p:txBody>
          </p:sp>
        </mc:Choice>
        <mc:Fallback xmlns="">
          <p:sp>
            <p:nvSpPr>
              <p:cNvPr id="12" name="CuadroTexto 11">
                <a:extLst>
                  <a:ext uri="{FF2B5EF4-FFF2-40B4-BE49-F238E27FC236}">
                    <a16:creationId xmlns:a16="http://schemas.microsoft.com/office/drawing/2014/main" id="{FA5248D0-2B32-A6C6-95F9-A8B426B82310}"/>
                  </a:ext>
                </a:extLst>
              </p:cNvPr>
              <p:cNvSpPr txBox="1">
                <a:spLocks noRot="1" noChangeAspect="1" noMove="1" noResize="1" noEditPoints="1" noAdjustHandles="1" noChangeArrowheads="1" noChangeShapeType="1" noTextEdit="1"/>
              </p:cNvSpPr>
              <p:nvPr/>
            </p:nvSpPr>
            <p:spPr>
              <a:xfrm>
                <a:off x="1622238" y="2434171"/>
                <a:ext cx="3818038" cy="608628"/>
              </a:xfrm>
              <a:prstGeom prst="rect">
                <a:avLst/>
              </a:prstGeom>
              <a:blipFill>
                <a:blip r:embed="rId4"/>
                <a:stretch>
                  <a:fillRect t="-114000" b="-165000"/>
                </a:stretch>
              </a:blipFill>
            </p:spPr>
            <p:txBody>
              <a:bodyPr/>
              <a:lstStyle/>
              <a:p>
                <a:r>
                  <a:rPr lang="es-CO">
                    <a:noFill/>
                  </a:rPr>
                  <a:t> </a:t>
                </a:r>
              </a:p>
            </p:txBody>
          </p:sp>
        </mc:Fallback>
      </mc:AlternateContent>
      <p:sp>
        <p:nvSpPr>
          <p:cNvPr id="16" name="Google Shape;70;p15">
            <a:extLst>
              <a:ext uri="{FF2B5EF4-FFF2-40B4-BE49-F238E27FC236}">
                <a16:creationId xmlns:a16="http://schemas.microsoft.com/office/drawing/2014/main" id="{5A8FF4DB-AD89-0258-5AA1-C8705AEB530B}"/>
              </a:ext>
            </a:extLst>
          </p:cNvPr>
          <p:cNvSpPr txBox="1">
            <a:spLocks/>
          </p:cNvSpPr>
          <p:nvPr/>
        </p:nvSpPr>
        <p:spPr>
          <a:xfrm>
            <a:off x="601577" y="920169"/>
            <a:ext cx="2051779" cy="572701"/>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285750" indent="-285750" algn="just">
              <a:spcAft>
                <a:spcPts val="1200"/>
              </a:spcAft>
            </a:pPr>
            <a:r>
              <a:rPr lang="es-ES" sz="1200" dirty="0">
                <a:latin typeface="Times New Roman" panose="02020603050405020304" pitchFamily="18" charset="0"/>
                <a:cs typeface="Times New Roman" panose="02020603050405020304" pitchFamily="18" charset="0"/>
              </a:rPr>
              <a:t>Densidad superficial</a:t>
            </a:r>
          </a:p>
          <a:p>
            <a:pPr marL="0" indent="0">
              <a:spcAft>
                <a:spcPts val="1200"/>
              </a:spcAft>
              <a:buFont typeface="Arial"/>
              <a:buNone/>
            </a:pPr>
            <a:endParaRPr lang="es-ES" dirty="0">
              <a:latin typeface="Times New Roman" panose="02020603050405020304" pitchFamily="18" charset="0"/>
              <a:cs typeface="Times New Roman" panose="02020603050405020304" pitchFamily="18" charset="0"/>
            </a:endParaRPr>
          </a:p>
          <a:p>
            <a:pPr marL="0" indent="0">
              <a:spcAft>
                <a:spcPts val="1200"/>
              </a:spcAft>
              <a:buFont typeface="Arial"/>
              <a:buNone/>
            </a:pPr>
            <a:endParaRPr lang="es-CO"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3" name="CuadroTexto 22">
                <a:extLst>
                  <a:ext uri="{FF2B5EF4-FFF2-40B4-BE49-F238E27FC236}">
                    <a16:creationId xmlns:a16="http://schemas.microsoft.com/office/drawing/2014/main" id="{CE3239FA-18DD-8546-4247-1FC0EEC6A5F0}"/>
                  </a:ext>
                </a:extLst>
              </p:cNvPr>
              <p:cNvSpPr txBox="1"/>
              <p:nvPr/>
            </p:nvSpPr>
            <p:spPr>
              <a:xfrm>
                <a:off x="2393320" y="1259614"/>
                <a:ext cx="2978779" cy="47000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m:rPr>
                          <m:sty m:val="p"/>
                        </m:rPr>
                        <a:rPr lang="es-CO" sz="1200" smtClean="0">
                          <a:effectLst/>
                          <a:latin typeface="Cambria Math" panose="02040503050406030204" pitchFamily="18" charset="0"/>
                          <a:ea typeface="Calibri" panose="020F0502020204030204" pitchFamily="34" charset="0"/>
                          <a:cs typeface="Times New Roman" panose="02020603050405020304" pitchFamily="18" charset="0"/>
                        </a:rPr>
                        <m:t>Σ</m:t>
                      </m:r>
                      <m:d>
                        <m:dPr>
                          <m:ctrlPr>
                            <a:rPr lang="es-CO" sz="1200" i="1">
                              <a:effectLst/>
                              <a:latin typeface="Cambria Math" panose="02040503050406030204" pitchFamily="18" charset="0"/>
                            </a:rPr>
                          </m:ctrlPr>
                        </m:dPr>
                        <m:e>
                          <m:acc>
                            <m:accPr>
                              <m:chr m:val="⃗"/>
                              <m:ctrlPr>
                                <a:rPr lang="es-CO" sz="1200" i="1">
                                  <a:effectLst/>
                                  <a:latin typeface="Cambria Math" panose="02040503050406030204" pitchFamily="18" charset="0"/>
                                </a:rPr>
                              </m:ctrlPr>
                            </m:accPr>
                            <m:e>
                              <m:r>
                                <m:rPr>
                                  <m:sty m:val="p"/>
                                </m:rPr>
                                <a:rPr lang="es-CO" sz="1200">
                                  <a:effectLst/>
                                  <a:latin typeface="Cambria Math" panose="02040503050406030204" pitchFamily="18" charset="0"/>
                                  <a:ea typeface="Calibri" panose="020F0502020204030204" pitchFamily="34" charset="0"/>
                                  <a:cs typeface="Times New Roman" panose="02020603050405020304" pitchFamily="18" charset="0"/>
                                </a:rPr>
                                <m:t>ξ</m:t>
                              </m:r>
                            </m:e>
                          </m:acc>
                          <m:r>
                            <a:rPr lang="es-CO" sz="1200" i="1">
                              <a:effectLst/>
                              <a:latin typeface="Cambria Math" panose="02040503050406030204" pitchFamily="18" charset="0"/>
                              <a:ea typeface="Calibri" panose="020F0502020204030204" pitchFamily="34" charset="0"/>
                              <a:cs typeface="Times New Roman" panose="02020603050405020304" pitchFamily="18" charset="0"/>
                            </a:rPr>
                            <m:t> </m:t>
                          </m:r>
                        </m:e>
                      </m:d>
                      <m:r>
                        <a:rPr lang="es-CO" sz="1200" i="1">
                          <a:effectLst/>
                          <a:latin typeface="Cambria Math" panose="02040503050406030204" pitchFamily="18" charset="0"/>
                          <a:ea typeface="Calibri" panose="020F0502020204030204" pitchFamily="34" charset="0"/>
                          <a:cs typeface="Times New Roman" panose="02020603050405020304" pitchFamily="18" charset="0"/>
                        </a:rPr>
                        <m:t>=</m:t>
                      </m:r>
                      <m:nary>
                        <m:naryPr>
                          <m:subHide m:val="on"/>
                          <m:supHide m:val="on"/>
                          <m:ctrlPr>
                            <a:rPr lang="es-CO" sz="1200" i="1">
                              <a:effectLst/>
                              <a:latin typeface="Cambria Math" panose="02040503050406030204" pitchFamily="18" charset="0"/>
                            </a:rPr>
                          </m:ctrlPr>
                        </m:naryPr>
                        <m:sub/>
                        <m:sup/>
                        <m:e>
                          <m:r>
                            <m:rPr>
                              <m:sty m:val="p"/>
                            </m:rPr>
                            <a:rPr lang="es-CO" sz="1200">
                              <a:effectLst/>
                              <a:latin typeface="Cambria Math" panose="02040503050406030204" pitchFamily="18" charset="0"/>
                              <a:ea typeface="Calibri" panose="020F0502020204030204" pitchFamily="34" charset="0"/>
                              <a:cs typeface="Times New Roman" panose="02020603050405020304" pitchFamily="18" charset="0"/>
                            </a:rPr>
                            <m:t>ρ</m:t>
                          </m:r>
                          <m:d>
                            <m:dPr>
                              <m:ctrlPr>
                                <a:rPr lang="es-CO" sz="1200" i="1">
                                  <a:effectLst/>
                                  <a:latin typeface="Cambria Math" panose="02040503050406030204" pitchFamily="18" charset="0"/>
                                </a:rPr>
                              </m:ctrlPr>
                            </m:dPr>
                            <m:e>
                              <m:acc>
                                <m:accPr>
                                  <m:chr m:val="⃗"/>
                                  <m:ctrlPr>
                                    <a:rPr lang="es-CO" sz="1200" i="1">
                                      <a:effectLst/>
                                      <a:latin typeface="Cambria Math" panose="02040503050406030204" pitchFamily="18" charset="0"/>
                                    </a:rPr>
                                  </m:ctrlPr>
                                </m:accPr>
                                <m:e>
                                  <m:r>
                                    <m:rPr>
                                      <m:sty m:val="p"/>
                                    </m:rPr>
                                    <a:rPr lang="es-CO" sz="1200">
                                      <a:effectLst/>
                                      <a:latin typeface="Cambria Math" panose="02040503050406030204" pitchFamily="18" charset="0"/>
                                      <a:ea typeface="Calibri" panose="020F0502020204030204" pitchFamily="34" charset="0"/>
                                      <a:cs typeface="Times New Roman" panose="02020603050405020304" pitchFamily="18" charset="0"/>
                                    </a:rPr>
                                    <m:t>ξ</m:t>
                                  </m:r>
                                </m:e>
                              </m:acc>
                              <m:r>
                                <a:rPr lang="es-CO" sz="1200" i="1">
                                  <a:effectLst/>
                                  <a:latin typeface="Cambria Math" panose="02040503050406030204" pitchFamily="18" charset="0"/>
                                  <a:ea typeface="Calibri" panose="020F0502020204030204" pitchFamily="34" charset="0"/>
                                  <a:cs typeface="Times New Roman" panose="02020603050405020304" pitchFamily="18" charset="0"/>
                                </a:rPr>
                                <m:t>,</m:t>
                              </m:r>
                              <m:r>
                                <a:rPr lang="es-CO" sz="1200" i="1">
                                  <a:effectLst/>
                                  <a:latin typeface="Cambria Math" panose="02040503050406030204" pitchFamily="18" charset="0"/>
                                  <a:ea typeface="Calibri" panose="020F0502020204030204" pitchFamily="34" charset="0"/>
                                  <a:cs typeface="Times New Roman" panose="02020603050405020304" pitchFamily="18" charset="0"/>
                                </a:rPr>
                                <m:t>𝑧</m:t>
                              </m:r>
                            </m:e>
                          </m:d>
                        </m:e>
                      </m:nary>
                      <m:r>
                        <m:rPr>
                          <m:nor/>
                        </m:rPr>
                        <a:rPr lang="es-CO" sz="1200">
                          <a:latin typeface="Cambria Math" panose="02040503050406030204" pitchFamily="18" charset="0"/>
                          <a:ea typeface="Calibri" panose="020F0502020204030204" pitchFamily="34" charset="0"/>
                          <a:cs typeface="Times New Roman" panose="02020603050405020304" pitchFamily="18" charset="0"/>
                        </a:rPr>
                        <m:t>d</m:t>
                      </m:r>
                      <m:r>
                        <a:rPr lang="es-ES" sz="1200" b="0" i="1" smtClean="0">
                          <a:effectLst/>
                          <a:latin typeface="Cambria Math" panose="02040503050406030204" pitchFamily="18" charset="0"/>
                          <a:ea typeface="Calibri" panose="020F0502020204030204" pitchFamily="34" charset="0"/>
                          <a:cs typeface="Times New Roman" panose="02020603050405020304" pitchFamily="18" charset="0"/>
                        </a:rPr>
                        <m:t>𝑧</m:t>
                      </m:r>
                      <m:r>
                        <a:rPr lang="es-ES" sz="1200" b="0" i="1" smtClean="0">
                          <a:effectLst/>
                          <a:latin typeface="Cambria Math" panose="02040503050406030204" pitchFamily="18" charset="0"/>
                          <a:ea typeface="Calibri" panose="020F0502020204030204" pitchFamily="34" charset="0"/>
                          <a:cs typeface="Times New Roman" panose="02020603050405020304" pitchFamily="18" charset="0"/>
                        </a:rPr>
                        <m:t>                                (4)</m:t>
                      </m:r>
                    </m:oMath>
                  </m:oMathPara>
                </a14:m>
                <a:endParaRPr lang="es-CO" sz="1200" dirty="0"/>
              </a:p>
            </p:txBody>
          </p:sp>
        </mc:Choice>
        <mc:Fallback xmlns="">
          <p:sp>
            <p:nvSpPr>
              <p:cNvPr id="23" name="CuadroTexto 22">
                <a:extLst>
                  <a:ext uri="{FF2B5EF4-FFF2-40B4-BE49-F238E27FC236}">
                    <a16:creationId xmlns:a16="http://schemas.microsoft.com/office/drawing/2014/main" id="{CE3239FA-18DD-8546-4247-1FC0EEC6A5F0}"/>
                  </a:ext>
                </a:extLst>
              </p:cNvPr>
              <p:cNvSpPr txBox="1">
                <a:spLocks noRot="1" noChangeAspect="1" noMove="1" noResize="1" noEditPoints="1" noAdjustHandles="1" noChangeArrowheads="1" noChangeShapeType="1" noTextEdit="1"/>
              </p:cNvSpPr>
              <p:nvPr/>
            </p:nvSpPr>
            <p:spPr>
              <a:xfrm>
                <a:off x="2393320" y="1259614"/>
                <a:ext cx="2978779" cy="470000"/>
              </a:xfrm>
              <a:prstGeom prst="rect">
                <a:avLst/>
              </a:prstGeom>
              <a:blipFill>
                <a:blip r:embed="rId5"/>
                <a:stretch>
                  <a:fillRect t="-161039" b="-231169"/>
                </a:stretch>
              </a:blipFill>
            </p:spPr>
            <p:txBody>
              <a:bodyPr/>
              <a:lstStyle/>
              <a:p>
                <a:r>
                  <a:rPr lang="es-CO">
                    <a:noFill/>
                  </a:rPr>
                  <a:t> </a:t>
                </a:r>
              </a:p>
            </p:txBody>
          </p:sp>
        </mc:Fallback>
      </mc:AlternateContent>
      <p:sp>
        <p:nvSpPr>
          <p:cNvPr id="26" name="Google Shape;70;p15">
            <a:extLst>
              <a:ext uri="{FF2B5EF4-FFF2-40B4-BE49-F238E27FC236}">
                <a16:creationId xmlns:a16="http://schemas.microsoft.com/office/drawing/2014/main" id="{B75F07A4-D5F2-09F1-E8BA-44E97C4BDE1B}"/>
              </a:ext>
            </a:extLst>
          </p:cNvPr>
          <p:cNvSpPr txBox="1">
            <a:spLocks/>
          </p:cNvSpPr>
          <p:nvPr/>
        </p:nvSpPr>
        <p:spPr>
          <a:xfrm>
            <a:off x="601576" y="1832315"/>
            <a:ext cx="4237124" cy="572701"/>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285750" indent="-285750" algn="just">
              <a:spcAft>
                <a:spcPts val="1200"/>
              </a:spcAft>
            </a:pPr>
            <a:r>
              <a:rPr lang="es-ES" sz="1200" dirty="0">
                <a:latin typeface="Times New Roman" panose="02020603050405020304" pitchFamily="18" charset="0"/>
                <a:cs typeface="Times New Roman" panose="02020603050405020304" pitchFamily="18" charset="0"/>
              </a:rPr>
              <a:t>Ángulo de deflexión: destruición continua de masa puntual</a:t>
            </a:r>
          </a:p>
          <a:p>
            <a:pPr marL="0" indent="0">
              <a:spcAft>
                <a:spcPts val="1200"/>
              </a:spcAft>
              <a:buFont typeface="Arial"/>
              <a:buNone/>
            </a:pPr>
            <a:endParaRPr lang="es-ES" sz="1200" dirty="0">
              <a:latin typeface="Times New Roman" panose="02020603050405020304" pitchFamily="18" charset="0"/>
              <a:cs typeface="Times New Roman" panose="02020603050405020304" pitchFamily="18" charset="0"/>
            </a:endParaRPr>
          </a:p>
          <a:p>
            <a:pPr marL="0" indent="0">
              <a:spcAft>
                <a:spcPts val="1200"/>
              </a:spcAft>
              <a:buFont typeface="Arial"/>
              <a:buNone/>
            </a:pPr>
            <a:endParaRPr lang="es-CO" sz="1200" dirty="0">
              <a:latin typeface="Times New Roman" panose="02020603050405020304" pitchFamily="18" charset="0"/>
              <a:cs typeface="Times New Roman" panose="02020603050405020304" pitchFamily="18" charset="0"/>
            </a:endParaRPr>
          </a:p>
        </p:txBody>
      </p:sp>
      <p:pic>
        <p:nvPicPr>
          <p:cNvPr id="28" name="Imagen 27">
            <a:extLst>
              <a:ext uri="{FF2B5EF4-FFF2-40B4-BE49-F238E27FC236}">
                <a16:creationId xmlns:a16="http://schemas.microsoft.com/office/drawing/2014/main" id="{B6052A18-F1FC-F431-2539-4AFE01AEF4E2}"/>
              </a:ext>
            </a:extLst>
          </p:cNvPr>
          <p:cNvPicPr>
            <a:picLocks noChangeAspect="1"/>
          </p:cNvPicPr>
          <p:nvPr/>
        </p:nvPicPr>
        <p:blipFill>
          <a:blip r:embed="rId6"/>
          <a:stretch>
            <a:fillRect/>
          </a:stretch>
        </p:blipFill>
        <p:spPr>
          <a:xfrm>
            <a:off x="5748079" y="802269"/>
            <a:ext cx="2617525" cy="3337692"/>
          </a:xfrm>
          <a:prstGeom prst="rect">
            <a:avLst/>
          </a:prstGeom>
        </p:spPr>
      </p:pic>
    </p:spTree>
    <p:extLst>
      <p:ext uri="{BB962C8B-B14F-4D97-AF65-F5344CB8AC3E}">
        <p14:creationId xmlns:p14="http://schemas.microsoft.com/office/powerpoint/2010/main" val="1335984541"/>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4290217E-4331-6D02-63BC-6B058EA0C8D8}"/>
              </a:ext>
            </a:extLst>
          </p:cNvPr>
          <p:cNvPicPr>
            <a:picLocks noChangeAspect="1"/>
          </p:cNvPicPr>
          <p:nvPr/>
        </p:nvPicPr>
        <p:blipFill>
          <a:blip r:embed="rId3"/>
          <a:stretch>
            <a:fillRect/>
          </a:stretch>
        </p:blipFill>
        <p:spPr>
          <a:xfrm>
            <a:off x="0" y="0"/>
            <a:ext cx="9144000" cy="5143500"/>
          </a:xfrm>
          <a:prstGeom prst="rect">
            <a:avLst/>
          </a:prstGeom>
        </p:spPr>
      </p:pic>
      <p:pic>
        <p:nvPicPr>
          <p:cNvPr id="16" name="Imagen 15">
            <a:extLst>
              <a:ext uri="{FF2B5EF4-FFF2-40B4-BE49-F238E27FC236}">
                <a16:creationId xmlns:a16="http://schemas.microsoft.com/office/drawing/2014/main" id="{F0406BCC-0187-066C-9EE7-81AC932F8201}"/>
              </a:ext>
            </a:extLst>
          </p:cNvPr>
          <p:cNvPicPr>
            <a:picLocks noChangeAspect="1"/>
          </p:cNvPicPr>
          <p:nvPr/>
        </p:nvPicPr>
        <p:blipFill>
          <a:blip r:embed="rId4"/>
          <a:stretch>
            <a:fillRect/>
          </a:stretch>
        </p:blipFill>
        <p:spPr>
          <a:xfrm>
            <a:off x="2132633" y="1984234"/>
            <a:ext cx="4684192" cy="2456026"/>
          </a:xfrm>
          <a:prstGeom prst="rect">
            <a:avLst/>
          </a:prstGeom>
        </p:spPr>
      </p:pic>
      <p:sp>
        <p:nvSpPr>
          <p:cNvPr id="17" name="CuadroTexto 16">
            <a:extLst>
              <a:ext uri="{FF2B5EF4-FFF2-40B4-BE49-F238E27FC236}">
                <a16:creationId xmlns:a16="http://schemas.microsoft.com/office/drawing/2014/main" id="{E2EC2805-DF17-4EF8-E444-5DD3661AC3FA}"/>
              </a:ext>
            </a:extLst>
          </p:cNvPr>
          <p:cNvSpPr txBox="1"/>
          <p:nvPr/>
        </p:nvSpPr>
        <p:spPr>
          <a:xfrm>
            <a:off x="2037634" y="4440260"/>
            <a:ext cx="4779191" cy="400110"/>
          </a:xfrm>
          <a:prstGeom prst="rect">
            <a:avLst/>
          </a:prstGeom>
          <a:noFill/>
        </p:spPr>
        <p:txBody>
          <a:bodyPr wrap="square" rtlCol="0">
            <a:spAutoFit/>
          </a:bodyPr>
          <a:lstStyle/>
          <a:p>
            <a:pPr algn="just"/>
            <a:r>
              <a:rPr lang="es-ES" sz="1000" b="1" dirty="0">
                <a:solidFill>
                  <a:schemeClr val="tx1">
                    <a:lumMod val="65000"/>
                    <a:lumOff val="35000"/>
                  </a:schemeClr>
                </a:solidFill>
                <a:latin typeface="Times New Roman" panose="02020603050405020304" pitchFamily="18" charset="0"/>
                <a:cs typeface="Times New Roman" panose="02020603050405020304" pitchFamily="18" charset="0"/>
              </a:rPr>
              <a:t>Figura 4</a:t>
            </a:r>
            <a:r>
              <a:rPr lang="es-ES" sz="1000" dirty="0">
                <a:solidFill>
                  <a:schemeClr val="tx1">
                    <a:lumMod val="65000"/>
                    <a:lumOff val="35000"/>
                  </a:schemeClr>
                </a:solidFill>
                <a:latin typeface="Times New Roman" panose="02020603050405020304" pitchFamily="18" charset="0"/>
                <a:cs typeface="Times New Roman" panose="02020603050405020304" pitchFamily="18" charset="0"/>
              </a:rPr>
              <a:t>. Configuración en una dimensión de un sistema lente gravitacional debido a una masa puntual.</a:t>
            </a:r>
            <a:endParaRPr lang="es-CO" sz="1000" dirty="0">
              <a:solidFill>
                <a:schemeClr val="tx1">
                  <a:lumMod val="65000"/>
                  <a:lumOff val="35000"/>
                </a:schemeClr>
              </a:solidFill>
              <a:latin typeface="Times New Roman" panose="02020603050405020304" pitchFamily="18" charset="0"/>
              <a:cs typeface="Times New Roman" panose="02020603050405020304" pitchFamily="18" charset="0"/>
            </a:endParaRPr>
          </a:p>
        </p:txBody>
      </p:sp>
      <p:sp>
        <p:nvSpPr>
          <p:cNvPr id="2" name="Elipse 1">
            <a:extLst>
              <a:ext uri="{FF2B5EF4-FFF2-40B4-BE49-F238E27FC236}">
                <a16:creationId xmlns:a16="http://schemas.microsoft.com/office/drawing/2014/main" id="{FEBF9F4A-AC60-93A3-1ACE-10458CEA817D}"/>
              </a:ext>
            </a:extLst>
          </p:cNvPr>
          <p:cNvSpPr/>
          <p:nvPr/>
        </p:nvSpPr>
        <p:spPr>
          <a:xfrm>
            <a:off x="8494181" y="188602"/>
            <a:ext cx="447677" cy="454040"/>
          </a:xfrm>
          <a:prstGeom prst="ellipse">
            <a:avLst/>
          </a:prstGeom>
          <a:solidFill>
            <a:srgbClr val="D20000"/>
          </a:solidFill>
          <a:ln>
            <a:solidFill>
              <a:srgbClr val="D2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 name="Google Shape;69;p15">
            <a:extLst>
              <a:ext uri="{FF2B5EF4-FFF2-40B4-BE49-F238E27FC236}">
                <a16:creationId xmlns:a16="http://schemas.microsoft.com/office/drawing/2014/main" id="{A14D9DF7-17A3-E7DC-2AB7-DF709FD471EA}"/>
              </a:ext>
            </a:extLst>
          </p:cNvPr>
          <p:cNvSpPr txBox="1">
            <a:spLocks/>
          </p:cNvSpPr>
          <p:nvPr/>
        </p:nvSpPr>
        <p:spPr>
          <a:xfrm>
            <a:off x="8548960" y="188602"/>
            <a:ext cx="649819" cy="493513"/>
          </a:xfrm>
          <a:prstGeom prst="rect">
            <a:avLst/>
          </a:prstGeom>
          <a:noFill/>
          <a:ln>
            <a:noFill/>
          </a:ln>
        </p:spPr>
        <p:txBody>
          <a:bodyPr spcFirstLastPara="1" wrap="square" lIns="91425" tIns="91425" rIns="91425" bIns="91425" anchor="t" anchorCtr="0">
            <a:normAutofit fontScale="900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s-ES" b="1" dirty="0">
                <a:solidFill>
                  <a:schemeClr val="bg1">
                    <a:lumMod val="95000"/>
                  </a:schemeClr>
                </a:solidFill>
                <a:latin typeface="Times New Roman" panose="02020603050405020304" pitchFamily="18" charset="0"/>
                <a:cs typeface="Times New Roman" panose="02020603050405020304" pitchFamily="18" charset="0"/>
              </a:rPr>
              <a:t>5</a:t>
            </a:r>
          </a:p>
        </p:txBody>
      </p:sp>
      <p:sp>
        <p:nvSpPr>
          <p:cNvPr id="13" name="Google Shape;70;p15">
            <a:extLst>
              <a:ext uri="{FF2B5EF4-FFF2-40B4-BE49-F238E27FC236}">
                <a16:creationId xmlns:a16="http://schemas.microsoft.com/office/drawing/2014/main" id="{48E690DB-0938-21A8-D14F-8E4C9B441B62}"/>
              </a:ext>
            </a:extLst>
          </p:cNvPr>
          <p:cNvSpPr txBox="1">
            <a:spLocks/>
          </p:cNvSpPr>
          <p:nvPr/>
        </p:nvSpPr>
        <p:spPr>
          <a:xfrm>
            <a:off x="444093" y="949439"/>
            <a:ext cx="2112031" cy="48246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285750" indent="-285750">
              <a:spcAft>
                <a:spcPts val="1200"/>
              </a:spcAft>
            </a:pPr>
            <a:r>
              <a:rPr lang="es-ES" sz="1200" dirty="0">
                <a:solidFill>
                  <a:schemeClr val="tx1">
                    <a:lumMod val="65000"/>
                    <a:lumOff val="35000"/>
                  </a:schemeClr>
                </a:solidFill>
                <a:latin typeface="Times New Roman" panose="02020603050405020304" pitchFamily="18" charset="0"/>
                <a:cs typeface="Times New Roman" panose="02020603050405020304" pitchFamily="18" charset="0"/>
              </a:rPr>
              <a:t>Ecuación de la lente.</a:t>
            </a:r>
            <a:endParaRPr lang="es-ES" sz="1200" dirty="0">
              <a:solidFill>
                <a:schemeClr val="tx1"/>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8" name="CuadroTexto 17">
                <a:extLst>
                  <a:ext uri="{FF2B5EF4-FFF2-40B4-BE49-F238E27FC236}">
                    <a16:creationId xmlns:a16="http://schemas.microsoft.com/office/drawing/2014/main" id="{1C31235E-CA78-F9CD-1AE8-47C62A0C8546}"/>
                  </a:ext>
                </a:extLst>
              </p:cNvPr>
              <p:cNvSpPr txBox="1"/>
              <p:nvPr/>
            </p:nvSpPr>
            <p:spPr>
              <a:xfrm>
                <a:off x="1028976" y="1353408"/>
                <a:ext cx="1527149" cy="2268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s-CO" sz="1200" i="1" smtClean="0">
                              <a:effectLst/>
                              <a:latin typeface="Cambria Math" panose="02040503050406030204" pitchFamily="18" charset="0"/>
                            </a:rPr>
                          </m:ctrlPr>
                        </m:accPr>
                        <m:e>
                          <m:r>
                            <a:rPr lang="es-CO" sz="1200" i="1" smtClean="0">
                              <a:effectLst/>
                              <a:latin typeface="Cambria Math" panose="02040503050406030204" pitchFamily="18" charset="0"/>
                            </a:rPr>
                            <m:t>𝛽</m:t>
                          </m:r>
                        </m:e>
                      </m:acc>
                      <m:r>
                        <a:rPr lang="es-CO" sz="1200" i="1" smtClean="0">
                          <a:effectLst/>
                          <a:latin typeface="Cambria Math" panose="02040503050406030204" pitchFamily="18" charset="0"/>
                        </a:rPr>
                        <m:t>=</m:t>
                      </m:r>
                      <m:acc>
                        <m:accPr>
                          <m:chr m:val="⃗"/>
                          <m:ctrlPr>
                            <a:rPr lang="es-CO" sz="1200" i="1">
                              <a:effectLst/>
                              <a:latin typeface="Cambria Math" panose="02040503050406030204" pitchFamily="18" charset="0"/>
                            </a:rPr>
                          </m:ctrlPr>
                        </m:accPr>
                        <m:e>
                          <m:r>
                            <a:rPr lang="es-CO" sz="1200" i="1" smtClean="0">
                              <a:effectLst/>
                              <a:latin typeface="Cambria Math" panose="02040503050406030204" pitchFamily="18" charset="0"/>
                            </a:rPr>
                            <m:t>𝜃</m:t>
                          </m:r>
                        </m:e>
                      </m:acc>
                      <m:r>
                        <a:rPr lang="es-ES" sz="1200" b="0" i="1" smtClean="0">
                          <a:effectLst/>
                          <a:latin typeface="Cambria Math" panose="02040503050406030204" pitchFamily="18" charset="0"/>
                        </a:rPr>
                        <m:t>−</m:t>
                      </m:r>
                      <m:acc>
                        <m:accPr>
                          <m:chr m:val="⃗"/>
                          <m:ctrlPr>
                            <a:rPr lang="es-CO" sz="1200" i="1">
                              <a:effectLst/>
                              <a:latin typeface="Cambria Math" panose="02040503050406030204" pitchFamily="18" charset="0"/>
                            </a:rPr>
                          </m:ctrlPr>
                        </m:accPr>
                        <m:e>
                          <m:r>
                            <a:rPr lang="es-CO" sz="1200" i="1" smtClean="0">
                              <a:effectLst/>
                              <a:latin typeface="Cambria Math" panose="02040503050406030204" pitchFamily="18" charset="0"/>
                              <a:ea typeface="Cambria Math" panose="02040503050406030204" pitchFamily="18" charset="0"/>
                            </a:rPr>
                            <m:t>𝛼</m:t>
                          </m:r>
                        </m:e>
                      </m:acc>
                      <m:d>
                        <m:dPr>
                          <m:ctrlPr>
                            <a:rPr lang="es-ES" sz="1200" b="0" i="1" smtClean="0">
                              <a:effectLst/>
                              <a:latin typeface="Cambria Math" panose="02040503050406030204" pitchFamily="18" charset="0"/>
                            </a:rPr>
                          </m:ctrlPr>
                        </m:dPr>
                        <m:e>
                          <m:acc>
                            <m:accPr>
                              <m:chr m:val="⃗"/>
                              <m:ctrlPr>
                                <a:rPr lang="es-CO" sz="1200" i="1">
                                  <a:effectLst/>
                                  <a:latin typeface="Cambria Math" panose="02040503050406030204" pitchFamily="18" charset="0"/>
                                </a:rPr>
                              </m:ctrlPr>
                            </m:accPr>
                            <m:e>
                              <m:r>
                                <a:rPr lang="es-CO" sz="1200" i="1">
                                  <a:effectLst/>
                                  <a:latin typeface="Cambria Math" panose="02040503050406030204" pitchFamily="18" charset="0"/>
                                </a:rPr>
                                <m:t>𝜃</m:t>
                              </m:r>
                            </m:e>
                          </m:acc>
                        </m:e>
                      </m:d>
                      <m:r>
                        <a:rPr lang="es-ES" sz="1200" b="0" i="1" smtClean="0">
                          <a:effectLst/>
                          <a:latin typeface="Cambria Math" panose="02040503050406030204" pitchFamily="18" charset="0"/>
                        </a:rPr>
                        <m:t>           (6)</m:t>
                      </m:r>
                    </m:oMath>
                  </m:oMathPara>
                </a14:m>
                <a:endParaRPr lang="es-CO" i="1" dirty="0"/>
              </a:p>
            </p:txBody>
          </p:sp>
        </mc:Choice>
        <mc:Fallback xmlns="">
          <p:sp>
            <p:nvSpPr>
              <p:cNvPr id="18" name="CuadroTexto 17">
                <a:extLst>
                  <a:ext uri="{FF2B5EF4-FFF2-40B4-BE49-F238E27FC236}">
                    <a16:creationId xmlns:a16="http://schemas.microsoft.com/office/drawing/2014/main" id="{1C31235E-CA78-F9CD-1AE8-47C62A0C8546}"/>
                  </a:ext>
                </a:extLst>
              </p:cNvPr>
              <p:cNvSpPr txBox="1">
                <a:spLocks noRot="1" noChangeAspect="1" noMove="1" noResize="1" noEditPoints="1" noAdjustHandles="1" noChangeArrowheads="1" noChangeShapeType="1" noTextEdit="1"/>
              </p:cNvSpPr>
              <p:nvPr/>
            </p:nvSpPr>
            <p:spPr>
              <a:xfrm>
                <a:off x="1028976" y="1353408"/>
                <a:ext cx="1527149" cy="226857"/>
              </a:xfrm>
              <a:prstGeom prst="rect">
                <a:avLst/>
              </a:prstGeom>
              <a:blipFill>
                <a:blip r:embed="rId5"/>
                <a:stretch>
                  <a:fillRect l="-2800" t="-21622" r="-3200" b="-29730"/>
                </a:stretch>
              </a:blipFill>
            </p:spPr>
            <p:txBody>
              <a:bodyPr/>
              <a:lstStyle/>
              <a:p>
                <a:r>
                  <a:rPr lang="es-CO">
                    <a:noFill/>
                  </a:rPr>
                  <a:t> </a:t>
                </a:r>
              </a:p>
            </p:txBody>
          </p:sp>
        </mc:Fallback>
      </mc:AlternateContent>
      <p:sp>
        <p:nvSpPr>
          <p:cNvPr id="20" name="Google Shape;70;p15">
            <a:extLst>
              <a:ext uri="{FF2B5EF4-FFF2-40B4-BE49-F238E27FC236}">
                <a16:creationId xmlns:a16="http://schemas.microsoft.com/office/drawing/2014/main" id="{F4404305-51E9-A694-8F9D-CEBEC48EF5FB}"/>
              </a:ext>
            </a:extLst>
          </p:cNvPr>
          <p:cNvSpPr txBox="1">
            <a:spLocks/>
          </p:cNvSpPr>
          <p:nvPr/>
        </p:nvSpPr>
        <p:spPr>
          <a:xfrm>
            <a:off x="3168439" y="949439"/>
            <a:ext cx="2949110" cy="48246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285750" indent="-285750">
              <a:spcAft>
                <a:spcPts val="1200"/>
              </a:spcAft>
            </a:pPr>
            <a:r>
              <a:rPr lang="es-ES" sz="1200" dirty="0">
                <a:solidFill>
                  <a:schemeClr val="tx1">
                    <a:lumMod val="65000"/>
                    <a:lumOff val="35000"/>
                  </a:schemeClr>
                </a:solidFill>
                <a:latin typeface="Times New Roman" panose="02020603050405020304" pitchFamily="18" charset="0"/>
                <a:cs typeface="Times New Roman" panose="02020603050405020304" pitchFamily="18" charset="0"/>
              </a:rPr>
              <a:t>Ángulo de deflexión reducido</a:t>
            </a:r>
            <a:r>
              <a:rPr lang="es-ES" sz="1400" dirty="0">
                <a:solidFill>
                  <a:schemeClr val="tx1">
                    <a:lumMod val="65000"/>
                    <a:lumOff val="35000"/>
                  </a:schemeClr>
                </a:solidFill>
                <a:latin typeface="Times New Roman" panose="02020603050405020304" pitchFamily="18" charset="0"/>
                <a:cs typeface="Times New Roman" panose="02020603050405020304" pitchFamily="18" charset="0"/>
              </a:rPr>
              <a:t>.</a:t>
            </a:r>
            <a:endParaRPr lang="es-ES" sz="1400" dirty="0">
              <a:solidFill>
                <a:schemeClr val="tx1"/>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2" name="CuadroTexto 21">
                <a:extLst>
                  <a:ext uri="{FF2B5EF4-FFF2-40B4-BE49-F238E27FC236}">
                    <a16:creationId xmlns:a16="http://schemas.microsoft.com/office/drawing/2014/main" id="{261D8F46-1BB6-FB08-0B91-516666C5A32B}"/>
                  </a:ext>
                </a:extLst>
              </p:cNvPr>
              <p:cNvSpPr txBox="1"/>
              <p:nvPr/>
            </p:nvSpPr>
            <p:spPr>
              <a:xfrm>
                <a:off x="3168439" y="1287097"/>
                <a:ext cx="2882188" cy="46948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acc>
                        <m:accPr>
                          <m:chr m:val="⃗"/>
                          <m:ctrlPr>
                            <a:rPr lang="es-CO" sz="1200" i="1" smtClean="0">
                              <a:effectLst/>
                              <a:latin typeface="Cambria Math" panose="02040503050406030204" pitchFamily="18" charset="0"/>
                            </a:rPr>
                          </m:ctrlPr>
                        </m:accPr>
                        <m:e>
                          <m:r>
                            <a:rPr lang="es-CO" sz="1200" i="1" smtClean="0">
                              <a:effectLst/>
                              <a:latin typeface="Cambria Math" panose="02040503050406030204" pitchFamily="18" charset="0"/>
                              <a:ea typeface="Cambria Math" panose="02040503050406030204" pitchFamily="18" charset="0"/>
                            </a:rPr>
                            <m:t>𝛼</m:t>
                          </m:r>
                        </m:e>
                      </m:acc>
                      <m:r>
                        <a:rPr lang="es-CO" sz="1200" i="1">
                          <a:effectLst/>
                          <a:latin typeface="Cambria Math" panose="02040503050406030204" pitchFamily="18" charset="0"/>
                        </a:rPr>
                        <m:t>≡</m:t>
                      </m:r>
                      <m:acc>
                        <m:accPr>
                          <m:chr m:val="⃗"/>
                          <m:ctrlPr>
                            <a:rPr lang="es-CO" sz="1200" i="1" smtClean="0">
                              <a:effectLst/>
                              <a:latin typeface="Cambria Math" panose="02040503050406030204" pitchFamily="18" charset="0"/>
                            </a:rPr>
                          </m:ctrlPr>
                        </m:accPr>
                        <m:e>
                          <m:acc>
                            <m:accPr>
                              <m:chr m:val="̃"/>
                              <m:ctrlPr>
                                <a:rPr lang="es-CO" sz="1200" i="1">
                                  <a:solidFill>
                                    <a:srgbClr val="836967"/>
                                  </a:solidFill>
                                  <a:effectLst/>
                                  <a:latin typeface="Cambria Math" panose="02040503050406030204" pitchFamily="18" charset="0"/>
                                </a:rPr>
                              </m:ctrlPr>
                            </m:accPr>
                            <m:e>
                              <m:r>
                                <a:rPr lang="es-CO" sz="1200" i="1">
                                  <a:effectLst/>
                                  <a:latin typeface="Cambria Math" panose="02040503050406030204" pitchFamily="18" charset="0"/>
                                </a:rPr>
                                <m:t>𝛼</m:t>
                              </m:r>
                            </m:e>
                          </m:acc>
                        </m:e>
                      </m:acc>
                      <m:f>
                        <m:fPr>
                          <m:ctrlPr>
                            <a:rPr lang="es-CO" sz="1200" i="1">
                              <a:solidFill>
                                <a:srgbClr val="836967"/>
                              </a:solidFill>
                              <a:effectLst/>
                              <a:latin typeface="Cambria Math" panose="02040503050406030204" pitchFamily="18" charset="0"/>
                            </a:rPr>
                          </m:ctrlPr>
                        </m:fPr>
                        <m:num>
                          <m:sSub>
                            <m:sSubPr>
                              <m:ctrlPr>
                                <a:rPr lang="es-CO" sz="1200" i="1">
                                  <a:solidFill>
                                    <a:srgbClr val="836967"/>
                                  </a:solidFill>
                                  <a:effectLst/>
                                  <a:latin typeface="Cambria Math" panose="02040503050406030204" pitchFamily="18" charset="0"/>
                                </a:rPr>
                              </m:ctrlPr>
                            </m:sSubPr>
                            <m:e>
                              <m:r>
                                <a:rPr lang="es-CO" sz="1200" i="1">
                                  <a:effectLst/>
                                  <a:latin typeface="Cambria Math" panose="02040503050406030204" pitchFamily="18" charset="0"/>
                                </a:rPr>
                                <m:t>𝐷</m:t>
                              </m:r>
                            </m:e>
                            <m:sub>
                              <m:r>
                                <a:rPr lang="es-CO" sz="1200" i="1">
                                  <a:effectLst/>
                                  <a:latin typeface="Cambria Math" panose="02040503050406030204" pitchFamily="18" charset="0"/>
                                </a:rPr>
                                <m:t>𝐿𝑆</m:t>
                              </m:r>
                            </m:sub>
                          </m:sSub>
                        </m:num>
                        <m:den>
                          <m:sSub>
                            <m:sSubPr>
                              <m:ctrlPr>
                                <a:rPr lang="es-CO" sz="1200" i="1">
                                  <a:solidFill>
                                    <a:srgbClr val="836967"/>
                                  </a:solidFill>
                                  <a:effectLst/>
                                  <a:latin typeface="Cambria Math" panose="02040503050406030204" pitchFamily="18" charset="0"/>
                                </a:rPr>
                              </m:ctrlPr>
                            </m:sSubPr>
                            <m:e>
                              <m:r>
                                <a:rPr lang="es-CO" sz="1200" i="1">
                                  <a:effectLst/>
                                  <a:latin typeface="Cambria Math" panose="02040503050406030204" pitchFamily="18" charset="0"/>
                                </a:rPr>
                                <m:t>𝐷</m:t>
                              </m:r>
                            </m:e>
                            <m:sub>
                              <m:r>
                                <a:rPr lang="es-CO" sz="1200" i="1">
                                  <a:effectLst/>
                                  <a:latin typeface="Cambria Math" panose="02040503050406030204" pitchFamily="18" charset="0"/>
                                </a:rPr>
                                <m:t>𝑂𝑆</m:t>
                              </m:r>
                            </m:sub>
                          </m:sSub>
                        </m:den>
                      </m:f>
                      <m:r>
                        <a:rPr lang="es-ES" sz="1200" b="0" i="1" smtClean="0">
                          <a:effectLst/>
                          <a:latin typeface="Cambria Math" panose="02040503050406030204" pitchFamily="18" charset="0"/>
                        </a:rPr>
                        <m:t>                 (7)</m:t>
                      </m:r>
                    </m:oMath>
                  </m:oMathPara>
                </a14:m>
                <a:endParaRPr lang="es-CO" i="1" dirty="0">
                  <a:effectLst/>
                </a:endParaRPr>
              </a:p>
            </p:txBody>
          </p:sp>
        </mc:Choice>
        <mc:Fallback xmlns="">
          <p:sp>
            <p:nvSpPr>
              <p:cNvPr id="22" name="CuadroTexto 21">
                <a:extLst>
                  <a:ext uri="{FF2B5EF4-FFF2-40B4-BE49-F238E27FC236}">
                    <a16:creationId xmlns:a16="http://schemas.microsoft.com/office/drawing/2014/main" id="{261D8F46-1BB6-FB08-0B91-516666C5A32B}"/>
                  </a:ext>
                </a:extLst>
              </p:cNvPr>
              <p:cNvSpPr txBox="1">
                <a:spLocks noRot="1" noChangeAspect="1" noMove="1" noResize="1" noEditPoints="1" noAdjustHandles="1" noChangeArrowheads="1" noChangeShapeType="1" noTextEdit="1"/>
              </p:cNvSpPr>
              <p:nvPr/>
            </p:nvSpPr>
            <p:spPr>
              <a:xfrm>
                <a:off x="3168439" y="1287097"/>
                <a:ext cx="2882188" cy="469487"/>
              </a:xfrm>
              <a:prstGeom prst="rect">
                <a:avLst/>
              </a:prstGeom>
              <a:blipFill>
                <a:blip r:embed="rId6"/>
                <a:stretch>
                  <a:fillRect/>
                </a:stretch>
              </a:blipFill>
            </p:spPr>
            <p:txBody>
              <a:bodyPr/>
              <a:lstStyle/>
              <a:p>
                <a:r>
                  <a:rPr lang="es-CO">
                    <a:noFill/>
                  </a:rPr>
                  <a:t> </a:t>
                </a:r>
              </a:p>
            </p:txBody>
          </p:sp>
        </mc:Fallback>
      </mc:AlternateContent>
      <p:sp>
        <p:nvSpPr>
          <p:cNvPr id="23" name="Google Shape;70;p15">
            <a:extLst>
              <a:ext uri="{FF2B5EF4-FFF2-40B4-BE49-F238E27FC236}">
                <a16:creationId xmlns:a16="http://schemas.microsoft.com/office/drawing/2014/main" id="{D9527A0B-D0BD-1C6F-644F-1A8044BF4A93}"/>
              </a:ext>
            </a:extLst>
          </p:cNvPr>
          <p:cNvSpPr txBox="1">
            <a:spLocks/>
          </p:cNvSpPr>
          <p:nvPr/>
        </p:nvSpPr>
        <p:spPr>
          <a:xfrm>
            <a:off x="6465864" y="997690"/>
            <a:ext cx="2949110" cy="48246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285750" indent="-285750">
              <a:spcAft>
                <a:spcPts val="1200"/>
              </a:spcAft>
            </a:pPr>
            <a:r>
              <a:rPr lang="es-ES" sz="1200" dirty="0">
                <a:solidFill>
                  <a:schemeClr val="tx1">
                    <a:lumMod val="65000"/>
                    <a:lumOff val="35000"/>
                  </a:schemeClr>
                </a:solidFill>
                <a:latin typeface="Times New Roman" panose="02020603050405020304" pitchFamily="18" charset="0"/>
                <a:cs typeface="Times New Roman" panose="02020603050405020304" pitchFamily="18" charset="0"/>
              </a:rPr>
              <a:t>Potencial gravitacional.</a:t>
            </a:r>
            <a:endParaRPr lang="es-ES" sz="1200" dirty="0">
              <a:solidFill>
                <a:schemeClr val="tx1"/>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4" name="CuadroTexto 23">
                <a:extLst>
                  <a:ext uri="{FF2B5EF4-FFF2-40B4-BE49-F238E27FC236}">
                    <a16:creationId xmlns:a16="http://schemas.microsoft.com/office/drawing/2014/main" id="{D30F7769-514B-8EBE-7DF8-F70EE5F4314D}"/>
                  </a:ext>
                </a:extLst>
              </p:cNvPr>
              <p:cNvSpPr txBox="1"/>
              <p:nvPr/>
            </p:nvSpPr>
            <p:spPr>
              <a:xfrm>
                <a:off x="7156199" y="1398738"/>
                <a:ext cx="1672253" cy="2246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s-CO" sz="1200" i="1" smtClean="0">
                              <a:latin typeface="Cambria Math" panose="02040503050406030204" pitchFamily="18" charset="0"/>
                            </a:rPr>
                          </m:ctrlPr>
                        </m:accPr>
                        <m:e>
                          <m:r>
                            <a:rPr lang="es-CO" sz="1200" i="1" smtClean="0">
                              <a:latin typeface="Cambria Math" panose="02040503050406030204" pitchFamily="18" charset="0"/>
                              <a:ea typeface="Cambria Math" panose="02040503050406030204" pitchFamily="18" charset="0"/>
                            </a:rPr>
                            <m:t>𝛼</m:t>
                          </m:r>
                        </m:e>
                      </m:acc>
                      <m:d>
                        <m:dPr>
                          <m:ctrlPr>
                            <a:rPr lang="es-ES" sz="1200" b="0" i="1" smtClean="0">
                              <a:latin typeface="Cambria Math" panose="02040503050406030204" pitchFamily="18" charset="0"/>
                            </a:rPr>
                          </m:ctrlPr>
                        </m:dPr>
                        <m:e>
                          <m:acc>
                            <m:accPr>
                              <m:chr m:val="⃗"/>
                              <m:ctrlPr>
                                <a:rPr lang="es-ES" sz="1200" b="0" i="1" smtClean="0">
                                  <a:latin typeface="Cambria Math" panose="02040503050406030204" pitchFamily="18" charset="0"/>
                                </a:rPr>
                              </m:ctrlPr>
                            </m:accPr>
                            <m:e>
                              <m:r>
                                <a:rPr lang="es-ES" sz="1200" b="0" i="1" smtClean="0">
                                  <a:latin typeface="Cambria Math" panose="02040503050406030204" pitchFamily="18" charset="0"/>
                                </a:rPr>
                                <m:t>𝜃</m:t>
                              </m:r>
                            </m:e>
                          </m:acc>
                        </m:e>
                      </m:d>
                      <m:r>
                        <a:rPr lang="es-ES" sz="1200" b="0" i="1" smtClean="0">
                          <a:latin typeface="Cambria Math" panose="02040503050406030204" pitchFamily="18" charset="0"/>
                        </a:rPr>
                        <m:t>=</m:t>
                      </m:r>
                      <m:acc>
                        <m:accPr>
                          <m:chr m:val="⃗"/>
                          <m:ctrlPr>
                            <a:rPr lang="es-ES" sz="1200" b="0" i="1" smtClean="0">
                              <a:latin typeface="Cambria Math" panose="02040503050406030204" pitchFamily="18" charset="0"/>
                            </a:rPr>
                          </m:ctrlPr>
                        </m:accPr>
                        <m:e>
                          <m:r>
                            <a:rPr lang="es-ES" sz="1200" b="0" i="1" smtClean="0">
                              <a:latin typeface="Cambria Math" panose="02040503050406030204" pitchFamily="18" charset="0"/>
                            </a:rPr>
                            <m:t>𝛻</m:t>
                          </m:r>
                          <m:r>
                            <a:rPr lang="es-ES" sz="1200" b="0" i="1" smtClean="0">
                              <a:latin typeface="Cambria Math" panose="02040503050406030204" pitchFamily="18" charset="0"/>
                            </a:rPr>
                            <m:t> </m:t>
                          </m:r>
                        </m:e>
                      </m:acc>
                      <m:r>
                        <a:rPr lang="el-GR" sz="1200" b="0" i="1" smtClean="0">
                          <a:latin typeface="Cambria Math" panose="02040503050406030204" pitchFamily="18" charset="0"/>
                        </a:rPr>
                        <m:t>𝛹</m:t>
                      </m:r>
                      <m:r>
                        <a:rPr lang="es-ES" sz="1200" b="0" i="1" smtClean="0">
                          <a:latin typeface="Cambria Math" panose="02040503050406030204" pitchFamily="18" charset="0"/>
                        </a:rPr>
                        <m:t> </m:t>
                      </m:r>
                      <m:d>
                        <m:dPr>
                          <m:ctrlPr>
                            <a:rPr lang="es-ES" sz="1200" b="0" i="1" smtClean="0">
                              <a:latin typeface="Cambria Math" panose="02040503050406030204" pitchFamily="18" charset="0"/>
                            </a:rPr>
                          </m:ctrlPr>
                        </m:dPr>
                        <m:e>
                          <m:acc>
                            <m:accPr>
                              <m:chr m:val="⃗"/>
                              <m:ctrlPr>
                                <a:rPr lang="es-ES" sz="1200" b="0" i="1" smtClean="0">
                                  <a:latin typeface="Cambria Math" panose="02040503050406030204" pitchFamily="18" charset="0"/>
                                </a:rPr>
                              </m:ctrlPr>
                            </m:accPr>
                            <m:e>
                              <m:r>
                                <a:rPr lang="es-ES" sz="1200" b="0" i="1" smtClean="0">
                                  <a:latin typeface="Cambria Math" panose="02040503050406030204" pitchFamily="18" charset="0"/>
                                </a:rPr>
                                <m:t>𝜃</m:t>
                              </m:r>
                            </m:e>
                          </m:acc>
                        </m:e>
                      </m:d>
                      <m:r>
                        <a:rPr lang="es-ES" sz="1200" b="0" i="1" smtClean="0">
                          <a:latin typeface="Cambria Math" panose="02040503050406030204" pitchFamily="18" charset="0"/>
                        </a:rPr>
                        <m:t>           (8)</m:t>
                      </m:r>
                    </m:oMath>
                  </m:oMathPara>
                </a14:m>
                <a:endParaRPr lang="es-CO" i="1" dirty="0"/>
              </a:p>
            </p:txBody>
          </p:sp>
        </mc:Choice>
        <mc:Fallback xmlns="">
          <p:sp>
            <p:nvSpPr>
              <p:cNvPr id="24" name="CuadroTexto 23">
                <a:extLst>
                  <a:ext uri="{FF2B5EF4-FFF2-40B4-BE49-F238E27FC236}">
                    <a16:creationId xmlns:a16="http://schemas.microsoft.com/office/drawing/2014/main" id="{D30F7769-514B-8EBE-7DF8-F70EE5F4314D}"/>
                  </a:ext>
                </a:extLst>
              </p:cNvPr>
              <p:cNvSpPr txBox="1">
                <a:spLocks noRot="1" noChangeAspect="1" noMove="1" noResize="1" noEditPoints="1" noAdjustHandles="1" noChangeArrowheads="1" noChangeShapeType="1" noTextEdit="1"/>
              </p:cNvSpPr>
              <p:nvPr/>
            </p:nvSpPr>
            <p:spPr>
              <a:xfrm>
                <a:off x="7156199" y="1398738"/>
                <a:ext cx="1672253" cy="224677"/>
              </a:xfrm>
              <a:prstGeom prst="rect">
                <a:avLst/>
              </a:prstGeom>
              <a:blipFill>
                <a:blip r:embed="rId7"/>
                <a:stretch>
                  <a:fillRect l="-730" t="-18919" r="-2920" b="-29730"/>
                </a:stretch>
              </a:blipFill>
            </p:spPr>
            <p:txBody>
              <a:bodyPr/>
              <a:lstStyle/>
              <a:p>
                <a:r>
                  <a:rPr lang="es-CO">
                    <a:noFill/>
                  </a:rPr>
                  <a:t> </a:t>
                </a:r>
              </a:p>
            </p:txBody>
          </p:sp>
        </mc:Fallback>
      </mc:AlternateContent>
      <p:sp>
        <p:nvSpPr>
          <p:cNvPr id="8" name="Google Shape;69;p15">
            <a:extLst>
              <a:ext uri="{FF2B5EF4-FFF2-40B4-BE49-F238E27FC236}">
                <a16:creationId xmlns:a16="http://schemas.microsoft.com/office/drawing/2014/main" id="{F7DF5B72-9DFB-917E-94DC-EFED71CE4E59}"/>
              </a:ext>
            </a:extLst>
          </p:cNvPr>
          <p:cNvSpPr txBox="1">
            <a:spLocks noGrp="1"/>
          </p:cNvSpPr>
          <p:nvPr>
            <p:ph type="title"/>
          </p:nvPr>
        </p:nvSpPr>
        <p:spPr>
          <a:xfrm>
            <a:off x="311700" y="223569"/>
            <a:ext cx="8520600" cy="572700"/>
          </a:xfrm>
          <a:prstGeom prst="rect">
            <a:avLst/>
          </a:prstGeom>
        </p:spPr>
        <p:txBody>
          <a:bodyPr spcFirstLastPara="1" wrap="square" lIns="91425" tIns="91425" rIns="91425" bIns="91425" anchor="t" anchorCtr="0">
            <a:normAutofit fontScale="90000"/>
          </a:bodyPr>
          <a:lstStyle/>
          <a:p>
            <a:r>
              <a:rPr lang="es-ES" dirty="0">
                <a:latin typeface="Times New Roman" panose="02020603050405020304" pitchFamily="18" charset="0"/>
                <a:cs typeface="Times New Roman" panose="02020603050405020304" pitchFamily="18" charset="0"/>
              </a:rPr>
              <a:t>3. </a:t>
            </a:r>
            <a:r>
              <a:rPr lang="es-ES" sz="2800" dirty="0">
                <a:latin typeface="Times New Roman" panose="02020603050405020304" pitchFamily="18" charset="0"/>
                <a:cs typeface="Times New Roman" panose="02020603050405020304" pitchFamily="18" charset="0"/>
              </a:rPr>
              <a:t>Fenómeno de lente gravitacional</a:t>
            </a:r>
            <a:br>
              <a:rPr lang="es-ES" sz="2800" dirty="0">
                <a:latin typeface="Times New Roman" panose="02020603050405020304" pitchFamily="18" charset="0"/>
                <a:cs typeface="Times New Roman" panose="02020603050405020304" pitchFamily="18" charset="0"/>
              </a:rPr>
            </a:br>
            <a:br>
              <a:rPr lang="es-ES" sz="2800" dirty="0">
                <a:latin typeface="Times New Roman" panose="02020603050405020304" pitchFamily="18" charset="0"/>
                <a:cs typeface="Times New Roman" panose="02020603050405020304" pitchFamily="18" charset="0"/>
              </a:rPr>
            </a:br>
            <a:br>
              <a:rPr lang="es-ES" dirty="0">
                <a:latin typeface="Times New Roman" panose="02020603050405020304" pitchFamily="18" charset="0"/>
                <a:cs typeface="Times New Roman" panose="02020603050405020304" pitchFamily="18" charset="0"/>
              </a:rPr>
            </a:br>
            <a:br>
              <a:rPr lang="es-ES" dirty="0">
                <a:latin typeface="Times New Roman" panose="02020603050405020304" pitchFamily="18" charset="0"/>
                <a:cs typeface="Times New Roman" panose="02020603050405020304" pitchFamily="18" charset="0"/>
              </a:rPr>
            </a:br>
            <a:endParaRP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05991568"/>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DB34769D-5C1A-2D8F-D55E-5F05A2062B98}"/>
              </a:ext>
            </a:extLst>
          </p:cNvPr>
          <p:cNvPicPr>
            <a:picLocks noChangeAspect="1"/>
          </p:cNvPicPr>
          <p:nvPr/>
        </p:nvPicPr>
        <p:blipFill>
          <a:blip r:embed="rId3"/>
          <a:stretch>
            <a:fillRect/>
          </a:stretch>
        </p:blipFill>
        <p:spPr>
          <a:xfrm>
            <a:off x="0" y="7144"/>
            <a:ext cx="9157854" cy="5161789"/>
          </a:xfrm>
          <a:prstGeom prst="rect">
            <a:avLst/>
          </a:prstGeom>
        </p:spPr>
      </p:pic>
      <p:sp>
        <p:nvSpPr>
          <p:cNvPr id="14" name="Google Shape;70;p15">
            <a:extLst>
              <a:ext uri="{FF2B5EF4-FFF2-40B4-BE49-F238E27FC236}">
                <a16:creationId xmlns:a16="http://schemas.microsoft.com/office/drawing/2014/main" id="{79ECB28C-D95D-3FDE-5E99-27732C2BB1FD}"/>
              </a:ext>
            </a:extLst>
          </p:cNvPr>
          <p:cNvSpPr txBox="1">
            <a:spLocks/>
          </p:cNvSpPr>
          <p:nvPr/>
        </p:nvSpPr>
        <p:spPr>
          <a:xfrm>
            <a:off x="460094" y="984860"/>
            <a:ext cx="3313160" cy="48246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285750" indent="-285750">
              <a:spcAft>
                <a:spcPts val="1200"/>
              </a:spcAft>
            </a:pPr>
            <a:r>
              <a:rPr lang="es-ES" sz="1200" dirty="0">
                <a:solidFill>
                  <a:schemeClr val="tx1">
                    <a:lumMod val="65000"/>
                    <a:lumOff val="35000"/>
                  </a:schemeClr>
                </a:solidFill>
                <a:latin typeface="Times New Roman" panose="02020603050405020304" pitchFamily="18" charset="0"/>
                <a:cs typeface="Times New Roman" panose="02020603050405020304" pitchFamily="18" charset="0"/>
              </a:rPr>
              <a:t>Superficie tiempo de atraso</a:t>
            </a:r>
            <a:r>
              <a:rPr lang="es-ES" sz="1400" dirty="0">
                <a:solidFill>
                  <a:schemeClr val="tx1">
                    <a:lumMod val="65000"/>
                    <a:lumOff val="35000"/>
                  </a:schemeClr>
                </a:solidFill>
                <a:latin typeface="Times New Roman" panose="02020603050405020304" pitchFamily="18" charset="0"/>
                <a:cs typeface="Times New Roman" panose="02020603050405020304" pitchFamily="18" charset="0"/>
              </a:rPr>
              <a:t>.</a:t>
            </a:r>
            <a:endParaRPr lang="es-ES" sz="1400" dirty="0">
              <a:solidFill>
                <a:schemeClr val="tx1"/>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5" name="CuadroTexto 14">
                <a:extLst>
                  <a:ext uri="{FF2B5EF4-FFF2-40B4-BE49-F238E27FC236}">
                    <a16:creationId xmlns:a16="http://schemas.microsoft.com/office/drawing/2014/main" id="{385AD11B-411A-8440-12CB-6BAF8F061FA9}"/>
                  </a:ext>
                </a:extLst>
              </p:cNvPr>
              <p:cNvSpPr txBox="1"/>
              <p:nvPr/>
            </p:nvSpPr>
            <p:spPr>
              <a:xfrm>
                <a:off x="601020" y="1513393"/>
                <a:ext cx="4520273" cy="414985"/>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s-ES" sz="1200" b="0" i="1" smtClean="0">
                          <a:solidFill>
                            <a:schemeClr val="tx1"/>
                          </a:solidFill>
                          <a:latin typeface="Cambria Math" panose="02040503050406030204" pitchFamily="18" charset="0"/>
                        </a:rPr>
                        <m:t>               </m:t>
                      </m:r>
                      <m:r>
                        <a:rPr lang="es-CO" sz="1200" i="1" smtClean="0">
                          <a:solidFill>
                            <a:schemeClr val="tx1"/>
                          </a:solidFill>
                          <a:latin typeface="Cambria Math" panose="02040503050406030204" pitchFamily="18" charset="0"/>
                        </a:rPr>
                        <m:t>𝛿</m:t>
                      </m:r>
                      <m:sSup>
                        <m:sSupPr>
                          <m:ctrlPr>
                            <a:rPr lang="es-CO" sz="1200" i="1" smtClean="0">
                              <a:solidFill>
                                <a:schemeClr val="tx1"/>
                              </a:solidFill>
                              <a:latin typeface="Cambria Math" panose="02040503050406030204" pitchFamily="18" charset="0"/>
                            </a:rPr>
                          </m:ctrlPr>
                        </m:sSupPr>
                        <m:e>
                          <m:r>
                            <a:rPr lang="es-CO" sz="1200" i="1" smtClean="0">
                              <a:solidFill>
                                <a:schemeClr val="tx1"/>
                              </a:solidFill>
                              <a:latin typeface="Cambria Math" panose="02040503050406030204" pitchFamily="18" charset="0"/>
                            </a:rPr>
                            <m:t>𝑡</m:t>
                          </m:r>
                        </m:e>
                        <m:sup>
                          <m:r>
                            <a:rPr lang="es-ES" sz="1200" b="0" i="1" smtClean="0">
                              <a:solidFill>
                                <a:schemeClr val="tx1"/>
                              </a:solidFill>
                              <a:latin typeface="Cambria Math" panose="02040503050406030204" pitchFamily="18" charset="0"/>
                            </a:rPr>
                            <m:t> </m:t>
                          </m:r>
                        </m:sup>
                      </m:sSup>
                      <m:r>
                        <a:rPr lang="es-ES" sz="1200" b="0" i="1" smtClean="0">
                          <a:solidFill>
                            <a:schemeClr val="tx1"/>
                          </a:solidFill>
                          <a:latin typeface="Cambria Math" panose="02040503050406030204" pitchFamily="18" charset="0"/>
                        </a:rPr>
                        <m:t>=</m:t>
                      </m:r>
                      <m:f>
                        <m:fPr>
                          <m:ctrlPr>
                            <a:rPr lang="es-CO" sz="1200" i="1" smtClean="0">
                              <a:solidFill>
                                <a:schemeClr val="tx1"/>
                              </a:solidFill>
                              <a:latin typeface="Cambria Math" panose="02040503050406030204" pitchFamily="18" charset="0"/>
                            </a:rPr>
                          </m:ctrlPr>
                        </m:fPr>
                        <m:num>
                          <m:r>
                            <a:rPr lang="es-ES" sz="1200" i="1">
                              <a:solidFill>
                                <a:schemeClr val="tx1"/>
                              </a:solidFill>
                              <a:latin typeface="Cambria Math" panose="02040503050406030204" pitchFamily="18" charset="0"/>
                            </a:rPr>
                            <m:t>(1+</m:t>
                          </m:r>
                          <m:sSub>
                            <m:sSubPr>
                              <m:ctrlPr>
                                <a:rPr lang="es-CO" sz="1200" i="1">
                                  <a:latin typeface="Cambria Math" panose="02040503050406030204" pitchFamily="18" charset="0"/>
                                </a:rPr>
                              </m:ctrlPr>
                            </m:sSubPr>
                            <m:e>
                              <m:r>
                                <a:rPr lang="es-ES" sz="1200" i="1">
                                  <a:latin typeface="Cambria Math" panose="02040503050406030204" pitchFamily="18" charset="0"/>
                                </a:rPr>
                                <m:t>𝑧</m:t>
                              </m:r>
                            </m:e>
                            <m:sub>
                              <m:r>
                                <a:rPr lang="es-ES" sz="1200" i="1">
                                  <a:latin typeface="Cambria Math" panose="02040503050406030204" pitchFamily="18" charset="0"/>
                                </a:rPr>
                                <m:t>𝐿</m:t>
                              </m:r>
                            </m:sub>
                          </m:sSub>
                          <m:r>
                            <a:rPr lang="es-ES" sz="1200" i="1">
                              <a:latin typeface="Cambria Math" panose="02040503050406030204" pitchFamily="18" charset="0"/>
                            </a:rPr>
                            <m:t>)</m:t>
                          </m:r>
                        </m:num>
                        <m:den>
                          <m:r>
                            <a:rPr lang="es-ES" sz="1200" i="1">
                              <a:solidFill>
                                <a:schemeClr val="tx1"/>
                              </a:solidFill>
                              <a:latin typeface="Cambria Math" panose="02040503050406030204" pitchFamily="18" charset="0"/>
                            </a:rPr>
                            <m:t>𝑐</m:t>
                          </m:r>
                        </m:den>
                      </m:f>
                      <m:f>
                        <m:fPr>
                          <m:ctrlPr>
                            <a:rPr lang="es-ES" sz="1200" i="1" smtClean="0">
                              <a:latin typeface="Cambria Math" panose="02040503050406030204" pitchFamily="18" charset="0"/>
                            </a:rPr>
                          </m:ctrlPr>
                        </m:fPr>
                        <m:num>
                          <m:sSub>
                            <m:sSubPr>
                              <m:ctrlPr>
                                <a:rPr lang="es-ES" sz="1200" i="1">
                                  <a:latin typeface="Cambria Math" panose="02040503050406030204" pitchFamily="18" charset="0"/>
                                </a:rPr>
                              </m:ctrlPr>
                            </m:sSubPr>
                            <m:e>
                              <m:sSub>
                                <m:sSubPr>
                                  <m:ctrlPr>
                                    <a:rPr lang="es-ES" sz="1200" i="1">
                                      <a:latin typeface="Cambria Math" panose="02040503050406030204" pitchFamily="18" charset="0"/>
                                    </a:rPr>
                                  </m:ctrlPr>
                                </m:sSubPr>
                                <m:e>
                                  <m:r>
                                    <a:rPr lang="es-ES" sz="1200" i="1">
                                      <a:latin typeface="Cambria Math" panose="02040503050406030204" pitchFamily="18" charset="0"/>
                                    </a:rPr>
                                    <m:t>𝐷</m:t>
                                  </m:r>
                                </m:e>
                                <m:sub>
                                  <m:r>
                                    <a:rPr lang="es-ES" sz="1200" i="1">
                                      <a:latin typeface="Cambria Math" panose="02040503050406030204" pitchFamily="18" charset="0"/>
                                    </a:rPr>
                                    <m:t>𝑂</m:t>
                                  </m:r>
                                  <m:r>
                                    <a:rPr lang="es-ES" sz="1200" b="0" i="1" smtClean="0">
                                      <a:latin typeface="Cambria Math" panose="02040503050406030204" pitchFamily="18" charset="0"/>
                                    </a:rPr>
                                    <m:t>𝐿</m:t>
                                  </m:r>
                                </m:sub>
                              </m:sSub>
                              <m:r>
                                <a:rPr lang="es-ES" sz="1200" i="1">
                                  <a:latin typeface="Cambria Math" panose="02040503050406030204" pitchFamily="18" charset="0"/>
                                </a:rPr>
                                <m:t>𝐷</m:t>
                              </m:r>
                            </m:e>
                            <m:sub>
                              <m:r>
                                <a:rPr lang="es-ES" sz="1200" b="0" i="1" smtClean="0">
                                  <a:latin typeface="Cambria Math" panose="02040503050406030204" pitchFamily="18" charset="0"/>
                                </a:rPr>
                                <m:t>𝑂</m:t>
                              </m:r>
                              <m:r>
                                <a:rPr lang="es-ES" sz="1200" i="1">
                                  <a:latin typeface="Cambria Math" panose="02040503050406030204" pitchFamily="18" charset="0"/>
                                </a:rPr>
                                <m:t>𝑆</m:t>
                              </m:r>
                            </m:sub>
                          </m:sSub>
                        </m:num>
                        <m:den>
                          <m:sSub>
                            <m:sSubPr>
                              <m:ctrlPr>
                                <a:rPr lang="es-ES" sz="1200" i="1">
                                  <a:latin typeface="Cambria Math" panose="02040503050406030204" pitchFamily="18" charset="0"/>
                                </a:rPr>
                              </m:ctrlPr>
                            </m:sSubPr>
                            <m:e>
                              <m:r>
                                <a:rPr lang="es-ES" sz="1200" i="1">
                                  <a:latin typeface="Cambria Math" panose="02040503050406030204" pitchFamily="18" charset="0"/>
                                </a:rPr>
                                <m:t>𝐷</m:t>
                              </m:r>
                            </m:e>
                            <m:sub>
                              <m:r>
                                <a:rPr lang="es-ES" sz="1200" b="0" i="1" smtClean="0">
                                  <a:latin typeface="Cambria Math" panose="02040503050406030204" pitchFamily="18" charset="0"/>
                                </a:rPr>
                                <m:t>𝐿</m:t>
                              </m:r>
                              <m:r>
                                <a:rPr lang="es-ES" sz="1200" i="1">
                                  <a:latin typeface="Cambria Math" panose="02040503050406030204" pitchFamily="18" charset="0"/>
                                </a:rPr>
                                <m:t>𝑆</m:t>
                              </m:r>
                            </m:sub>
                          </m:sSub>
                        </m:den>
                      </m:f>
                      <m:d>
                        <m:dPr>
                          <m:ctrlPr>
                            <a:rPr lang="es-CO" sz="1200" i="1">
                              <a:solidFill>
                                <a:schemeClr val="tx1"/>
                              </a:solidFill>
                              <a:latin typeface="Cambria Math" panose="02040503050406030204" pitchFamily="18" charset="0"/>
                            </a:rPr>
                          </m:ctrlPr>
                        </m:dPr>
                        <m:e>
                          <m:f>
                            <m:fPr>
                              <m:ctrlPr>
                                <a:rPr lang="es-CO" sz="1200" i="1">
                                  <a:solidFill>
                                    <a:schemeClr val="tx1"/>
                                  </a:solidFill>
                                  <a:latin typeface="Cambria Math" panose="02040503050406030204" pitchFamily="18" charset="0"/>
                                </a:rPr>
                              </m:ctrlPr>
                            </m:fPr>
                            <m:num>
                              <m:r>
                                <a:rPr lang="es-ES" sz="1200" i="1">
                                  <a:solidFill>
                                    <a:schemeClr val="tx1"/>
                                  </a:solidFill>
                                  <a:latin typeface="Cambria Math" panose="02040503050406030204" pitchFamily="18" charset="0"/>
                                </a:rPr>
                                <m:t>1</m:t>
                              </m:r>
                            </m:num>
                            <m:den>
                              <m:r>
                                <a:rPr lang="es-ES" sz="1200" i="1">
                                  <a:solidFill>
                                    <a:schemeClr val="tx1"/>
                                  </a:solidFill>
                                  <a:latin typeface="Cambria Math" panose="02040503050406030204" pitchFamily="18" charset="0"/>
                                </a:rPr>
                                <m:t>2</m:t>
                              </m:r>
                            </m:den>
                          </m:f>
                          <m:r>
                            <a:rPr lang="es-ES" sz="1200" i="1">
                              <a:solidFill>
                                <a:schemeClr val="tx1"/>
                              </a:solidFill>
                              <a:latin typeface="Cambria Math" panose="02040503050406030204" pitchFamily="18" charset="0"/>
                            </a:rPr>
                            <m:t>|</m:t>
                          </m:r>
                          <m:sSup>
                            <m:sSupPr>
                              <m:ctrlPr>
                                <a:rPr lang="es-ES" sz="1200" i="1" smtClean="0">
                                  <a:solidFill>
                                    <a:schemeClr val="tx1"/>
                                  </a:solidFill>
                                  <a:latin typeface="Cambria Math" panose="02040503050406030204" pitchFamily="18" charset="0"/>
                                </a:rPr>
                              </m:ctrlPr>
                            </m:sSupPr>
                            <m:e>
                              <m:acc>
                                <m:accPr>
                                  <m:chr m:val="⃗"/>
                                  <m:ctrlPr>
                                    <a:rPr lang="es-ES" sz="1200" i="1">
                                      <a:solidFill>
                                        <a:schemeClr val="tx1"/>
                                      </a:solidFill>
                                      <a:latin typeface="Cambria Math" panose="02040503050406030204" pitchFamily="18" charset="0"/>
                                    </a:rPr>
                                  </m:ctrlPr>
                                </m:accPr>
                                <m:e>
                                  <m:r>
                                    <a:rPr lang="es-ES" sz="1200" i="1">
                                      <a:solidFill>
                                        <a:schemeClr val="tx1"/>
                                      </a:solidFill>
                                      <a:latin typeface="Cambria Math" panose="02040503050406030204" pitchFamily="18" charset="0"/>
                                    </a:rPr>
                                    <m:t>𝜃</m:t>
                                  </m:r>
                                </m:e>
                              </m:acc>
                              <m:r>
                                <a:rPr lang="es-ES" sz="1200" i="1">
                                  <a:solidFill>
                                    <a:schemeClr val="tx1"/>
                                  </a:solidFill>
                                  <a:latin typeface="Cambria Math" panose="02040503050406030204" pitchFamily="18" charset="0"/>
                                </a:rPr>
                                <m:t> −</m:t>
                              </m:r>
                              <m:acc>
                                <m:accPr>
                                  <m:chr m:val="⃗"/>
                                  <m:ctrlPr>
                                    <a:rPr lang="es-ES" sz="1200" i="1">
                                      <a:solidFill>
                                        <a:schemeClr val="tx1"/>
                                      </a:solidFill>
                                      <a:latin typeface="Cambria Math" panose="02040503050406030204" pitchFamily="18" charset="0"/>
                                    </a:rPr>
                                  </m:ctrlPr>
                                </m:accPr>
                                <m:e>
                                  <m:r>
                                    <a:rPr lang="es-ES" sz="1200" i="1">
                                      <a:solidFill>
                                        <a:schemeClr val="tx1"/>
                                      </a:solidFill>
                                      <a:latin typeface="Cambria Math" panose="02040503050406030204" pitchFamily="18" charset="0"/>
                                    </a:rPr>
                                    <m:t>𝛽</m:t>
                                  </m:r>
                                </m:e>
                              </m:acc>
                              <m:r>
                                <a:rPr lang="es-ES" sz="1200" i="1">
                                  <a:solidFill>
                                    <a:schemeClr val="tx1"/>
                                  </a:solidFill>
                                  <a:latin typeface="Cambria Math" panose="02040503050406030204" pitchFamily="18" charset="0"/>
                                </a:rPr>
                                <m:t>|</m:t>
                              </m:r>
                            </m:e>
                            <m:sup>
                              <m:r>
                                <a:rPr lang="es-ES" sz="1200" b="0" i="1" smtClean="0">
                                  <a:solidFill>
                                    <a:schemeClr val="tx1"/>
                                  </a:solidFill>
                                  <a:latin typeface="Cambria Math" panose="02040503050406030204" pitchFamily="18" charset="0"/>
                                </a:rPr>
                                <m:t>2</m:t>
                              </m:r>
                            </m:sup>
                          </m:sSup>
                          <m:r>
                            <a:rPr lang="es-ES" sz="1200" i="1">
                              <a:latin typeface="Cambria Math" panose="02040503050406030204" pitchFamily="18" charset="0"/>
                            </a:rPr>
                            <m:t>−</m:t>
                          </m:r>
                          <m:r>
                            <a:rPr lang="es-ES" sz="1200" i="1" smtClean="0">
                              <a:latin typeface="Cambria Math" panose="02040503050406030204" pitchFamily="18" charset="0"/>
                            </a:rPr>
                            <m:t>𝛹</m:t>
                          </m:r>
                        </m:e>
                      </m:d>
                      <m:r>
                        <a:rPr lang="es-ES" sz="1200" b="0" i="1" smtClean="0">
                          <a:solidFill>
                            <a:schemeClr val="tx1"/>
                          </a:solidFill>
                          <a:latin typeface="Cambria Math" panose="02040503050406030204" pitchFamily="18" charset="0"/>
                        </a:rPr>
                        <m:t>           </m:t>
                      </m:r>
                      <m:r>
                        <a:rPr lang="es-ES" sz="1200" b="0" i="1" smtClean="0">
                          <a:latin typeface="Cambria Math" panose="02040503050406030204" pitchFamily="18" charset="0"/>
                        </a:rPr>
                        <m:t>(9) </m:t>
                      </m:r>
                    </m:oMath>
                  </m:oMathPara>
                </a14:m>
                <a:endParaRPr lang="es-CO" sz="1050" i="1" dirty="0"/>
              </a:p>
            </p:txBody>
          </p:sp>
        </mc:Choice>
        <mc:Fallback xmlns="">
          <p:sp>
            <p:nvSpPr>
              <p:cNvPr id="15" name="CuadroTexto 14">
                <a:extLst>
                  <a:ext uri="{FF2B5EF4-FFF2-40B4-BE49-F238E27FC236}">
                    <a16:creationId xmlns:a16="http://schemas.microsoft.com/office/drawing/2014/main" id="{385AD11B-411A-8440-12CB-6BAF8F061FA9}"/>
                  </a:ext>
                </a:extLst>
              </p:cNvPr>
              <p:cNvSpPr txBox="1">
                <a:spLocks noRot="1" noChangeAspect="1" noMove="1" noResize="1" noEditPoints="1" noAdjustHandles="1" noChangeArrowheads="1" noChangeShapeType="1" noTextEdit="1"/>
              </p:cNvSpPr>
              <p:nvPr/>
            </p:nvSpPr>
            <p:spPr>
              <a:xfrm>
                <a:off x="601020" y="1513393"/>
                <a:ext cx="4520273" cy="414985"/>
              </a:xfrm>
              <a:prstGeom prst="rect">
                <a:avLst/>
              </a:prstGeom>
              <a:blipFill>
                <a:blip r:embed="rId4"/>
                <a:stretch>
                  <a:fillRect b="-5882"/>
                </a:stretch>
              </a:blipFill>
            </p:spPr>
            <p:txBody>
              <a:bodyPr/>
              <a:lstStyle/>
              <a:p>
                <a:r>
                  <a:rPr lang="es-CO">
                    <a:noFill/>
                  </a:rPr>
                  <a:t> </a:t>
                </a:r>
              </a:p>
            </p:txBody>
          </p:sp>
        </mc:Fallback>
      </mc:AlternateContent>
      <mc:AlternateContent xmlns:mc="http://schemas.openxmlformats.org/markup-compatibility/2006" xmlns:a14="http://schemas.microsoft.com/office/drawing/2010/main">
        <mc:Choice Requires="a14">
          <p:sp>
            <p:nvSpPr>
              <p:cNvPr id="17" name="CuadroTexto 16">
                <a:extLst>
                  <a:ext uri="{FF2B5EF4-FFF2-40B4-BE49-F238E27FC236}">
                    <a16:creationId xmlns:a16="http://schemas.microsoft.com/office/drawing/2014/main" id="{54E35C68-DF60-6FFE-F6C2-5864686E1636}"/>
                  </a:ext>
                </a:extLst>
              </p:cNvPr>
              <p:cNvSpPr txBox="1"/>
              <p:nvPr/>
            </p:nvSpPr>
            <p:spPr>
              <a:xfrm>
                <a:off x="1358479" y="2135975"/>
                <a:ext cx="3843338" cy="18466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s-ES" sz="1200" b="0" i="1" smtClean="0">
                          <a:latin typeface="Cambria Math" panose="02040503050406030204" pitchFamily="18" charset="0"/>
                        </a:rPr>
                        <m:t>     </m:t>
                      </m:r>
                      <m:sSub>
                        <m:sSubPr>
                          <m:ctrlPr>
                            <a:rPr lang="es-CO" sz="1200" i="1" smtClean="0">
                              <a:latin typeface="Cambria Math" panose="02040503050406030204" pitchFamily="18" charset="0"/>
                            </a:rPr>
                          </m:ctrlPr>
                        </m:sSubPr>
                        <m:e>
                          <m:r>
                            <a:rPr lang="es-ES" sz="1200" b="0" i="1" smtClean="0">
                              <a:latin typeface="Cambria Math" panose="02040503050406030204" pitchFamily="18" charset="0"/>
                            </a:rPr>
                            <m:t>         </m:t>
                          </m:r>
                          <m:r>
                            <a:rPr lang="es-ES" sz="1200" b="0" i="1" smtClean="0">
                              <a:latin typeface="Cambria Math" panose="02040503050406030204" pitchFamily="18" charset="0"/>
                            </a:rPr>
                            <m:t>𝛻</m:t>
                          </m:r>
                        </m:e>
                        <m:sub>
                          <m:r>
                            <a:rPr lang="es-ES" sz="1200" b="0" i="1" smtClean="0">
                              <a:latin typeface="Cambria Math" panose="02040503050406030204" pitchFamily="18" charset="0"/>
                            </a:rPr>
                            <m:t>𝜃</m:t>
                          </m:r>
                        </m:sub>
                      </m:sSub>
                      <m:d>
                        <m:dPr>
                          <m:ctrlPr>
                            <a:rPr lang="es-ES" sz="1200" b="0" i="1" smtClean="0">
                              <a:latin typeface="Cambria Math" panose="02040503050406030204" pitchFamily="18" charset="0"/>
                            </a:rPr>
                          </m:ctrlPr>
                        </m:dPr>
                        <m:e>
                          <m:r>
                            <a:rPr lang="es-CO" sz="1200" i="1">
                              <a:solidFill>
                                <a:schemeClr val="tx1"/>
                              </a:solidFill>
                              <a:latin typeface="Cambria Math" panose="02040503050406030204" pitchFamily="18" charset="0"/>
                            </a:rPr>
                            <m:t>𝛿</m:t>
                          </m:r>
                          <m:sSup>
                            <m:sSupPr>
                              <m:ctrlPr>
                                <a:rPr lang="es-CO" sz="1200" i="1">
                                  <a:solidFill>
                                    <a:schemeClr val="tx1"/>
                                  </a:solidFill>
                                  <a:latin typeface="Cambria Math" panose="02040503050406030204" pitchFamily="18" charset="0"/>
                                </a:rPr>
                              </m:ctrlPr>
                            </m:sSupPr>
                            <m:e>
                              <m:r>
                                <a:rPr lang="es-CO" sz="1200" i="1">
                                  <a:solidFill>
                                    <a:schemeClr val="tx1"/>
                                  </a:solidFill>
                                  <a:latin typeface="Cambria Math" panose="02040503050406030204" pitchFamily="18" charset="0"/>
                                </a:rPr>
                                <m:t>𝑡</m:t>
                              </m:r>
                            </m:e>
                            <m:sup>
                              <m:r>
                                <a:rPr lang="es-ES" sz="1200" i="1">
                                  <a:solidFill>
                                    <a:schemeClr val="tx1"/>
                                  </a:solidFill>
                                  <a:latin typeface="Cambria Math" panose="02040503050406030204" pitchFamily="18" charset="0"/>
                                </a:rPr>
                                <m:t> </m:t>
                              </m:r>
                            </m:sup>
                          </m:sSup>
                        </m:e>
                      </m:d>
                      <m:r>
                        <a:rPr lang="es-ES" sz="1200" b="0" i="1" smtClean="0">
                          <a:latin typeface="Cambria Math" panose="02040503050406030204" pitchFamily="18" charset="0"/>
                        </a:rPr>
                        <m:t>=0                                          </m:t>
                      </m:r>
                      <m:d>
                        <m:dPr>
                          <m:ctrlPr>
                            <a:rPr lang="es-ES" sz="1200" b="0" i="1" smtClean="0">
                              <a:latin typeface="Cambria Math" panose="02040503050406030204" pitchFamily="18" charset="0"/>
                            </a:rPr>
                          </m:ctrlPr>
                        </m:dPr>
                        <m:e>
                          <m:r>
                            <a:rPr lang="es-ES" sz="1200" b="0" i="1" smtClean="0">
                              <a:latin typeface="Cambria Math" panose="02040503050406030204" pitchFamily="18" charset="0"/>
                            </a:rPr>
                            <m:t>10</m:t>
                          </m:r>
                        </m:e>
                      </m:d>
                    </m:oMath>
                  </m:oMathPara>
                </a14:m>
                <a:endParaRPr lang="es-CO" i="1" dirty="0"/>
              </a:p>
            </p:txBody>
          </p:sp>
        </mc:Choice>
        <mc:Fallback xmlns="">
          <p:sp>
            <p:nvSpPr>
              <p:cNvPr id="17" name="CuadroTexto 16">
                <a:extLst>
                  <a:ext uri="{FF2B5EF4-FFF2-40B4-BE49-F238E27FC236}">
                    <a16:creationId xmlns:a16="http://schemas.microsoft.com/office/drawing/2014/main" id="{54E35C68-DF60-6FFE-F6C2-5864686E1636}"/>
                  </a:ext>
                </a:extLst>
              </p:cNvPr>
              <p:cNvSpPr txBox="1">
                <a:spLocks noRot="1" noChangeAspect="1" noMove="1" noResize="1" noEditPoints="1" noAdjustHandles="1" noChangeArrowheads="1" noChangeShapeType="1" noTextEdit="1"/>
              </p:cNvSpPr>
              <p:nvPr/>
            </p:nvSpPr>
            <p:spPr>
              <a:xfrm>
                <a:off x="1358479" y="2135975"/>
                <a:ext cx="3843338" cy="184666"/>
              </a:xfrm>
              <a:prstGeom prst="rect">
                <a:avLst/>
              </a:prstGeom>
              <a:blipFill>
                <a:blip r:embed="rId5"/>
                <a:stretch>
                  <a:fillRect b="-16129"/>
                </a:stretch>
              </a:blipFill>
            </p:spPr>
            <p:txBody>
              <a:bodyPr/>
              <a:lstStyle/>
              <a:p>
                <a:r>
                  <a:rPr lang="es-CO">
                    <a:noFill/>
                  </a:rPr>
                  <a:t> </a:t>
                </a:r>
              </a:p>
            </p:txBody>
          </p:sp>
        </mc:Fallback>
      </mc:AlternateContent>
      <p:sp>
        <p:nvSpPr>
          <p:cNvPr id="3" name="CuadroTexto 2">
            <a:extLst>
              <a:ext uri="{FF2B5EF4-FFF2-40B4-BE49-F238E27FC236}">
                <a16:creationId xmlns:a16="http://schemas.microsoft.com/office/drawing/2014/main" id="{9D8E1F0B-628D-345A-B1D5-02BD8A157ED0}"/>
              </a:ext>
            </a:extLst>
          </p:cNvPr>
          <p:cNvSpPr txBox="1"/>
          <p:nvPr/>
        </p:nvSpPr>
        <p:spPr>
          <a:xfrm>
            <a:off x="5549691" y="3764756"/>
            <a:ext cx="3084643" cy="553998"/>
          </a:xfrm>
          <a:prstGeom prst="rect">
            <a:avLst/>
          </a:prstGeom>
          <a:noFill/>
        </p:spPr>
        <p:txBody>
          <a:bodyPr wrap="square" rtlCol="0">
            <a:spAutoFit/>
          </a:bodyPr>
          <a:lstStyle/>
          <a:p>
            <a:pPr algn="just"/>
            <a:r>
              <a:rPr lang="es-ES" sz="1000" b="1" dirty="0">
                <a:solidFill>
                  <a:schemeClr val="tx1">
                    <a:lumMod val="65000"/>
                    <a:lumOff val="35000"/>
                  </a:schemeClr>
                </a:solidFill>
                <a:latin typeface="Times New Roman" panose="02020603050405020304" pitchFamily="18" charset="0"/>
                <a:cs typeface="Times New Roman" panose="02020603050405020304" pitchFamily="18" charset="0"/>
              </a:rPr>
              <a:t>Figura 5</a:t>
            </a:r>
            <a:r>
              <a:rPr lang="es-ES" sz="1000" dirty="0">
                <a:solidFill>
                  <a:schemeClr val="tx1">
                    <a:lumMod val="65000"/>
                    <a:lumOff val="35000"/>
                  </a:schemeClr>
                </a:solidFill>
                <a:latin typeface="Times New Roman" panose="02020603050405020304" pitchFamily="18" charset="0"/>
                <a:cs typeface="Times New Roman" panose="02020603050405020304" pitchFamily="18" charset="0"/>
              </a:rPr>
              <a:t>. Representación de la superficie tiempo de atraso (NIS) con la proyección de sus líneas de contorno sobre el plano de la lente.</a:t>
            </a:r>
            <a:endParaRPr lang="es-CO" sz="1000" dirty="0">
              <a:solidFill>
                <a:schemeClr val="tx1">
                  <a:lumMod val="65000"/>
                  <a:lumOff val="35000"/>
                </a:schemeClr>
              </a:solidFill>
              <a:latin typeface="Times New Roman" panose="02020603050405020304" pitchFamily="18" charset="0"/>
              <a:cs typeface="Times New Roman" panose="02020603050405020304" pitchFamily="18" charset="0"/>
            </a:endParaRPr>
          </a:p>
        </p:txBody>
      </p:sp>
      <p:sp>
        <p:nvSpPr>
          <p:cNvPr id="4" name="Google Shape;70;p15">
            <a:extLst>
              <a:ext uri="{FF2B5EF4-FFF2-40B4-BE49-F238E27FC236}">
                <a16:creationId xmlns:a16="http://schemas.microsoft.com/office/drawing/2014/main" id="{36094BE6-2402-CDDF-5FA2-FF1DA0CAC804}"/>
              </a:ext>
            </a:extLst>
          </p:cNvPr>
          <p:cNvSpPr txBox="1">
            <a:spLocks/>
          </p:cNvSpPr>
          <p:nvPr/>
        </p:nvSpPr>
        <p:spPr>
          <a:xfrm>
            <a:off x="576609" y="2615691"/>
            <a:ext cx="4260929" cy="2854361"/>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lgn="just">
              <a:spcAft>
                <a:spcPts val="1200"/>
              </a:spcAft>
              <a:buNone/>
            </a:pPr>
            <a:r>
              <a:rPr lang="es-ES" sz="1200" dirty="0">
                <a:solidFill>
                  <a:schemeClr val="tx1">
                    <a:lumMod val="65000"/>
                    <a:lumOff val="35000"/>
                  </a:schemeClr>
                </a:solidFill>
                <a:latin typeface="Times New Roman" panose="02020603050405020304" pitchFamily="18" charset="0"/>
                <a:cs typeface="Times New Roman" panose="02020603050405020304" pitchFamily="18" charset="0"/>
              </a:rPr>
              <a:t>La representación de (7) corresponde a una superficie parametrizada por la posición de las imágenes, cuyo nombre es superficie tiempo de atraso.</a:t>
            </a:r>
          </a:p>
          <a:p>
            <a:pPr marL="285750" indent="-285750" algn="just">
              <a:spcAft>
                <a:spcPts val="1200"/>
              </a:spcAft>
            </a:pPr>
            <a:endParaRPr lang="es-ES" sz="1400" dirty="0">
              <a:solidFill>
                <a:schemeClr val="tx1">
                  <a:lumMod val="65000"/>
                  <a:lumOff val="35000"/>
                </a:schemeClr>
              </a:solidFill>
              <a:latin typeface="Times New Roman" panose="02020603050405020304" pitchFamily="18" charset="0"/>
              <a:cs typeface="Times New Roman" panose="02020603050405020304" pitchFamily="18" charset="0"/>
            </a:endParaRPr>
          </a:p>
        </p:txBody>
      </p:sp>
      <p:sp>
        <p:nvSpPr>
          <p:cNvPr id="2" name="Elipse 1">
            <a:extLst>
              <a:ext uri="{FF2B5EF4-FFF2-40B4-BE49-F238E27FC236}">
                <a16:creationId xmlns:a16="http://schemas.microsoft.com/office/drawing/2014/main" id="{8665E931-AC06-4255-89D1-AB65EBCF9ED1}"/>
              </a:ext>
            </a:extLst>
          </p:cNvPr>
          <p:cNvSpPr/>
          <p:nvPr/>
        </p:nvSpPr>
        <p:spPr>
          <a:xfrm>
            <a:off x="8442292" y="4465891"/>
            <a:ext cx="447677" cy="454040"/>
          </a:xfrm>
          <a:prstGeom prst="ellipse">
            <a:avLst/>
          </a:prstGeom>
          <a:solidFill>
            <a:srgbClr val="D20000"/>
          </a:solidFill>
          <a:ln>
            <a:solidFill>
              <a:srgbClr val="D2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 name="Google Shape;69;p15">
            <a:extLst>
              <a:ext uri="{FF2B5EF4-FFF2-40B4-BE49-F238E27FC236}">
                <a16:creationId xmlns:a16="http://schemas.microsoft.com/office/drawing/2014/main" id="{E4D025D0-F5D3-EF55-97CD-49CB66547347}"/>
              </a:ext>
            </a:extLst>
          </p:cNvPr>
          <p:cNvSpPr txBox="1">
            <a:spLocks/>
          </p:cNvSpPr>
          <p:nvPr/>
        </p:nvSpPr>
        <p:spPr>
          <a:xfrm>
            <a:off x="8494181" y="4465891"/>
            <a:ext cx="649819" cy="493513"/>
          </a:xfrm>
          <a:prstGeom prst="rect">
            <a:avLst/>
          </a:prstGeom>
          <a:noFill/>
          <a:ln>
            <a:noFill/>
          </a:ln>
        </p:spPr>
        <p:txBody>
          <a:bodyPr spcFirstLastPara="1" wrap="square" lIns="91425" tIns="91425" rIns="91425" bIns="91425" anchor="t" anchorCtr="0">
            <a:normAutofit fontScale="900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s-ES" b="1" dirty="0">
                <a:solidFill>
                  <a:schemeClr val="bg1">
                    <a:lumMod val="95000"/>
                  </a:schemeClr>
                </a:solidFill>
                <a:latin typeface="Times New Roman" panose="02020603050405020304" pitchFamily="18" charset="0"/>
                <a:cs typeface="Times New Roman" panose="02020603050405020304" pitchFamily="18" charset="0"/>
              </a:rPr>
              <a:t>6</a:t>
            </a:r>
          </a:p>
        </p:txBody>
      </p:sp>
      <p:sp>
        <p:nvSpPr>
          <p:cNvPr id="23" name="Google Shape;69;p15">
            <a:extLst>
              <a:ext uri="{FF2B5EF4-FFF2-40B4-BE49-F238E27FC236}">
                <a16:creationId xmlns:a16="http://schemas.microsoft.com/office/drawing/2014/main" id="{2FD9AEC8-D198-430B-5E10-F05C9E54CB62}"/>
              </a:ext>
            </a:extLst>
          </p:cNvPr>
          <p:cNvSpPr txBox="1">
            <a:spLocks noGrp="1"/>
          </p:cNvSpPr>
          <p:nvPr>
            <p:ph type="title"/>
          </p:nvPr>
        </p:nvSpPr>
        <p:spPr>
          <a:xfrm>
            <a:off x="311700" y="223569"/>
            <a:ext cx="8520600" cy="572700"/>
          </a:xfrm>
          <a:prstGeom prst="rect">
            <a:avLst/>
          </a:prstGeom>
        </p:spPr>
        <p:txBody>
          <a:bodyPr spcFirstLastPara="1" wrap="square" lIns="91425" tIns="91425" rIns="91425" bIns="91425" anchor="t" anchorCtr="0">
            <a:normAutofit fontScale="90000"/>
          </a:bodyPr>
          <a:lstStyle/>
          <a:p>
            <a:r>
              <a:rPr lang="es-ES" dirty="0">
                <a:latin typeface="Times New Roman" panose="02020603050405020304" pitchFamily="18" charset="0"/>
                <a:cs typeface="Times New Roman" panose="02020603050405020304" pitchFamily="18" charset="0"/>
              </a:rPr>
              <a:t>4. Superficie tiempo de atraso</a:t>
            </a:r>
            <a:br>
              <a:rPr lang="es-ES" dirty="0">
                <a:latin typeface="Times New Roman" panose="02020603050405020304" pitchFamily="18" charset="0"/>
                <a:cs typeface="Times New Roman" panose="02020603050405020304" pitchFamily="18" charset="0"/>
              </a:rPr>
            </a:br>
            <a:br>
              <a:rPr lang="es-ES" dirty="0">
                <a:latin typeface="Times New Roman" panose="02020603050405020304" pitchFamily="18" charset="0"/>
                <a:cs typeface="Times New Roman" panose="02020603050405020304" pitchFamily="18" charset="0"/>
              </a:rPr>
            </a:br>
            <a:endParaRPr dirty="0">
              <a:latin typeface="Times New Roman" panose="02020603050405020304" pitchFamily="18" charset="0"/>
              <a:cs typeface="Times New Roman" panose="02020603050405020304" pitchFamily="18" charset="0"/>
            </a:endParaRPr>
          </a:p>
        </p:txBody>
      </p:sp>
      <p:pic>
        <p:nvPicPr>
          <p:cNvPr id="9" name="Imagen 8">
            <a:extLst>
              <a:ext uri="{FF2B5EF4-FFF2-40B4-BE49-F238E27FC236}">
                <a16:creationId xmlns:a16="http://schemas.microsoft.com/office/drawing/2014/main" id="{A95E0CCD-6733-4B45-4B3B-E2CAF107B180}"/>
              </a:ext>
            </a:extLst>
          </p:cNvPr>
          <p:cNvPicPr>
            <a:picLocks noChangeAspect="1"/>
          </p:cNvPicPr>
          <p:nvPr/>
        </p:nvPicPr>
        <p:blipFill>
          <a:blip r:embed="rId6"/>
          <a:stretch>
            <a:fillRect/>
          </a:stretch>
        </p:blipFill>
        <p:spPr>
          <a:xfrm>
            <a:off x="5598489" y="826307"/>
            <a:ext cx="2944491" cy="2822860"/>
          </a:xfrm>
          <a:prstGeom prst="rect">
            <a:avLst/>
          </a:prstGeom>
        </p:spPr>
      </p:pic>
    </p:spTree>
    <p:extLst>
      <p:ext uri="{BB962C8B-B14F-4D97-AF65-F5344CB8AC3E}">
        <p14:creationId xmlns:p14="http://schemas.microsoft.com/office/powerpoint/2010/main" val="284741625"/>
      </p:ext>
    </p:extLst>
  </p:cSld>
  <p:clrMapOvr>
    <a:masterClrMapping/>
  </p:clrMapOvr>
  <p:transition spd="slow">
    <p:push dir="u"/>
  </p:transition>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8737</TotalTime>
  <Words>3542</Words>
  <Application>Microsoft Office PowerPoint</Application>
  <PresentationFormat>Presentación en pantalla (16:9)</PresentationFormat>
  <Paragraphs>335</Paragraphs>
  <Slides>44</Slides>
  <Notes>35</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44</vt:i4>
      </vt:variant>
    </vt:vector>
  </HeadingPairs>
  <TitlesOfParts>
    <vt:vector size="49" baseType="lpstr">
      <vt:lpstr>Arial</vt:lpstr>
      <vt:lpstr>Cambria Math</vt:lpstr>
      <vt:lpstr>Courier New</vt:lpstr>
      <vt:lpstr>Times New Roman</vt:lpstr>
      <vt:lpstr>Simple Light</vt:lpstr>
      <vt:lpstr>Presentación de PowerPoint</vt:lpstr>
      <vt:lpstr>Presentación de PowerPoint</vt:lpstr>
      <vt:lpstr>Índice</vt:lpstr>
      <vt:lpstr>1. Introducción </vt:lpstr>
      <vt:lpstr>2. Problema y objetivo principal   </vt:lpstr>
      <vt:lpstr>3. Fenómeno de lente gravitacional    </vt:lpstr>
      <vt:lpstr>3. Fenómeno de lente gravitacional    </vt:lpstr>
      <vt:lpstr>3. Fenómeno de lente gravitacional    </vt:lpstr>
      <vt:lpstr>4. Superficie tiempo de atraso  </vt:lpstr>
      <vt:lpstr>4. Superficie tiempo de atraso  </vt:lpstr>
      <vt:lpstr>5. Líneas criticas  </vt:lpstr>
      <vt:lpstr>5. Líneas criticas  </vt:lpstr>
      <vt:lpstr>5. Líneas criticas  </vt:lpstr>
      <vt:lpstr>5. Líneas criticas  </vt:lpstr>
      <vt:lpstr>6. Clasificación de múltiples imágenes  </vt:lpstr>
      <vt:lpstr>7. Análisis topológico  </vt:lpstr>
      <vt:lpstr>7. Análisis topológico  </vt:lpstr>
      <vt:lpstr>7. Análisis topológico  </vt:lpstr>
      <vt:lpstr>7. Análisis topológico  </vt:lpstr>
      <vt:lpstr>8. Modelos de lente  </vt:lpstr>
      <vt:lpstr>8. Sistema: PG 1115+080  </vt:lpstr>
      <vt:lpstr>8. Sistema: PG 1115+080  </vt:lpstr>
      <vt:lpstr>8. Modelo: Masa puntual  </vt:lpstr>
      <vt:lpstr>8. Modelo: Masa puntual  </vt:lpstr>
      <vt:lpstr>8. Modelo: Masa puntual  </vt:lpstr>
      <vt:lpstr>8. Modelo: SIS  </vt:lpstr>
      <vt:lpstr>8. Modelo: SIS  </vt:lpstr>
      <vt:lpstr>8. Modelo: SIS  </vt:lpstr>
      <vt:lpstr>8. Modelo: NIS  </vt:lpstr>
      <vt:lpstr>8. Modelo: NIS  </vt:lpstr>
      <vt:lpstr>8. Modelo: NIS  </vt:lpstr>
      <vt:lpstr>8. Modelo: NIS  </vt:lpstr>
      <vt:lpstr>8. Modelo: SIE  </vt:lpstr>
      <vt:lpstr>8. Modelo: pSIE  </vt:lpstr>
      <vt:lpstr>8. Modelos: SIE y pSIE  </vt:lpstr>
      <vt:lpstr>8. Modelos: SIE y pSIE  </vt:lpstr>
      <vt:lpstr>8. Modelos: SIE y pSIE  </vt:lpstr>
      <vt:lpstr>8. Modelo: NIE  </vt:lpstr>
      <vt:lpstr>8. Modelo: pNIE  </vt:lpstr>
      <vt:lpstr>8. Modelos: NIE y pNIE  </vt:lpstr>
      <vt:lpstr>9. Lenstronomy  </vt:lpstr>
      <vt:lpstr>10. Conclusiones y recomendaciones  </vt:lpstr>
      <vt:lpstr>10. Bibliografía   </vt:lpstr>
      <vt:lpstr>¡Gracias!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Mercy</dc:creator>
  <cp:lastModifiedBy>James Insandara</cp:lastModifiedBy>
  <cp:revision>19</cp:revision>
  <dcterms:modified xsi:type="dcterms:W3CDTF">2025-08-21T18:01:57Z</dcterms:modified>
</cp:coreProperties>
</file>