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quickStyle8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3" r:id="rId1"/>
  </p:sldMasterIdLst>
  <p:sldIdLst>
    <p:sldId id="256" r:id="rId2"/>
    <p:sldId id="262" r:id="rId3"/>
    <p:sldId id="290" r:id="rId4"/>
    <p:sldId id="259" r:id="rId5"/>
    <p:sldId id="260" r:id="rId6"/>
    <p:sldId id="282" r:id="rId7"/>
    <p:sldId id="283" r:id="rId8"/>
    <p:sldId id="294" r:id="rId9"/>
    <p:sldId id="293" r:id="rId10"/>
    <p:sldId id="295" r:id="rId11"/>
    <p:sldId id="296" r:id="rId12"/>
    <p:sldId id="284" r:id="rId13"/>
    <p:sldId id="285" r:id="rId14"/>
    <p:sldId id="286" r:id="rId15"/>
    <p:sldId id="288" r:id="rId16"/>
    <p:sldId id="291" r:id="rId17"/>
    <p:sldId id="289" r:id="rId18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99CC00"/>
    <a:srgbClr val="FF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>
        <p:scale>
          <a:sx n="70" d="100"/>
          <a:sy n="70" d="100"/>
        </p:scale>
        <p:origin x="-53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208F45-A112-43EB-AC62-030DF0C1F118}" type="doc">
      <dgm:prSet loTypeId="urn:microsoft.com/office/officeart/2005/8/layout/vProcess5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F807D176-D9EE-4AED-9DB6-B65FF64CD8E3}">
      <dgm:prSet phldrT="[Texto]"/>
      <dgm:spPr/>
      <dgm:t>
        <a:bodyPr/>
        <a:lstStyle/>
        <a:p>
          <a:r>
            <a:rPr lang="es-CO" dirty="0" smtClean="0">
              <a:solidFill>
                <a:sysClr val="windowText" lastClr="000000"/>
              </a:solidFill>
            </a:rPr>
            <a:t>Problema. </a:t>
          </a:r>
          <a:endParaRPr lang="es-CO" dirty="0">
            <a:solidFill>
              <a:sysClr val="windowText" lastClr="000000"/>
            </a:solidFill>
          </a:endParaRPr>
        </a:p>
      </dgm:t>
    </dgm:pt>
    <dgm:pt modelId="{1E1265C4-92BB-4CFF-9DD1-F8A29B30C14F}" type="parTrans" cxnId="{A059A974-2630-46B9-BBB7-058F13CDB573}">
      <dgm:prSet/>
      <dgm:spPr/>
      <dgm:t>
        <a:bodyPr/>
        <a:lstStyle/>
        <a:p>
          <a:endParaRPr lang="es-CO">
            <a:solidFill>
              <a:sysClr val="windowText" lastClr="000000"/>
            </a:solidFill>
          </a:endParaRPr>
        </a:p>
      </dgm:t>
    </dgm:pt>
    <dgm:pt modelId="{6E000407-0512-44F9-8429-456275143EE0}" type="sibTrans" cxnId="{A059A974-2630-46B9-BBB7-058F13CDB573}">
      <dgm:prSet/>
      <dgm:spPr/>
      <dgm:t>
        <a:bodyPr/>
        <a:lstStyle/>
        <a:p>
          <a:endParaRPr lang="es-CO">
            <a:solidFill>
              <a:sysClr val="windowText" lastClr="000000"/>
            </a:solidFill>
          </a:endParaRPr>
        </a:p>
      </dgm:t>
    </dgm:pt>
    <dgm:pt modelId="{D6F0FAF0-D71F-43BA-B54C-82D6F7D85D7B}">
      <dgm:prSet phldrT="[Texto]"/>
      <dgm:spPr/>
      <dgm:t>
        <a:bodyPr/>
        <a:lstStyle/>
        <a:p>
          <a:r>
            <a:rPr lang="es-CO" dirty="0" smtClean="0">
              <a:solidFill>
                <a:sysClr val="windowText" lastClr="000000"/>
              </a:solidFill>
            </a:rPr>
            <a:t>Objetivos.</a:t>
          </a:r>
          <a:endParaRPr lang="es-CO" dirty="0">
            <a:solidFill>
              <a:sysClr val="windowText" lastClr="000000"/>
            </a:solidFill>
          </a:endParaRPr>
        </a:p>
      </dgm:t>
    </dgm:pt>
    <dgm:pt modelId="{114032A3-7CEF-4112-9F61-0F59026A2FC1}" type="parTrans" cxnId="{DAA4345A-B4A8-4A22-97FE-D3DEA0A9B6DF}">
      <dgm:prSet/>
      <dgm:spPr/>
      <dgm:t>
        <a:bodyPr/>
        <a:lstStyle/>
        <a:p>
          <a:endParaRPr lang="es-CO">
            <a:solidFill>
              <a:sysClr val="windowText" lastClr="000000"/>
            </a:solidFill>
          </a:endParaRPr>
        </a:p>
      </dgm:t>
    </dgm:pt>
    <dgm:pt modelId="{F9FB24CD-6D02-465F-A376-056EF66578A0}" type="sibTrans" cxnId="{DAA4345A-B4A8-4A22-97FE-D3DEA0A9B6DF}">
      <dgm:prSet/>
      <dgm:spPr/>
      <dgm:t>
        <a:bodyPr/>
        <a:lstStyle/>
        <a:p>
          <a:endParaRPr lang="es-CO">
            <a:solidFill>
              <a:sysClr val="windowText" lastClr="000000"/>
            </a:solidFill>
          </a:endParaRPr>
        </a:p>
      </dgm:t>
    </dgm:pt>
    <dgm:pt modelId="{5E972AF0-C92E-4573-B368-3A1550668F7D}">
      <dgm:prSet phldrT="[Texto]"/>
      <dgm:spPr/>
      <dgm:t>
        <a:bodyPr/>
        <a:lstStyle/>
        <a:p>
          <a:r>
            <a:rPr lang="es-CO" dirty="0" smtClean="0">
              <a:solidFill>
                <a:sysClr val="windowText" lastClr="000000"/>
              </a:solidFill>
            </a:rPr>
            <a:t>Trabajo de campo</a:t>
          </a:r>
          <a:endParaRPr lang="es-CO" dirty="0">
            <a:solidFill>
              <a:sysClr val="windowText" lastClr="000000"/>
            </a:solidFill>
          </a:endParaRPr>
        </a:p>
      </dgm:t>
    </dgm:pt>
    <dgm:pt modelId="{B4F5E249-FAF4-4934-BD00-025C784D199A}" type="parTrans" cxnId="{30C67B59-7CF2-4457-81A1-0177ADC40E01}">
      <dgm:prSet/>
      <dgm:spPr/>
      <dgm:t>
        <a:bodyPr/>
        <a:lstStyle/>
        <a:p>
          <a:endParaRPr lang="es-CO">
            <a:solidFill>
              <a:sysClr val="windowText" lastClr="000000"/>
            </a:solidFill>
          </a:endParaRPr>
        </a:p>
      </dgm:t>
    </dgm:pt>
    <dgm:pt modelId="{01388649-9828-41D4-9B4A-32FD8E9F9570}" type="sibTrans" cxnId="{30C67B59-7CF2-4457-81A1-0177ADC40E01}">
      <dgm:prSet/>
      <dgm:spPr/>
      <dgm:t>
        <a:bodyPr/>
        <a:lstStyle/>
        <a:p>
          <a:endParaRPr lang="es-CO">
            <a:solidFill>
              <a:sysClr val="windowText" lastClr="000000"/>
            </a:solidFill>
          </a:endParaRPr>
        </a:p>
      </dgm:t>
    </dgm:pt>
    <dgm:pt modelId="{70EC4170-47DB-4EF0-B317-6505B7C29922}">
      <dgm:prSet phldrT="[Texto]"/>
      <dgm:spPr/>
      <dgm:t>
        <a:bodyPr/>
        <a:lstStyle/>
        <a:p>
          <a:r>
            <a:rPr lang="es-CO" dirty="0" smtClean="0">
              <a:solidFill>
                <a:sysClr val="windowText" lastClr="000000"/>
              </a:solidFill>
            </a:rPr>
            <a:t>Recolección de información </a:t>
          </a:r>
          <a:endParaRPr lang="es-CO" dirty="0">
            <a:solidFill>
              <a:sysClr val="windowText" lastClr="000000"/>
            </a:solidFill>
          </a:endParaRPr>
        </a:p>
      </dgm:t>
    </dgm:pt>
    <dgm:pt modelId="{EBF9E02D-BDD7-452D-BDAB-257704E62EAC}" type="parTrans" cxnId="{4EB3FCFF-C2EF-423F-8993-6D35284A1803}">
      <dgm:prSet/>
      <dgm:spPr/>
      <dgm:t>
        <a:bodyPr/>
        <a:lstStyle/>
        <a:p>
          <a:endParaRPr lang="es-CO">
            <a:solidFill>
              <a:sysClr val="windowText" lastClr="000000"/>
            </a:solidFill>
          </a:endParaRPr>
        </a:p>
      </dgm:t>
    </dgm:pt>
    <dgm:pt modelId="{CBBF69D2-4161-4D6A-8A33-705AED4839D9}" type="sibTrans" cxnId="{4EB3FCFF-C2EF-423F-8993-6D35284A1803}">
      <dgm:prSet/>
      <dgm:spPr/>
      <dgm:t>
        <a:bodyPr/>
        <a:lstStyle/>
        <a:p>
          <a:endParaRPr lang="es-CO">
            <a:solidFill>
              <a:sysClr val="windowText" lastClr="000000"/>
            </a:solidFill>
          </a:endParaRPr>
        </a:p>
      </dgm:t>
    </dgm:pt>
    <dgm:pt modelId="{65FF492B-A83B-460B-882F-EDA636739D2D}">
      <dgm:prSet phldrT="[Texto]"/>
      <dgm:spPr/>
      <dgm:t>
        <a:bodyPr/>
        <a:lstStyle/>
        <a:p>
          <a:r>
            <a:rPr lang="es-CO" dirty="0" smtClean="0">
              <a:solidFill>
                <a:sysClr val="windowText" lastClr="000000"/>
              </a:solidFill>
            </a:rPr>
            <a:t>Agradecimientos.</a:t>
          </a:r>
          <a:endParaRPr lang="es-CO" dirty="0">
            <a:solidFill>
              <a:sysClr val="windowText" lastClr="000000"/>
            </a:solidFill>
          </a:endParaRPr>
        </a:p>
      </dgm:t>
    </dgm:pt>
    <dgm:pt modelId="{205BA054-3B2D-45E0-B955-A38BAC6E83B5}" type="parTrans" cxnId="{F73D7DDC-AF30-45A3-ABF7-7066686735E7}">
      <dgm:prSet/>
      <dgm:spPr/>
      <dgm:t>
        <a:bodyPr/>
        <a:lstStyle/>
        <a:p>
          <a:endParaRPr lang="es-ES"/>
        </a:p>
      </dgm:t>
    </dgm:pt>
    <dgm:pt modelId="{D8DB0B7A-1595-4D24-9764-47FBF77263E3}" type="sibTrans" cxnId="{F73D7DDC-AF30-45A3-ABF7-7066686735E7}">
      <dgm:prSet/>
      <dgm:spPr/>
      <dgm:t>
        <a:bodyPr/>
        <a:lstStyle/>
        <a:p>
          <a:endParaRPr lang="es-ES"/>
        </a:p>
      </dgm:t>
    </dgm:pt>
    <dgm:pt modelId="{DCA7AA00-C39E-4944-8271-C16EBEEA46F0}" type="pres">
      <dgm:prSet presAssocID="{8B208F45-A112-43EB-AC62-030DF0C1F11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DAEAF761-CFA6-40E3-B69C-EF873D0947FD}" type="pres">
      <dgm:prSet presAssocID="{8B208F45-A112-43EB-AC62-030DF0C1F118}" presName="dummyMaxCanvas" presStyleCnt="0">
        <dgm:presLayoutVars/>
      </dgm:prSet>
      <dgm:spPr/>
    </dgm:pt>
    <dgm:pt modelId="{04D99556-19E9-4E10-A618-106A636E3BF4}" type="pres">
      <dgm:prSet presAssocID="{8B208F45-A112-43EB-AC62-030DF0C1F118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9E0DBA9-5BD8-4F44-86BF-627DE31D4FBC}" type="pres">
      <dgm:prSet presAssocID="{8B208F45-A112-43EB-AC62-030DF0C1F118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5AE8FE7-0CEB-4008-96AF-E3C908ACD47F}" type="pres">
      <dgm:prSet presAssocID="{8B208F45-A112-43EB-AC62-030DF0C1F118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78AD23C-49D2-453B-BF4F-AADA4E574A72}" type="pres">
      <dgm:prSet presAssocID="{8B208F45-A112-43EB-AC62-030DF0C1F118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658DD62-5555-459F-A90A-13017694748F}" type="pres">
      <dgm:prSet presAssocID="{8B208F45-A112-43EB-AC62-030DF0C1F118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AD5A7F3-C399-4BCB-8886-817F3DD3B681}" type="pres">
      <dgm:prSet presAssocID="{8B208F45-A112-43EB-AC62-030DF0C1F118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C16FEE3-0F96-4F76-9FD1-E22D36AAE767}" type="pres">
      <dgm:prSet presAssocID="{8B208F45-A112-43EB-AC62-030DF0C1F118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3DDC43B-8B8F-4119-A4B0-9B6527FC5255}" type="pres">
      <dgm:prSet presAssocID="{8B208F45-A112-43EB-AC62-030DF0C1F118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77737C-1B97-4B24-AB03-945486099498}" type="pres">
      <dgm:prSet presAssocID="{8B208F45-A112-43EB-AC62-030DF0C1F118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A3CBE4D-406F-44A6-B095-FF1E5FCDBDC8}" type="pres">
      <dgm:prSet presAssocID="{8B208F45-A112-43EB-AC62-030DF0C1F118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C840CAD-0EB9-4F68-8489-611FADE96E70}" type="pres">
      <dgm:prSet presAssocID="{8B208F45-A112-43EB-AC62-030DF0C1F118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EC08D69-D9A3-4D75-8CA9-3172461AEC0E}" type="pres">
      <dgm:prSet presAssocID="{8B208F45-A112-43EB-AC62-030DF0C1F118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EFF2534-9819-446E-B7E7-BCE008F96BBC}" type="pres">
      <dgm:prSet presAssocID="{8B208F45-A112-43EB-AC62-030DF0C1F118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7AC51CC-EE4E-4DF7-9382-1B57111417D1}" type="pres">
      <dgm:prSet presAssocID="{8B208F45-A112-43EB-AC62-030DF0C1F118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4F66CB6-94B0-44A2-ADE1-C28228F66AC7}" type="presOf" srcId="{6E000407-0512-44F9-8429-456275143EE0}" destId="{4C16FEE3-0F96-4F76-9FD1-E22D36AAE767}" srcOrd="0" destOrd="0" presId="urn:microsoft.com/office/officeart/2005/8/layout/vProcess5"/>
    <dgm:cxn modelId="{F73D7DDC-AF30-45A3-ABF7-7066686735E7}" srcId="{8B208F45-A112-43EB-AC62-030DF0C1F118}" destId="{65FF492B-A83B-460B-882F-EDA636739D2D}" srcOrd="0" destOrd="0" parTransId="{205BA054-3B2D-45E0-B955-A38BAC6E83B5}" sibTransId="{D8DB0B7A-1595-4D24-9764-47FBF77263E3}"/>
    <dgm:cxn modelId="{E9CFBC63-1943-41BC-851D-48FDD515CAA3}" type="presOf" srcId="{5E972AF0-C92E-4573-B368-3A1550668F7D}" destId="{178AD23C-49D2-453B-BF4F-AADA4E574A72}" srcOrd="0" destOrd="0" presId="urn:microsoft.com/office/officeart/2005/8/layout/vProcess5"/>
    <dgm:cxn modelId="{29D713CF-B1CC-4E28-AB00-B6D28F22926C}" type="presOf" srcId="{65FF492B-A83B-460B-882F-EDA636739D2D}" destId="{5A3CBE4D-406F-44A6-B095-FF1E5FCDBDC8}" srcOrd="1" destOrd="0" presId="urn:microsoft.com/office/officeart/2005/8/layout/vProcess5"/>
    <dgm:cxn modelId="{33314575-285C-4DAD-BAAA-4C465F71D741}" type="presOf" srcId="{70EC4170-47DB-4EF0-B317-6505B7C29922}" destId="{4658DD62-5555-459F-A90A-13017694748F}" srcOrd="0" destOrd="0" presId="urn:microsoft.com/office/officeart/2005/8/layout/vProcess5"/>
    <dgm:cxn modelId="{DD9A290A-ECD6-4AAE-AC23-B406A341F91A}" type="presOf" srcId="{8B208F45-A112-43EB-AC62-030DF0C1F118}" destId="{DCA7AA00-C39E-4944-8271-C16EBEEA46F0}" srcOrd="0" destOrd="0" presId="urn:microsoft.com/office/officeart/2005/8/layout/vProcess5"/>
    <dgm:cxn modelId="{09D6783C-7931-4145-9407-E909A27D4050}" type="presOf" srcId="{D8DB0B7A-1595-4D24-9764-47FBF77263E3}" destId="{DAD5A7F3-C399-4BCB-8886-817F3DD3B681}" srcOrd="0" destOrd="0" presId="urn:microsoft.com/office/officeart/2005/8/layout/vProcess5"/>
    <dgm:cxn modelId="{D2D35F13-1D1B-4EB1-A937-6D72498778F5}" type="presOf" srcId="{F807D176-D9EE-4AED-9DB6-B65FF64CD8E3}" destId="{39E0DBA9-5BD8-4F44-86BF-627DE31D4FBC}" srcOrd="0" destOrd="0" presId="urn:microsoft.com/office/officeart/2005/8/layout/vProcess5"/>
    <dgm:cxn modelId="{464AA36E-0170-404C-9F16-C1E742F371DB}" type="presOf" srcId="{F807D176-D9EE-4AED-9DB6-B65FF64CD8E3}" destId="{4C840CAD-0EB9-4F68-8489-611FADE96E70}" srcOrd="1" destOrd="0" presId="urn:microsoft.com/office/officeart/2005/8/layout/vProcess5"/>
    <dgm:cxn modelId="{AD7335E2-1171-4A26-99D9-5AC06E8EFA22}" type="presOf" srcId="{F9FB24CD-6D02-465F-A376-056EF66578A0}" destId="{33DDC43B-8B8F-4119-A4B0-9B6527FC5255}" srcOrd="0" destOrd="0" presId="urn:microsoft.com/office/officeart/2005/8/layout/vProcess5"/>
    <dgm:cxn modelId="{8E05BF34-B8AE-4E73-991A-ECFC0B43C48E}" type="presOf" srcId="{5E972AF0-C92E-4573-B368-3A1550668F7D}" destId="{CEFF2534-9819-446E-B7E7-BCE008F96BBC}" srcOrd="1" destOrd="0" presId="urn:microsoft.com/office/officeart/2005/8/layout/vProcess5"/>
    <dgm:cxn modelId="{60D06742-1F8D-4EF0-8173-A05CE86BEE1D}" type="presOf" srcId="{D6F0FAF0-D71F-43BA-B54C-82D6F7D85D7B}" destId="{35AE8FE7-0CEB-4008-96AF-E3C908ACD47F}" srcOrd="0" destOrd="0" presId="urn:microsoft.com/office/officeart/2005/8/layout/vProcess5"/>
    <dgm:cxn modelId="{A059A974-2630-46B9-BBB7-058F13CDB573}" srcId="{8B208F45-A112-43EB-AC62-030DF0C1F118}" destId="{F807D176-D9EE-4AED-9DB6-B65FF64CD8E3}" srcOrd="1" destOrd="0" parTransId="{1E1265C4-92BB-4CFF-9DD1-F8A29B30C14F}" sibTransId="{6E000407-0512-44F9-8429-456275143EE0}"/>
    <dgm:cxn modelId="{21A77710-BA1C-49E9-8CC8-4CB197C53899}" type="presOf" srcId="{D6F0FAF0-D71F-43BA-B54C-82D6F7D85D7B}" destId="{BEC08D69-D9A3-4D75-8CA9-3172461AEC0E}" srcOrd="1" destOrd="0" presId="urn:microsoft.com/office/officeart/2005/8/layout/vProcess5"/>
    <dgm:cxn modelId="{4EB3FCFF-C2EF-423F-8993-6D35284A1803}" srcId="{8B208F45-A112-43EB-AC62-030DF0C1F118}" destId="{70EC4170-47DB-4EF0-B317-6505B7C29922}" srcOrd="4" destOrd="0" parTransId="{EBF9E02D-BDD7-452D-BDAB-257704E62EAC}" sibTransId="{CBBF69D2-4161-4D6A-8A33-705AED4839D9}"/>
    <dgm:cxn modelId="{30C67B59-7CF2-4457-81A1-0177ADC40E01}" srcId="{8B208F45-A112-43EB-AC62-030DF0C1F118}" destId="{5E972AF0-C92E-4573-B368-3A1550668F7D}" srcOrd="3" destOrd="0" parTransId="{B4F5E249-FAF4-4934-BD00-025C784D199A}" sibTransId="{01388649-9828-41D4-9B4A-32FD8E9F9570}"/>
    <dgm:cxn modelId="{52E927FA-6F24-486D-8FE4-494E5A33C781}" type="presOf" srcId="{65FF492B-A83B-460B-882F-EDA636739D2D}" destId="{04D99556-19E9-4E10-A618-106A636E3BF4}" srcOrd="0" destOrd="0" presId="urn:microsoft.com/office/officeart/2005/8/layout/vProcess5"/>
    <dgm:cxn modelId="{6C6137EE-391E-4013-B462-D4C2E5BF0B6D}" type="presOf" srcId="{01388649-9828-41D4-9B4A-32FD8E9F9570}" destId="{8C77737C-1B97-4B24-AB03-945486099498}" srcOrd="0" destOrd="0" presId="urn:microsoft.com/office/officeart/2005/8/layout/vProcess5"/>
    <dgm:cxn modelId="{DAA4345A-B4A8-4A22-97FE-D3DEA0A9B6DF}" srcId="{8B208F45-A112-43EB-AC62-030DF0C1F118}" destId="{D6F0FAF0-D71F-43BA-B54C-82D6F7D85D7B}" srcOrd="2" destOrd="0" parTransId="{114032A3-7CEF-4112-9F61-0F59026A2FC1}" sibTransId="{F9FB24CD-6D02-465F-A376-056EF66578A0}"/>
    <dgm:cxn modelId="{75E7D927-D4F9-4685-89F5-CF415018AA36}" type="presOf" srcId="{70EC4170-47DB-4EF0-B317-6505B7C29922}" destId="{07AC51CC-EE4E-4DF7-9382-1B57111417D1}" srcOrd="1" destOrd="0" presId="urn:microsoft.com/office/officeart/2005/8/layout/vProcess5"/>
    <dgm:cxn modelId="{14C3320D-1ED7-4072-8932-2B3C305EE5E9}" type="presParOf" srcId="{DCA7AA00-C39E-4944-8271-C16EBEEA46F0}" destId="{DAEAF761-CFA6-40E3-B69C-EF873D0947FD}" srcOrd="0" destOrd="0" presId="urn:microsoft.com/office/officeart/2005/8/layout/vProcess5"/>
    <dgm:cxn modelId="{8F96DCC4-7330-4CAA-B022-52C649B34728}" type="presParOf" srcId="{DCA7AA00-C39E-4944-8271-C16EBEEA46F0}" destId="{04D99556-19E9-4E10-A618-106A636E3BF4}" srcOrd="1" destOrd="0" presId="urn:microsoft.com/office/officeart/2005/8/layout/vProcess5"/>
    <dgm:cxn modelId="{46A9375E-C9E7-40B6-AC78-D64646C8D270}" type="presParOf" srcId="{DCA7AA00-C39E-4944-8271-C16EBEEA46F0}" destId="{39E0DBA9-5BD8-4F44-86BF-627DE31D4FBC}" srcOrd="2" destOrd="0" presId="urn:microsoft.com/office/officeart/2005/8/layout/vProcess5"/>
    <dgm:cxn modelId="{6D6A42DC-D770-4197-96A1-1A7A1ABD1DBB}" type="presParOf" srcId="{DCA7AA00-C39E-4944-8271-C16EBEEA46F0}" destId="{35AE8FE7-0CEB-4008-96AF-E3C908ACD47F}" srcOrd="3" destOrd="0" presId="urn:microsoft.com/office/officeart/2005/8/layout/vProcess5"/>
    <dgm:cxn modelId="{643A26B7-5BE0-4E28-ACA6-7FE8FA5213FE}" type="presParOf" srcId="{DCA7AA00-C39E-4944-8271-C16EBEEA46F0}" destId="{178AD23C-49D2-453B-BF4F-AADA4E574A72}" srcOrd="4" destOrd="0" presId="urn:microsoft.com/office/officeart/2005/8/layout/vProcess5"/>
    <dgm:cxn modelId="{625589EE-AE70-4685-8E81-37294258F99D}" type="presParOf" srcId="{DCA7AA00-C39E-4944-8271-C16EBEEA46F0}" destId="{4658DD62-5555-459F-A90A-13017694748F}" srcOrd="5" destOrd="0" presId="urn:microsoft.com/office/officeart/2005/8/layout/vProcess5"/>
    <dgm:cxn modelId="{6AD59642-8A26-46CF-BA2B-ABE61DDDB1E6}" type="presParOf" srcId="{DCA7AA00-C39E-4944-8271-C16EBEEA46F0}" destId="{DAD5A7F3-C399-4BCB-8886-817F3DD3B681}" srcOrd="6" destOrd="0" presId="urn:microsoft.com/office/officeart/2005/8/layout/vProcess5"/>
    <dgm:cxn modelId="{72BE3F7D-3AAC-4F2F-BB93-CB13FBFFF3FC}" type="presParOf" srcId="{DCA7AA00-C39E-4944-8271-C16EBEEA46F0}" destId="{4C16FEE3-0F96-4F76-9FD1-E22D36AAE767}" srcOrd="7" destOrd="0" presId="urn:microsoft.com/office/officeart/2005/8/layout/vProcess5"/>
    <dgm:cxn modelId="{6D43D8F3-73C1-4997-8FC2-B4FF602815C2}" type="presParOf" srcId="{DCA7AA00-C39E-4944-8271-C16EBEEA46F0}" destId="{33DDC43B-8B8F-4119-A4B0-9B6527FC5255}" srcOrd="8" destOrd="0" presId="urn:microsoft.com/office/officeart/2005/8/layout/vProcess5"/>
    <dgm:cxn modelId="{34AC1740-626C-4182-A3FE-E20BDA15590A}" type="presParOf" srcId="{DCA7AA00-C39E-4944-8271-C16EBEEA46F0}" destId="{8C77737C-1B97-4B24-AB03-945486099498}" srcOrd="9" destOrd="0" presId="urn:microsoft.com/office/officeart/2005/8/layout/vProcess5"/>
    <dgm:cxn modelId="{24D45379-C84A-4DC6-A604-5A3221FCA270}" type="presParOf" srcId="{DCA7AA00-C39E-4944-8271-C16EBEEA46F0}" destId="{5A3CBE4D-406F-44A6-B095-FF1E5FCDBDC8}" srcOrd="10" destOrd="0" presId="urn:microsoft.com/office/officeart/2005/8/layout/vProcess5"/>
    <dgm:cxn modelId="{9A2B6E68-6C81-4BDF-8C39-99E32FF245D4}" type="presParOf" srcId="{DCA7AA00-C39E-4944-8271-C16EBEEA46F0}" destId="{4C840CAD-0EB9-4F68-8489-611FADE96E70}" srcOrd="11" destOrd="0" presId="urn:microsoft.com/office/officeart/2005/8/layout/vProcess5"/>
    <dgm:cxn modelId="{FF227EF7-D60F-494C-88AA-94CAD1324F0D}" type="presParOf" srcId="{DCA7AA00-C39E-4944-8271-C16EBEEA46F0}" destId="{BEC08D69-D9A3-4D75-8CA9-3172461AEC0E}" srcOrd="12" destOrd="0" presId="urn:microsoft.com/office/officeart/2005/8/layout/vProcess5"/>
    <dgm:cxn modelId="{1DBE43EB-B8D2-4D95-8A5B-26A828E5B1DB}" type="presParOf" srcId="{DCA7AA00-C39E-4944-8271-C16EBEEA46F0}" destId="{CEFF2534-9819-446E-B7E7-BCE008F96BBC}" srcOrd="13" destOrd="0" presId="urn:microsoft.com/office/officeart/2005/8/layout/vProcess5"/>
    <dgm:cxn modelId="{1B717CF2-93DC-4326-B8EC-E6F83EE36940}" type="presParOf" srcId="{DCA7AA00-C39E-4944-8271-C16EBEEA46F0}" destId="{07AC51CC-EE4E-4DF7-9382-1B57111417D1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BC62DD-61F8-4E82-9EDF-F54E968E0662}" type="doc">
      <dgm:prSet loTypeId="urn:microsoft.com/office/officeart/2005/8/layout/cycle6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517A284C-7724-490C-A2AE-92EDB239ADA4}">
      <dgm:prSet phldrT="[Texto]" custT="1"/>
      <dgm:spPr/>
      <dgm:t>
        <a:bodyPr/>
        <a:lstStyle/>
        <a:p>
          <a:r>
            <a:rPr lang="es-CO" sz="1400" dirty="0" smtClean="0"/>
            <a:t>Síntomas</a:t>
          </a:r>
          <a:endParaRPr lang="es-CO" sz="1400" dirty="0"/>
        </a:p>
      </dgm:t>
    </dgm:pt>
    <dgm:pt modelId="{5380D0B2-C154-4D92-A257-3660CF4AD342}" type="parTrans" cxnId="{72607BF2-71BB-442D-B1FC-AC52025D5D65}">
      <dgm:prSet/>
      <dgm:spPr/>
      <dgm:t>
        <a:bodyPr/>
        <a:lstStyle/>
        <a:p>
          <a:endParaRPr lang="es-CO" sz="1400"/>
        </a:p>
      </dgm:t>
    </dgm:pt>
    <dgm:pt modelId="{9137E123-A851-40C2-942F-AFAA10440659}" type="sibTrans" cxnId="{72607BF2-71BB-442D-B1FC-AC52025D5D65}">
      <dgm:prSet/>
      <dgm:spPr>
        <a:ln>
          <a:noFill/>
        </a:ln>
      </dgm:spPr>
      <dgm:t>
        <a:bodyPr/>
        <a:lstStyle/>
        <a:p>
          <a:endParaRPr lang="es-CO" sz="1400"/>
        </a:p>
      </dgm:t>
    </dgm:pt>
    <dgm:pt modelId="{3723107B-6D9B-423F-8C63-3BF38E0A2C4F}">
      <dgm:prSet phldrT="[Texto]" custT="1"/>
      <dgm:spPr/>
      <dgm:t>
        <a:bodyPr/>
        <a:lstStyle/>
        <a:p>
          <a:r>
            <a:rPr lang="es-CO" sz="1400" dirty="0" smtClean="0"/>
            <a:t>Causas</a:t>
          </a:r>
          <a:endParaRPr lang="es-CO" sz="1400" dirty="0"/>
        </a:p>
      </dgm:t>
    </dgm:pt>
    <dgm:pt modelId="{673A42E7-E5C4-442D-BD53-EBF60A216634}" type="parTrans" cxnId="{2BED2C0C-577F-4C49-B4A5-BCA1022E6A35}">
      <dgm:prSet/>
      <dgm:spPr/>
      <dgm:t>
        <a:bodyPr/>
        <a:lstStyle/>
        <a:p>
          <a:endParaRPr lang="es-CO" sz="1400"/>
        </a:p>
      </dgm:t>
    </dgm:pt>
    <dgm:pt modelId="{7F30502A-CA8D-4B1E-878F-F0A84F5CCC34}" type="sibTrans" cxnId="{2BED2C0C-577F-4C49-B4A5-BCA1022E6A35}">
      <dgm:prSet/>
      <dgm:spPr>
        <a:ln>
          <a:noFill/>
        </a:ln>
      </dgm:spPr>
      <dgm:t>
        <a:bodyPr/>
        <a:lstStyle/>
        <a:p>
          <a:endParaRPr lang="es-CO" sz="1400"/>
        </a:p>
      </dgm:t>
    </dgm:pt>
    <dgm:pt modelId="{B4723EA4-83D1-4B7C-8BF6-43BC71C8BB2F}">
      <dgm:prSet phldrT="[Texto]" custT="1"/>
      <dgm:spPr/>
      <dgm:t>
        <a:bodyPr/>
        <a:lstStyle/>
        <a:p>
          <a:r>
            <a:rPr lang="es-CO" sz="1400" dirty="0" smtClean="0"/>
            <a:t>Pronóstico</a:t>
          </a:r>
          <a:endParaRPr lang="es-CO" sz="1400" dirty="0"/>
        </a:p>
      </dgm:t>
    </dgm:pt>
    <dgm:pt modelId="{868C8632-809E-40C4-9C84-AAF4B45450FD}" type="parTrans" cxnId="{04A84763-165E-4DE1-8633-4EEB57289429}">
      <dgm:prSet/>
      <dgm:spPr/>
      <dgm:t>
        <a:bodyPr/>
        <a:lstStyle/>
        <a:p>
          <a:endParaRPr lang="es-CO" sz="1400"/>
        </a:p>
      </dgm:t>
    </dgm:pt>
    <dgm:pt modelId="{93D4E9BA-6806-415D-9E4B-573DC51F8B42}" type="sibTrans" cxnId="{04A84763-165E-4DE1-8633-4EEB57289429}">
      <dgm:prSet/>
      <dgm:spPr>
        <a:ln>
          <a:noFill/>
        </a:ln>
      </dgm:spPr>
      <dgm:t>
        <a:bodyPr/>
        <a:lstStyle/>
        <a:p>
          <a:endParaRPr lang="es-CO" sz="1400"/>
        </a:p>
      </dgm:t>
    </dgm:pt>
    <dgm:pt modelId="{411BDC42-EED6-491B-9852-AB96135F9072}">
      <dgm:prSet phldrT="[Texto]" custT="1"/>
      <dgm:spPr/>
      <dgm:t>
        <a:bodyPr/>
        <a:lstStyle/>
        <a:p>
          <a:r>
            <a:rPr lang="es-CO" sz="1400" dirty="0" smtClean="0"/>
            <a:t>Control Pronostico</a:t>
          </a:r>
          <a:endParaRPr lang="es-CO" sz="1400" dirty="0"/>
        </a:p>
      </dgm:t>
    </dgm:pt>
    <dgm:pt modelId="{0FA081AD-3ADF-45AD-A075-09B57984D38D}" type="parTrans" cxnId="{ED56BF69-FF60-4D38-A6A8-B10586C320DF}">
      <dgm:prSet/>
      <dgm:spPr/>
      <dgm:t>
        <a:bodyPr/>
        <a:lstStyle/>
        <a:p>
          <a:endParaRPr lang="es-CO" sz="1400"/>
        </a:p>
      </dgm:t>
    </dgm:pt>
    <dgm:pt modelId="{3805A595-0751-4A28-B9CE-4698291C54B9}" type="sibTrans" cxnId="{ED56BF69-FF60-4D38-A6A8-B10586C320DF}">
      <dgm:prSet/>
      <dgm:spPr>
        <a:ln>
          <a:noFill/>
        </a:ln>
      </dgm:spPr>
      <dgm:t>
        <a:bodyPr/>
        <a:lstStyle/>
        <a:p>
          <a:endParaRPr lang="es-CO" sz="1400"/>
        </a:p>
      </dgm:t>
    </dgm:pt>
    <dgm:pt modelId="{A4FBA428-094D-4DF2-BA3B-E2EF701371CD}" type="pres">
      <dgm:prSet presAssocID="{EEBC62DD-61F8-4E82-9EDF-F54E968E066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5F857BEE-3AE5-4B7A-91FC-26E5134FFEB1}" type="pres">
      <dgm:prSet presAssocID="{517A284C-7724-490C-A2AE-92EDB239ADA4}" presName="node" presStyleLbl="node1" presStyleIdx="0" presStyleCnt="4" custScaleX="99135" custScaleY="76258" custRadScaleRad="49680" custRadScaleInc="-26377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C19C7EA-4E5F-42B9-BDF6-460056D69ABB}" type="pres">
      <dgm:prSet presAssocID="{517A284C-7724-490C-A2AE-92EDB239ADA4}" presName="spNode" presStyleCnt="0"/>
      <dgm:spPr/>
    </dgm:pt>
    <dgm:pt modelId="{5D0376B7-8276-4250-9A02-5ECDE7BB78CD}" type="pres">
      <dgm:prSet presAssocID="{9137E123-A851-40C2-942F-AFAA10440659}" presName="sibTrans" presStyleLbl="sibTrans1D1" presStyleIdx="0" presStyleCnt="4"/>
      <dgm:spPr/>
      <dgm:t>
        <a:bodyPr/>
        <a:lstStyle/>
        <a:p>
          <a:endParaRPr lang="es-CO"/>
        </a:p>
      </dgm:t>
    </dgm:pt>
    <dgm:pt modelId="{94954E30-EDEA-4678-A371-6117477DDE7E}" type="pres">
      <dgm:prSet presAssocID="{3723107B-6D9B-423F-8C63-3BF38E0A2C4F}" presName="node" presStyleLbl="node1" presStyleIdx="1" presStyleCnt="4" custScaleX="99135" custScaleY="76258" custRadScaleRad="48837" custRadScaleInc="-3686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C78DB75-2D81-4366-9B38-91939FE2B53A}" type="pres">
      <dgm:prSet presAssocID="{3723107B-6D9B-423F-8C63-3BF38E0A2C4F}" presName="spNode" presStyleCnt="0"/>
      <dgm:spPr/>
    </dgm:pt>
    <dgm:pt modelId="{5AF8501C-4947-4545-8D3D-2B0F68E96F1D}" type="pres">
      <dgm:prSet presAssocID="{7F30502A-CA8D-4B1E-878F-F0A84F5CCC34}" presName="sibTrans" presStyleLbl="sibTrans1D1" presStyleIdx="1" presStyleCnt="4"/>
      <dgm:spPr/>
      <dgm:t>
        <a:bodyPr/>
        <a:lstStyle/>
        <a:p>
          <a:endParaRPr lang="es-CO"/>
        </a:p>
      </dgm:t>
    </dgm:pt>
    <dgm:pt modelId="{F5EEE403-53AE-4289-AA5C-D66BB02A5771}" type="pres">
      <dgm:prSet presAssocID="{B4723EA4-83D1-4B7C-8BF6-43BC71C8BB2F}" presName="node" presStyleLbl="node1" presStyleIdx="2" presStyleCnt="4" custScaleX="99135" custScaleY="76258" custRadScaleRad="64616" custRadScaleInc="-15855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3D91686-313F-4053-A962-9B4A97E85148}" type="pres">
      <dgm:prSet presAssocID="{B4723EA4-83D1-4B7C-8BF6-43BC71C8BB2F}" presName="spNode" presStyleCnt="0"/>
      <dgm:spPr/>
    </dgm:pt>
    <dgm:pt modelId="{EB39A869-52EF-4977-A5AB-4B6352282C09}" type="pres">
      <dgm:prSet presAssocID="{93D4E9BA-6806-415D-9E4B-573DC51F8B42}" presName="sibTrans" presStyleLbl="sibTrans1D1" presStyleIdx="2" presStyleCnt="4"/>
      <dgm:spPr/>
      <dgm:t>
        <a:bodyPr/>
        <a:lstStyle/>
        <a:p>
          <a:endParaRPr lang="es-CO"/>
        </a:p>
      </dgm:t>
    </dgm:pt>
    <dgm:pt modelId="{C6331FCE-EFFC-4E92-AA43-31E82FAF7542}" type="pres">
      <dgm:prSet presAssocID="{411BDC42-EED6-491B-9852-AB96135F9072}" presName="node" presStyleLbl="node1" presStyleIdx="3" presStyleCnt="4" custScaleX="99135" custScaleY="76258" custRadScaleRad="65316" custRadScaleInc="-13501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A825EE6-B6DB-4556-8DA8-346153486974}" type="pres">
      <dgm:prSet presAssocID="{411BDC42-EED6-491B-9852-AB96135F9072}" presName="spNode" presStyleCnt="0"/>
      <dgm:spPr/>
    </dgm:pt>
    <dgm:pt modelId="{0BD28674-F34E-4A71-BB93-A692B1381FCE}" type="pres">
      <dgm:prSet presAssocID="{3805A595-0751-4A28-B9CE-4698291C54B9}" presName="sibTrans" presStyleLbl="sibTrans1D1" presStyleIdx="3" presStyleCnt="4"/>
      <dgm:spPr/>
      <dgm:t>
        <a:bodyPr/>
        <a:lstStyle/>
        <a:p>
          <a:endParaRPr lang="es-CO"/>
        </a:p>
      </dgm:t>
    </dgm:pt>
  </dgm:ptLst>
  <dgm:cxnLst>
    <dgm:cxn modelId="{04A84763-165E-4DE1-8633-4EEB57289429}" srcId="{EEBC62DD-61F8-4E82-9EDF-F54E968E0662}" destId="{B4723EA4-83D1-4B7C-8BF6-43BC71C8BB2F}" srcOrd="2" destOrd="0" parTransId="{868C8632-809E-40C4-9C84-AAF4B45450FD}" sibTransId="{93D4E9BA-6806-415D-9E4B-573DC51F8B42}"/>
    <dgm:cxn modelId="{88EAAE47-C31A-4D67-AF3E-37D6CF0EBF7E}" type="presOf" srcId="{7F30502A-CA8D-4B1E-878F-F0A84F5CCC34}" destId="{5AF8501C-4947-4545-8D3D-2B0F68E96F1D}" srcOrd="0" destOrd="0" presId="urn:microsoft.com/office/officeart/2005/8/layout/cycle6"/>
    <dgm:cxn modelId="{3DFBA6B4-2A3E-4E94-9A6F-AC05BF5DAFFE}" type="presOf" srcId="{93D4E9BA-6806-415D-9E4B-573DC51F8B42}" destId="{EB39A869-52EF-4977-A5AB-4B6352282C09}" srcOrd="0" destOrd="0" presId="urn:microsoft.com/office/officeart/2005/8/layout/cycle6"/>
    <dgm:cxn modelId="{FE788541-62A8-49CA-9360-A44312A568F3}" type="presOf" srcId="{3805A595-0751-4A28-B9CE-4698291C54B9}" destId="{0BD28674-F34E-4A71-BB93-A692B1381FCE}" srcOrd="0" destOrd="0" presId="urn:microsoft.com/office/officeart/2005/8/layout/cycle6"/>
    <dgm:cxn modelId="{ED56BF69-FF60-4D38-A6A8-B10586C320DF}" srcId="{EEBC62DD-61F8-4E82-9EDF-F54E968E0662}" destId="{411BDC42-EED6-491B-9852-AB96135F9072}" srcOrd="3" destOrd="0" parTransId="{0FA081AD-3ADF-45AD-A075-09B57984D38D}" sibTransId="{3805A595-0751-4A28-B9CE-4698291C54B9}"/>
    <dgm:cxn modelId="{2BED2C0C-577F-4C49-B4A5-BCA1022E6A35}" srcId="{EEBC62DD-61F8-4E82-9EDF-F54E968E0662}" destId="{3723107B-6D9B-423F-8C63-3BF38E0A2C4F}" srcOrd="1" destOrd="0" parTransId="{673A42E7-E5C4-442D-BD53-EBF60A216634}" sibTransId="{7F30502A-CA8D-4B1E-878F-F0A84F5CCC34}"/>
    <dgm:cxn modelId="{A24353BE-16C6-446E-832A-411D13873797}" type="presOf" srcId="{3723107B-6D9B-423F-8C63-3BF38E0A2C4F}" destId="{94954E30-EDEA-4678-A371-6117477DDE7E}" srcOrd="0" destOrd="0" presId="urn:microsoft.com/office/officeart/2005/8/layout/cycle6"/>
    <dgm:cxn modelId="{3D8F10B5-F29E-41E8-974D-9CE34FDE0C65}" type="presOf" srcId="{517A284C-7724-490C-A2AE-92EDB239ADA4}" destId="{5F857BEE-3AE5-4B7A-91FC-26E5134FFEB1}" srcOrd="0" destOrd="0" presId="urn:microsoft.com/office/officeart/2005/8/layout/cycle6"/>
    <dgm:cxn modelId="{B75C3FDA-5AF1-417A-9D72-0B0AA82418A2}" type="presOf" srcId="{EEBC62DD-61F8-4E82-9EDF-F54E968E0662}" destId="{A4FBA428-094D-4DF2-BA3B-E2EF701371CD}" srcOrd="0" destOrd="0" presId="urn:microsoft.com/office/officeart/2005/8/layout/cycle6"/>
    <dgm:cxn modelId="{C837C49D-8399-4658-8C58-8F810105B13F}" type="presOf" srcId="{B4723EA4-83D1-4B7C-8BF6-43BC71C8BB2F}" destId="{F5EEE403-53AE-4289-AA5C-D66BB02A5771}" srcOrd="0" destOrd="0" presId="urn:microsoft.com/office/officeart/2005/8/layout/cycle6"/>
    <dgm:cxn modelId="{5F489933-68CF-4CAB-86EE-D9BA667BAE18}" type="presOf" srcId="{411BDC42-EED6-491B-9852-AB96135F9072}" destId="{C6331FCE-EFFC-4E92-AA43-31E82FAF7542}" srcOrd="0" destOrd="0" presId="urn:microsoft.com/office/officeart/2005/8/layout/cycle6"/>
    <dgm:cxn modelId="{772E3BDA-5BF2-4212-8442-6400BFE9C335}" type="presOf" srcId="{9137E123-A851-40C2-942F-AFAA10440659}" destId="{5D0376B7-8276-4250-9A02-5ECDE7BB78CD}" srcOrd="0" destOrd="0" presId="urn:microsoft.com/office/officeart/2005/8/layout/cycle6"/>
    <dgm:cxn modelId="{72607BF2-71BB-442D-B1FC-AC52025D5D65}" srcId="{EEBC62DD-61F8-4E82-9EDF-F54E968E0662}" destId="{517A284C-7724-490C-A2AE-92EDB239ADA4}" srcOrd="0" destOrd="0" parTransId="{5380D0B2-C154-4D92-A257-3660CF4AD342}" sibTransId="{9137E123-A851-40C2-942F-AFAA10440659}"/>
    <dgm:cxn modelId="{10BE751C-28A4-4939-9C75-8A9C7BE33510}" type="presParOf" srcId="{A4FBA428-094D-4DF2-BA3B-E2EF701371CD}" destId="{5F857BEE-3AE5-4B7A-91FC-26E5134FFEB1}" srcOrd="0" destOrd="0" presId="urn:microsoft.com/office/officeart/2005/8/layout/cycle6"/>
    <dgm:cxn modelId="{4D61E7EC-E1D4-4EAB-9C45-9485BA025479}" type="presParOf" srcId="{A4FBA428-094D-4DF2-BA3B-E2EF701371CD}" destId="{0C19C7EA-4E5F-42B9-BDF6-460056D69ABB}" srcOrd="1" destOrd="0" presId="urn:microsoft.com/office/officeart/2005/8/layout/cycle6"/>
    <dgm:cxn modelId="{9C4BE858-3E70-466E-8C72-C31C9A4F05A0}" type="presParOf" srcId="{A4FBA428-094D-4DF2-BA3B-E2EF701371CD}" destId="{5D0376B7-8276-4250-9A02-5ECDE7BB78CD}" srcOrd="2" destOrd="0" presId="urn:microsoft.com/office/officeart/2005/8/layout/cycle6"/>
    <dgm:cxn modelId="{48E0F926-B6A2-450A-8FA4-970813DE162F}" type="presParOf" srcId="{A4FBA428-094D-4DF2-BA3B-E2EF701371CD}" destId="{94954E30-EDEA-4678-A371-6117477DDE7E}" srcOrd="3" destOrd="0" presId="urn:microsoft.com/office/officeart/2005/8/layout/cycle6"/>
    <dgm:cxn modelId="{DDC76CCF-D550-4766-A846-49EDA1CA5E8E}" type="presParOf" srcId="{A4FBA428-094D-4DF2-BA3B-E2EF701371CD}" destId="{4C78DB75-2D81-4366-9B38-91939FE2B53A}" srcOrd="4" destOrd="0" presId="urn:microsoft.com/office/officeart/2005/8/layout/cycle6"/>
    <dgm:cxn modelId="{C26F8CDB-E60D-4E6A-ADCB-69EBC232A886}" type="presParOf" srcId="{A4FBA428-094D-4DF2-BA3B-E2EF701371CD}" destId="{5AF8501C-4947-4545-8D3D-2B0F68E96F1D}" srcOrd="5" destOrd="0" presId="urn:microsoft.com/office/officeart/2005/8/layout/cycle6"/>
    <dgm:cxn modelId="{63DB17C1-3FE6-46BA-97F4-02553DC3B8BA}" type="presParOf" srcId="{A4FBA428-094D-4DF2-BA3B-E2EF701371CD}" destId="{F5EEE403-53AE-4289-AA5C-D66BB02A5771}" srcOrd="6" destOrd="0" presId="urn:microsoft.com/office/officeart/2005/8/layout/cycle6"/>
    <dgm:cxn modelId="{588F165A-8342-4822-BD0D-40D508C0A1BD}" type="presParOf" srcId="{A4FBA428-094D-4DF2-BA3B-E2EF701371CD}" destId="{33D91686-313F-4053-A962-9B4A97E85148}" srcOrd="7" destOrd="0" presId="urn:microsoft.com/office/officeart/2005/8/layout/cycle6"/>
    <dgm:cxn modelId="{6A95EEED-28C3-47CB-98B6-6F8657D53819}" type="presParOf" srcId="{A4FBA428-094D-4DF2-BA3B-E2EF701371CD}" destId="{EB39A869-52EF-4977-A5AB-4B6352282C09}" srcOrd="8" destOrd="0" presId="urn:microsoft.com/office/officeart/2005/8/layout/cycle6"/>
    <dgm:cxn modelId="{BE7DB37B-6ADD-43F3-AD9C-E84A444D20DA}" type="presParOf" srcId="{A4FBA428-094D-4DF2-BA3B-E2EF701371CD}" destId="{C6331FCE-EFFC-4E92-AA43-31E82FAF7542}" srcOrd="9" destOrd="0" presId="urn:microsoft.com/office/officeart/2005/8/layout/cycle6"/>
    <dgm:cxn modelId="{62DF03F7-8BEF-4DFD-A056-527C1371A2A9}" type="presParOf" srcId="{A4FBA428-094D-4DF2-BA3B-E2EF701371CD}" destId="{7A825EE6-B6DB-4556-8DA8-346153486974}" srcOrd="10" destOrd="0" presId="urn:microsoft.com/office/officeart/2005/8/layout/cycle6"/>
    <dgm:cxn modelId="{364A33E6-1CF0-447C-9DA9-051886D167B9}" type="presParOf" srcId="{A4FBA428-094D-4DF2-BA3B-E2EF701371CD}" destId="{0BD28674-F34E-4A71-BB93-A692B1381FCE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8E439E-E6A3-4A32-8432-4B296BB9CE34}" type="doc">
      <dgm:prSet loTypeId="urn:microsoft.com/office/officeart/2005/8/layout/vList2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7389084C-B809-4E3A-9D62-ADA2104856C5}">
      <dgm:prSet phldrT="[Texto]" custT="1"/>
      <dgm:spPr>
        <a:solidFill>
          <a:srgbClr val="66FF33"/>
        </a:solidFill>
      </dgm:spPr>
      <dgm:t>
        <a:bodyPr/>
        <a:lstStyle/>
        <a:p>
          <a:r>
            <a:rPr lang="es-CO" sz="2000" dirty="0" smtClean="0">
              <a:solidFill>
                <a:sysClr val="windowText" lastClr="000000"/>
              </a:solidFill>
            </a:rPr>
            <a:t>¿Cómo reestructurar los componentes curriculares que se desarrollan en los cursos de matemáticas del Programa de Ingeniería de Sistemas de la Universidad Mariana, de tal manera que sean pertinentes y esenciales a la formación del ingeniero de sistemas? </a:t>
          </a:r>
          <a:endParaRPr lang="es-CO" sz="2000" dirty="0">
            <a:solidFill>
              <a:sysClr val="windowText" lastClr="000000"/>
            </a:solidFill>
          </a:endParaRPr>
        </a:p>
      </dgm:t>
    </dgm:pt>
    <dgm:pt modelId="{EE002C47-8BFC-4E0B-B319-9B50C9D68512}" type="parTrans" cxnId="{2A5DB1BE-EE94-43B0-9C9B-4C42B1CF311C}">
      <dgm:prSet/>
      <dgm:spPr/>
      <dgm:t>
        <a:bodyPr/>
        <a:lstStyle/>
        <a:p>
          <a:endParaRPr lang="es-CO">
            <a:solidFill>
              <a:sysClr val="windowText" lastClr="000000"/>
            </a:solidFill>
          </a:endParaRPr>
        </a:p>
      </dgm:t>
    </dgm:pt>
    <dgm:pt modelId="{9C72BBCA-0EF2-4228-A94A-64EB3E918B1E}" type="sibTrans" cxnId="{2A5DB1BE-EE94-43B0-9C9B-4C42B1CF311C}">
      <dgm:prSet/>
      <dgm:spPr/>
      <dgm:t>
        <a:bodyPr/>
        <a:lstStyle/>
        <a:p>
          <a:endParaRPr lang="es-CO">
            <a:solidFill>
              <a:sysClr val="windowText" lastClr="000000"/>
            </a:solidFill>
          </a:endParaRPr>
        </a:p>
      </dgm:t>
    </dgm:pt>
    <dgm:pt modelId="{23F136CE-C310-4EBA-B851-1A580053A3D9}" type="pres">
      <dgm:prSet presAssocID="{2F8E439E-E6A3-4A32-8432-4B296BB9CE3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C766875E-B2B5-4750-8A24-F8C0D5B345A1}" type="pres">
      <dgm:prSet presAssocID="{7389084C-B809-4E3A-9D62-ADA2104856C5}" presName="parentText" presStyleLbl="node1" presStyleIdx="0" presStyleCnt="1">
        <dgm:presLayoutVars>
          <dgm:chMax val="0"/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s-CO"/>
        </a:p>
      </dgm:t>
    </dgm:pt>
  </dgm:ptLst>
  <dgm:cxnLst>
    <dgm:cxn modelId="{1446E742-9A54-4375-B6B5-10B859EFEA52}" type="presOf" srcId="{2F8E439E-E6A3-4A32-8432-4B296BB9CE34}" destId="{23F136CE-C310-4EBA-B851-1A580053A3D9}" srcOrd="0" destOrd="0" presId="urn:microsoft.com/office/officeart/2005/8/layout/vList2"/>
    <dgm:cxn modelId="{DCB51525-1E67-49D1-9E08-48FB75E2D11C}" type="presOf" srcId="{7389084C-B809-4E3A-9D62-ADA2104856C5}" destId="{C766875E-B2B5-4750-8A24-F8C0D5B345A1}" srcOrd="0" destOrd="0" presId="urn:microsoft.com/office/officeart/2005/8/layout/vList2"/>
    <dgm:cxn modelId="{2A5DB1BE-EE94-43B0-9C9B-4C42B1CF311C}" srcId="{2F8E439E-E6A3-4A32-8432-4B296BB9CE34}" destId="{7389084C-B809-4E3A-9D62-ADA2104856C5}" srcOrd="0" destOrd="0" parTransId="{EE002C47-8BFC-4E0B-B319-9B50C9D68512}" sibTransId="{9C72BBCA-0EF2-4228-A94A-64EB3E918B1E}"/>
    <dgm:cxn modelId="{09B67AC0-2EE5-4681-9CA1-E13B7558C8FA}" type="presParOf" srcId="{23F136CE-C310-4EBA-B851-1A580053A3D9}" destId="{C766875E-B2B5-4750-8A24-F8C0D5B345A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EAF240-EC79-4F43-ACB4-47D4C32D60CB}" type="doc">
      <dgm:prSet loTypeId="urn:microsoft.com/office/officeart/2005/8/layout/equation2" loCatId="process" qsTypeId="urn:microsoft.com/office/officeart/2005/8/quickstyle/3d3" qsCatId="3D" csTypeId="urn:microsoft.com/office/officeart/2005/8/colors/colorful5" csCatId="colorful" phldr="1"/>
      <dgm:spPr/>
    </dgm:pt>
    <dgm:pt modelId="{83863E52-FBE3-4773-8DC1-96D3B38B3BBB}">
      <dgm:prSet phldrT="[Texto]"/>
      <dgm:spPr/>
      <dgm:t>
        <a:bodyPr/>
        <a:lstStyle/>
        <a:p>
          <a:pPr algn="just"/>
          <a:r>
            <a:rPr lang="es-MX" dirty="0" smtClean="0">
              <a:solidFill>
                <a:sysClr val="windowText" lastClr="000000"/>
              </a:solidFill>
            </a:rPr>
            <a:t>Identificar los contenidos curriculares de los cursos de educación matemática del currículo vigente que son pertinentes y esenciales a la formación del ingeniero de sistemas.</a:t>
          </a:r>
          <a:endParaRPr lang="es-CO" dirty="0">
            <a:solidFill>
              <a:sysClr val="windowText" lastClr="000000"/>
            </a:solidFill>
          </a:endParaRPr>
        </a:p>
      </dgm:t>
    </dgm:pt>
    <dgm:pt modelId="{A70E5F06-9EAA-460C-98B2-842B77241E13}" type="parTrans" cxnId="{6A61AAE9-B704-4DAF-A2F0-D857E2B2F883}">
      <dgm:prSet/>
      <dgm:spPr/>
      <dgm:t>
        <a:bodyPr/>
        <a:lstStyle/>
        <a:p>
          <a:endParaRPr lang="es-CO">
            <a:solidFill>
              <a:sysClr val="windowText" lastClr="000000"/>
            </a:solidFill>
          </a:endParaRPr>
        </a:p>
      </dgm:t>
    </dgm:pt>
    <dgm:pt modelId="{0288EDA5-72E4-449A-8F07-D9A302EAC0A7}" type="sibTrans" cxnId="{6A61AAE9-B704-4DAF-A2F0-D857E2B2F883}">
      <dgm:prSet/>
      <dgm:spPr>
        <a:solidFill>
          <a:srgbClr val="66FF33"/>
        </a:solidFill>
      </dgm:spPr>
      <dgm:t>
        <a:bodyPr/>
        <a:lstStyle/>
        <a:p>
          <a:endParaRPr lang="es-CO">
            <a:solidFill>
              <a:sysClr val="windowText" lastClr="000000"/>
            </a:solidFill>
          </a:endParaRPr>
        </a:p>
      </dgm:t>
    </dgm:pt>
    <dgm:pt modelId="{4E6279A6-43C0-4AC5-AA15-E22B212B1CD4}">
      <dgm:prSet phldrT="[Texto]"/>
      <dgm:spPr/>
      <dgm:t>
        <a:bodyPr/>
        <a:lstStyle/>
        <a:p>
          <a:pPr algn="just"/>
          <a:r>
            <a:rPr lang="es-MX" dirty="0" smtClean="0">
              <a:solidFill>
                <a:sysClr val="windowText" lastClr="000000"/>
              </a:solidFill>
            </a:rPr>
            <a:t>Rediseñar la programación curricular de los cursos de educación matemática para que sean pertinentes y esenciales a la formación del ingeniero de sistemas.</a:t>
          </a:r>
          <a:endParaRPr lang="es-CO" dirty="0">
            <a:solidFill>
              <a:sysClr val="windowText" lastClr="000000"/>
            </a:solidFill>
          </a:endParaRPr>
        </a:p>
      </dgm:t>
    </dgm:pt>
    <dgm:pt modelId="{B68A7F2D-6003-4271-9B7E-3EF3E6A02B79}" type="parTrans" cxnId="{B129CBBF-6A7C-4ED2-B4E8-7243EBA2A92B}">
      <dgm:prSet/>
      <dgm:spPr/>
      <dgm:t>
        <a:bodyPr/>
        <a:lstStyle/>
        <a:p>
          <a:endParaRPr lang="es-CO">
            <a:solidFill>
              <a:sysClr val="windowText" lastClr="000000"/>
            </a:solidFill>
          </a:endParaRPr>
        </a:p>
      </dgm:t>
    </dgm:pt>
    <dgm:pt modelId="{39E9C91B-6287-49BE-BDE9-7AB9087AA163}" type="sibTrans" cxnId="{B129CBBF-6A7C-4ED2-B4E8-7243EBA2A92B}">
      <dgm:prSet/>
      <dgm:spPr>
        <a:solidFill>
          <a:srgbClr val="00B0F0"/>
        </a:solidFill>
      </dgm:spPr>
      <dgm:t>
        <a:bodyPr/>
        <a:lstStyle/>
        <a:p>
          <a:endParaRPr lang="es-CO">
            <a:solidFill>
              <a:sysClr val="windowText" lastClr="000000"/>
            </a:solidFill>
          </a:endParaRPr>
        </a:p>
      </dgm:t>
    </dgm:pt>
    <dgm:pt modelId="{5C3D4067-DEA1-4E70-BFEA-D2A0D4D8F05E}">
      <dgm:prSet phldrT="[Texto]"/>
      <dgm:spPr/>
      <dgm:t>
        <a:bodyPr/>
        <a:lstStyle/>
        <a:p>
          <a:r>
            <a:rPr lang="es-ES" dirty="0" smtClean="0">
              <a:solidFill>
                <a:sysClr val="windowText" lastClr="000000"/>
              </a:solidFill>
            </a:rPr>
            <a:t>Reestructurar los componentes curriculares que se desarrollan en los cursos de matemáticas del Programa de Ingeniería de Sistemas de la Universidad Mariana, de tal manera que sean pertinentes y esenciales a la formación del ingeniero de sistemas.</a:t>
          </a:r>
          <a:endParaRPr lang="es-CO" dirty="0">
            <a:solidFill>
              <a:sysClr val="windowText" lastClr="000000"/>
            </a:solidFill>
          </a:endParaRPr>
        </a:p>
      </dgm:t>
    </dgm:pt>
    <dgm:pt modelId="{81B2C4D4-7A40-4DE1-9B10-B3852A70C7D1}" type="parTrans" cxnId="{43292B84-BA07-4EB2-BFED-1BD6BC653E23}">
      <dgm:prSet/>
      <dgm:spPr/>
      <dgm:t>
        <a:bodyPr/>
        <a:lstStyle/>
        <a:p>
          <a:endParaRPr lang="es-CO">
            <a:solidFill>
              <a:sysClr val="windowText" lastClr="000000"/>
            </a:solidFill>
          </a:endParaRPr>
        </a:p>
      </dgm:t>
    </dgm:pt>
    <dgm:pt modelId="{8B6F86A3-ED27-4E3B-B533-F8D65683B813}" type="sibTrans" cxnId="{43292B84-BA07-4EB2-BFED-1BD6BC653E23}">
      <dgm:prSet/>
      <dgm:spPr/>
      <dgm:t>
        <a:bodyPr/>
        <a:lstStyle/>
        <a:p>
          <a:endParaRPr lang="es-CO">
            <a:solidFill>
              <a:sysClr val="windowText" lastClr="000000"/>
            </a:solidFill>
          </a:endParaRPr>
        </a:p>
      </dgm:t>
    </dgm:pt>
    <dgm:pt modelId="{19960D31-D60D-483B-9BEE-F90FEFDF5979}">
      <dgm:prSet/>
      <dgm:spPr/>
      <dgm:t>
        <a:bodyPr/>
        <a:lstStyle/>
        <a:p>
          <a:pPr algn="just"/>
          <a:r>
            <a:rPr lang="es-MX" dirty="0" smtClean="0">
              <a:solidFill>
                <a:sysClr val="windowText" lastClr="000000"/>
              </a:solidFill>
            </a:rPr>
            <a:t>Plantear otros contenidos no presentes en el currículo vigente que requieren ser incorporados a los cursos de educación matemática para desarrollar el pensamiento lógico – matemático del Ingeniero de Sistemas.</a:t>
          </a:r>
          <a:endParaRPr lang="es-CO" dirty="0">
            <a:solidFill>
              <a:sysClr val="windowText" lastClr="000000"/>
            </a:solidFill>
          </a:endParaRPr>
        </a:p>
      </dgm:t>
    </dgm:pt>
    <dgm:pt modelId="{E31ACDBF-66D1-414E-81D1-503A41FB52D1}" type="parTrans" cxnId="{B2521BE2-1D51-403F-8636-D500E3875420}">
      <dgm:prSet/>
      <dgm:spPr/>
      <dgm:t>
        <a:bodyPr/>
        <a:lstStyle/>
        <a:p>
          <a:endParaRPr lang="es-CO">
            <a:solidFill>
              <a:sysClr val="windowText" lastClr="000000"/>
            </a:solidFill>
          </a:endParaRPr>
        </a:p>
      </dgm:t>
    </dgm:pt>
    <dgm:pt modelId="{DD0A3785-3D1D-4B45-978A-2AEEA56C6D1B}" type="sibTrans" cxnId="{B2521BE2-1D51-403F-8636-D500E3875420}">
      <dgm:prSet/>
      <dgm:spPr>
        <a:solidFill>
          <a:srgbClr val="66FF33"/>
        </a:solidFill>
      </dgm:spPr>
      <dgm:t>
        <a:bodyPr/>
        <a:lstStyle/>
        <a:p>
          <a:endParaRPr lang="es-CO">
            <a:solidFill>
              <a:sysClr val="windowText" lastClr="000000"/>
            </a:solidFill>
          </a:endParaRPr>
        </a:p>
      </dgm:t>
    </dgm:pt>
    <dgm:pt modelId="{ACB5D8C5-1FF1-4620-8F4C-96C9EBBCE3D5}" type="pres">
      <dgm:prSet presAssocID="{9FEAF240-EC79-4F43-ACB4-47D4C32D60CB}" presName="Name0" presStyleCnt="0">
        <dgm:presLayoutVars>
          <dgm:dir/>
          <dgm:resizeHandles val="exact"/>
        </dgm:presLayoutVars>
      </dgm:prSet>
      <dgm:spPr/>
    </dgm:pt>
    <dgm:pt modelId="{DCB13734-3C1F-46D6-A03C-E48E3747FFF9}" type="pres">
      <dgm:prSet presAssocID="{9FEAF240-EC79-4F43-ACB4-47D4C32D60CB}" presName="vNodes" presStyleCnt="0"/>
      <dgm:spPr/>
    </dgm:pt>
    <dgm:pt modelId="{7D13C7AC-7152-4A5B-8B44-BE363045C08A}" type="pres">
      <dgm:prSet presAssocID="{83863E52-FBE3-4773-8DC1-96D3B38B3BBB}" presName="node" presStyleLbl="node1" presStyleIdx="0" presStyleCnt="4" custScaleX="273699" custScaleY="49557" custLinFactY="30013" custLinFactNeighborX="-165" custLinFactNeighborY="100000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s-CO"/>
        </a:p>
      </dgm:t>
    </dgm:pt>
    <dgm:pt modelId="{5DF40E1B-131C-4047-B627-F6BD81E2E388}" type="pres">
      <dgm:prSet presAssocID="{0288EDA5-72E4-449A-8F07-D9A302EAC0A7}" presName="spacerT" presStyleCnt="0"/>
      <dgm:spPr/>
    </dgm:pt>
    <dgm:pt modelId="{CACD937F-99E8-4FB7-B823-6D43B395A1EB}" type="pres">
      <dgm:prSet presAssocID="{0288EDA5-72E4-449A-8F07-D9A302EAC0A7}" presName="sibTrans" presStyleLbl="sibTrans2D1" presStyleIdx="0" presStyleCnt="3" custScaleX="76086" custScaleY="76086" custLinFactY="38150" custLinFactNeighborX="-336" custLinFactNeighborY="100000"/>
      <dgm:spPr/>
      <dgm:t>
        <a:bodyPr/>
        <a:lstStyle/>
        <a:p>
          <a:endParaRPr lang="es-CO"/>
        </a:p>
      </dgm:t>
    </dgm:pt>
    <dgm:pt modelId="{E86258C3-0C7E-4C97-A8B2-4AC8284206CD}" type="pres">
      <dgm:prSet presAssocID="{0288EDA5-72E4-449A-8F07-D9A302EAC0A7}" presName="spacerB" presStyleCnt="0"/>
      <dgm:spPr/>
    </dgm:pt>
    <dgm:pt modelId="{58D25E9C-3D10-4A7E-BCA1-7754159722F9}" type="pres">
      <dgm:prSet presAssocID="{19960D31-D60D-483B-9BEE-F90FEFDF5979}" presName="node" presStyleLbl="node1" presStyleIdx="1" presStyleCnt="4" custScaleX="273699" custScaleY="49557" custLinFactY="13834" custLinFactNeighborX="-165" custLinFactNeighborY="100000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s-CO"/>
        </a:p>
      </dgm:t>
    </dgm:pt>
    <dgm:pt modelId="{1F71517A-9295-45BA-AE04-1AC4475E38C9}" type="pres">
      <dgm:prSet presAssocID="{DD0A3785-3D1D-4B45-978A-2AEEA56C6D1B}" presName="spacerT" presStyleCnt="0"/>
      <dgm:spPr/>
    </dgm:pt>
    <dgm:pt modelId="{89EF2EA2-984D-4560-806F-DC1ED317DE43}" type="pres">
      <dgm:prSet presAssocID="{DD0A3785-3D1D-4B45-978A-2AEEA56C6D1B}" presName="sibTrans" presStyleLbl="sibTrans2D1" presStyleIdx="1" presStyleCnt="3" custScaleX="76086" custScaleY="76086" custLinFactY="9852" custLinFactNeighborY="100000"/>
      <dgm:spPr/>
      <dgm:t>
        <a:bodyPr/>
        <a:lstStyle/>
        <a:p>
          <a:endParaRPr lang="es-CO"/>
        </a:p>
      </dgm:t>
    </dgm:pt>
    <dgm:pt modelId="{F1E62A3D-6B73-41DA-90F8-F9464424D5F7}" type="pres">
      <dgm:prSet presAssocID="{DD0A3785-3D1D-4B45-978A-2AEEA56C6D1B}" presName="spacerB" presStyleCnt="0"/>
      <dgm:spPr/>
    </dgm:pt>
    <dgm:pt modelId="{FA80E285-7E9A-414B-9C3A-87B19A093B9B}" type="pres">
      <dgm:prSet presAssocID="{4E6279A6-43C0-4AC5-AA15-E22B212B1CD4}" presName="node" presStyleLbl="node1" presStyleIdx="2" presStyleCnt="4" custScaleX="273699" custScaleY="49557" custLinFactNeighborX="-165" custLinFactNeighborY="58006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s-CO"/>
        </a:p>
      </dgm:t>
    </dgm:pt>
    <dgm:pt modelId="{147D2C53-AA19-4D41-A5DA-9312D7254CFF}" type="pres">
      <dgm:prSet presAssocID="{9FEAF240-EC79-4F43-ACB4-47D4C32D60CB}" presName="sibTransLast" presStyleLbl="sibTrans2D1" presStyleIdx="2" presStyleCnt="3" custAng="247512"/>
      <dgm:spPr/>
      <dgm:t>
        <a:bodyPr/>
        <a:lstStyle/>
        <a:p>
          <a:endParaRPr lang="es-CO"/>
        </a:p>
      </dgm:t>
    </dgm:pt>
    <dgm:pt modelId="{51327254-02BF-4E58-91B3-DA7663B2127A}" type="pres">
      <dgm:prSet presAssocID="{9FEAF240-EC79-4F43-ACB4-47D4C32D60CB}" presName="connectorText" presStyleLbl="sibTrans2D1" presStyleIdx="2" presStyleCnt="3"/>
      <dgm:spPr/>
      <dgm:t>
        <a:bodyPr/>
        <a:lstStyle/>
        <a:p>
          <a:endParaRPr lang="es-CO"/>
        </a:p>
      </dgm:t>
    </dgm:pt>
    <dgm:pt modelId="{09FFC6B6-5D36-4D3E-9929-F4059FC3F5C7}" type="pres">
      <dgm:prSet presAssocID="{9FEAF240-EC79-4F43-ACB4-47D4C32D60CB}" presName="lastNode" presStyleLbl="node1" presStyleIdx="3" presStyleCnt="4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s-CO"/>
        </a:p>
      </dgm:t>
    </dgm:pt>
  </dgm:ptLst>
  <dgm:cxnLst>
    <dgm:cxn modelId="{43292B84-BA07-4EB2-BFED-1BD6BC653E23}" srcId="{9FEAF240-EC79-4F43-ACB4-47D4C32D60CB}" destId="{5C3D4067-DEA1-4E70-BFEA-D2A0D4D8F05E}" srcOrd="3" destOrd="0" parTransId="{81B2C4D4-7A40-4DE1-9B10-B3852A70C7D1}" sibTransId="{8B6F86A3-ED27-4E3B-B533-F8D65683B813}"/>
    <dgm:cxn modelId="{C8B2C7C9-5976-41C1-9503-7B1CD947879F}" type="presOf" srcId="{19960D31-D60D-483B-9BEE-F90FEFDF5979}" destId="{58D25E9C-3D10-4A7E-BCA1-7754159722F9}" srcOrd="0" destOrd="0" presId="urn:microsoft.com/office/officeart/2005/8/layout/equation2"/>
    <dgm:cxn modelId="{534180C7-E887-43DD-B74A-83F89AEAB7AA}" type="presOf" srcId="{0288EDA5-72E4-449A-8F07-D9A302EAC0A7}" destId="{CACD937F-99E8-4FB7-B823-6D43B395A1EB}" srcOrd="0" destOrd="0" presId="urn:microsoft.com/office/officeart/2005/8/layout/equation2"/>
    <dgm:cxn modelId="{DF95565B-E32A-44B6-B44C-68123E50CE41}" type="presOf" srcId="{4E6279A6-43C0-4AC5-AA15-E22B212B1CD4}" destId="{FA80E285-7E9A-414B-9C3A-87B19A093B9B}" srcOrd="0" destOrd="0" presId="urn:microsoft.com/office/officeart/2005/8/layout/equation2"/>
    <dgm:cxn modelId="{C159A8FF-0622-4197-9DCC-2000B2E90F8F}" type="presOf" srcId="{83863E52-FBE3-4773-8DC1-96D3B38B3BBB}" destId="{7D13C7AC-7152-4A5B-8B44-BE363045C08A}" srcOrd="0" destOrd="0" presId="urn:microsoft.com/office/officeart/2005/8/layout/equation2"/>
    <dgm:cxn modelId="{B2521BE2-1D51-403F-8636-D500E3875420}" srcId="{9FEAF240-EC79-4F43-ACB4-47D4C32D60CB}" destId="{19960D31-D60D-483B-9BEE-F90FEFDF5979}" srcOrd="1" destOrd="0" parTransId="{E31ACDBF-66D1-414E-81D1-503A41FB52D1}" sibTransId="{DD0A3785-3D1D-4B45-978A-2AEEA56C6D1B}"/>
    <dgm:cxn modelId="{CBC62C8A-2600-46FE-A849-08B0E6FC1FE4}" type="presOf" srcId="{39E9C91B-6287-49BE-BDE9-7AB9087AA163}" destId="{147D2C53-AA19-4D41-A5DA-9312D7254CFF}" srcOrd="0" destOrd="0" presId="urn:microsoft.com/office/officeart/2005/8/layout/equation2"/>
    <dgm:cxn modelId="{9AC526B2-56FB-4BDE-95CB-ACA5C90F35CF}" type="presOf" srcId="{5C3D4067-DEA1-4E70-BFEA-D2A0D4D8F05E}" destId="{09FFC6B6-5D36-4D3E-9929-F4059FC3F5C7}" srcOrd="0" destOrd="0" presId="urn:microsoft.com/office/officeart/2005/8/layout/equation2"/>
    <dgm:cxn modelId="{E0359D20-D0EB-4871-8B3B-81CF18C17F6E}" type="presOf" srcId="{39E9C91B-6287-49BE-BDE9-7AB9087AA163}" destId="{51327254-02BF-4E58-91B3-DA7663B2127A}" srcOrd="1" destOrd="0" presId="urn:microsoft.com/office/officeart/2005/8/layout/equation2"/>
    <dgm:cxn modelId="{B129CBBF-6A7C-4ED2-B4E8-7243EBA2A92B}" srcId="{9FEAF240-EC79-4F43-ACB4-47D4C32D60CB}" destId="{4E6279A6-43C0-4AC5-AA15-E22B212B1CD4}" srcOrd="2" destOrd="0" parTransId="{B68A7F2D-6003-4271-9B7E-3EF3E6A02B79}" sibTransId="{39E9C91B-6287-49BE-BDE9-7AB9087AA163}"/>
    <dgm:cxn modelId="{280FE687-E1D4-479A-9C92-35D39A045F76}" type="presOf" srcId="{9FEAF240-EC79-4F43-ACB4-47D4C32D60CB}" destId="{ACB5D8C5-1FF1-4620-8F4C-96C9EBBCE3D5}" srcOrd="0" destOrd="0" presId="urn:microsoft.com/office/officeart/2005/8/layout/equation2"/>
    <dgm:cxn modelId="{6A61AAE9-B704-4DAF-A2F0-D857E2B2F883}" srcId="{9FEAF240-EC79-4F43-ACB4-47D4C32D60CB}" destId="{83863E52-FBE3-4773-8DC1-96D3B38B3BBB}" srcOrd="0" destOrd="0" parTransId="{A70E5F06-9EAA-460C-98B2-842B77241E13}" sibTransId="{0288EDA5-72E4-449A-8F07-D9A302EAC0A7}"/>
    <dgm:cxn modelId="{331FE79A-E894-4506-8962-CE4CCF141755}" type="presOf" srcId="{DD0A3785-3D1D-4B45-978A-2AEEA56C6D1B}" destId="{89EF2EA2-984D-4560-806F-DC1ED317DE43}" srcOrd="0" destOrd="0" presId="urn:microsoft.com/office/officeart/2005/8/layout/equation2"/>
    <dgm:cxn modelId="{96E9F35F-D13C-4BB0-912E-C41B29729BDB}" type="presParOf" srcId="{ACB5D8C5-1FF1-4620-8F4C-96C9EBBCE3D5}" destId="{DCB13734-3C1F-46D6-A03C-E48E3747FFF9}" srcOrd="0" destOrd="0" presId="urn:microsoft.com/office/officeart/2005/8/layout/equation2"/>
    <dgm:cxn modelId="{2CBD7B5F-7440-4519-A949-36473DF79438}" type="presParOf" srcId="{DCB13734-3C1F-46D6-A03C-E48E3747FFF9}" destId="{7D13C7AC-7152-4A5B-8B44-BE363045C08A}" srcOrd="0" destOrd="0" presId="urn:microsoft.com/office/officeart/2005/8/layout/equation2"/>
    <dgm:cxn modelId="{121DBF17-DB15-4A4A-B783-DF6AD5591306}" type="presParOf" srcId="{DCB13734-3C1F-46D6-A03C-E48E3747FFF9}" destId="{5DF40E1B-131C-4047-B627-F6BD81E2E388}" srcOrd="1" destOrd="0" presId="urn:microsoft.com/office/officeart/2005/8/layout/equation2"/>
    <dgm:cxn modelId="{09E6F107-1FCA-4437-BF2C-EA2DDCBFCDE2}" type="presParOf" srcId="{DCB13734-3C1F-46D6-A03C-E48E3747FFF9}" destId="{CACD937F-99E8-4FB7-B823-6D43B395A1EB}" srcOrd="2" destOrd="0" presId="urn:microsoft.com/office/officeart/2005/8/layout/equation2"/>
    <dgm:cxn modelId="{B154AA9D-4E37-491E-A069-CF8D257A745E}" type="presParOf" srcId="{DCB13734-3C1F-46D6-A03C-E48E3747FFF9}" destId="{E86258C3-0C7E-4C97-A8B2-4AC8284206CD}" srcOrd="3" destOrd="0" presId="urn:microsoft.com/office/officeart/2005/8/layout/equation2"/>
    <dgm:cxn modelId="{09CB1ECB-AB87-4914-A1CA-0A3E32F023BF}" type="presParOf" srcId="{DCB13734-3C1F-46D6-A03C-E48E3747FFF9}" destId="{58D25E9C-3D10-4A7E-BCA1-7754159722F9}" srcOrd="4" destOrd="0" presId="urn:microsoft.com/office/officeart/2005/8/layout/equation2"/>
    <dgm:cxn modelId="{3FA8891F-0D68-433C-A25D-AD67704A7BEE}" type="presParOf" srcId="{DCB13734-3C1F-46D6-A03C-E48E3747FFF9}" destId="{1F71517A-9295-45BA-AE04-1AC4475E38C9}" srcOrd="5" destOrd="0" presId="urn:microsoft.com/office/officeart/2005/8/layout/equation2"/>
    <dgm:cxn modelId="{4BDDBF83-1E38-4146-B341-949388150546}" type="presParOf" srcId="{DCB13734-3C1F-46D6-A03C-E48E3747FFF9}" destId="{89EF2EA2-984D-4560-806F-DC1ED317DE43}" srcOrd="6" destOrd="0" presId="urn:microsoft.com/office/officeart/2005/8/layout/equation2"/>
    <dgm:cxn modelId="{A5A96DEB-AAE3-4C3D-9334-D339957D9DA0}" type="presParOf" srcId="{DCB13734-3C1F-46D6-A03C-E48E3747FFF9}" destId="{F1E62A3D-6B73-41DA-90F8-F9464424D5F7}" srcOrd="7" destOrd="0" presId="urn:microsoft.com/office/officeart/2005/8/layout/equation2"/>
    <dgm:cxn modelId="{2D70C895-CBD8-4985-94EE-2364920EB94D}" type="presParOf" srcId="{DCB13734-3C1F-46D6-A03C-E48E3747FFF9}" destId="{FA80E285-7E9A-414B-9C3A-87B19A093B9B}" srcOrd="8" destOrd="0" presId="urn:microsoft.com/office/officeart/2005/8/layout/equation2"/>
    <dgm:cxn modelId="{A3F03A74-BD63-4E5E-A0E9-A34AEDD2D0C6}" type="presParOf" srcId="{ACB5D8C5-1FF1-4620-8F4C-96C9EBBCE3D5}" destId="{147D2C53-AA19-4D41-A5DA-9312D7254CFF}" srcOrd="1" destOrd="0" presId="urn:microsoft.com/office/officeart/2005/8/layout/equation2"/>
    <dgm:cxn modelId="{A7A72FB7-7A4B-4633-82A9-0212FE3B67BF}" type="presParOf" srcId="{147D2C53-AA19-4D41-A5DA-9312D7254CFF}" destId="{51327254-02BF-4E58-91B3-DA7663B2127A}" srcOrd="0" destOrd="0" presId="urn:microsoft.com/office/officeart/2005/8/layout/equation2"/>
    <dgm:cxn modelId="{90C8A55C-1554-4156-9DBB-12D1550F4B67}" type="presParOf" srcId="{ACB5D8C5-1FF1-4620-8F4C-96C9EBBCE3D5}" destId="{09FFC6B6-5D36-4D3E-9929-F4059FC3F5C7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664A7A8-01C6-4C55-A7F8-7DF2BA9771B1}" type="doc">
      <dgm:prSet loTypeId="urn:microsoft.com/office/officeart/2005/8/layout/hProcess4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4852C884-0E3B-4A31-AC58-5870DDA0F2B5}">
      <dgm:prSet phldrT="[Texto]"/>
      <dgm:spPr/>
      <dgm:t>
        <a:bodyPr/>
        <a:lstStyle/>
        <a:p>
          <a:r>
            <a:rPr lang="es-CO" b="1" noProof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Fase preparatoria</a:t>
          </a:r>
          <a:endParaRPr lang="es-CO" b="1" noProof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C74B10-3FC0-414F-A56F-F3E40C9CDEBE}" type="parTrans" cxnId="{83C02AF4-9848-4D10-917E-FAAF857A7D45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0F1E2430-9D52-4418-8401-A932BEED72C8}" type="sibTrans" cxnId="{83C02AF4-9848-4D10-917E-FAAF857A7D45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09D3B891-BBCF-44E1-B5D6-423755AEBADE}">
      <dgm:prSet phldrT="[Texto]"/>
      <dgm:spPr/>
      <dgm:t>
        <a:bodyPr/>
        <a:lstStyle/>
        <a:p>
          <a:r>
            <a:rPr lang="es-CO" noProof="0" dirty="0" smtClean="0">
              <a:solidFill>
                <a:schemeClr val="tx1"/>
              </a:solidFill>
            </a:rPr>
            <a:t>Tema</a:t>
          </a:r>
          <a:endParaRPr lang="es-CO" noProof="0" dirty="0">
            <a:solidFill>
              <a:schemeClr val="tx1"/>
            </a:solidFill>
          </a:endParaRPr>
        </a:p>
      </dgm:t>
    </dgm:pt>
    <dgm:pt modelId="{E9A8D8BE-89F1-4E1F-81E1-FDEDE4B7985C}" type="parTrans" cxnId="{5DE82166-7D2C-4EA7-B194-35FDD792BBF0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59E598FA-69FA-4D91-949C-33EE27380D70}" type="sibTrans" cxnId="{5DE82166-7D2C-4EA7-B194-35FDD792BBF0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1F3CCCE5-1FD9-4774-A43E-C921426C2FE5}">
      <dgm:prSet phldrT="[Texto]"/>
      <dgm:spPr/>
      <dgm:t>
        <a:bodyPr/>
        <a:lstStyle/>
        <a:p>
          <a:r>
            <a:rPr lang="es-CO" noProof="0" dirty="0" smtClean="0">
              <a:solidFill>
                <a:schemeClr val="tx1"/>
              </a:solidFill>
            </a:rPr>
            <a:t>Información</a:t>
          </a:r>
          <a:endParaRPr lang="es-CO" noProof="0" dirty="0">
            <a:solidFill>
              <a:schemeClr val="tx1"/>
            </a:solidFill>
          </a:endParaRPr>
        </a:p>
      </dgm:t>
    </dgm:pt>
    <dgm:pt modelId="{5B307078-35D9-4EE3-BF20-BCE9D6AA351C}" type="parTrans" cxnId="{BA82A9CD-42C0-4D2C-A8F7-146EDDEAFDBF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5A52D658-A953-4E9B-A2DE-68BDACEB2E3F}" type="sibTrans" cxnId="{BA82A9CD-42C0-4D2C-A8F7-146EDDEAFDBF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55E9EFA7-5250-4AAD-8FA1-A72DCB0DA99D}">
      <dgm:prSet phldrT="[Texto]"/>
      <dgm:spPr/>
      <dgm:t>
        <a:bodyPr/>
        <a:lstStyle/>
        <a:p>
          <a:r>
            <a:rPr lang="es-CO" b="1" noProof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Fase de trabajo de camp</a:t>
          </a:r>
          <a:r>
            <a: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</a:t>
          </a:r>
          <a:endParaRPr lang="es-CO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138E09-CB07-41A0-9AA9-3A7EC47E7845}" type="parTrans" cxnId="{977E8832-AAA4-4ACB-A0BF-ED8FF9EF51B3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0DAA0930-4C4A-48D2-B2E8-D7CC86273EDE}" type="sibTrans" cxnId="{977E8832-AAA4-4ACB-A0BF-ED8FF9EF51B3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95787C5D-F72B-4FCA-9A1E-74EAA1C5EB47}">
      <dgm:prSet phldrT="[Texto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 </a:t>
          </a:r>
          <a:r>
            <a:rPr lang="es-CO" noProof="0" dirty="0" smtClean="0">
              <a:solidFill>
                <a:schemeClr val="tx1"/>
              </a:solidFill>
            </a:rPr>
            <a:t>Acceso</a:t>
          </a:r>
          <a:endParaRPr lang="es-CO" noProof="0" dirty="0">
            <a:solidFill>
              <a:schemeClr val="tx1"/>
            </a:solidFill>
          </a:endParaRPr>
        </a:p>
      </dgm:t>
    </dgm:pt>
    <dgm:pt modelId="{583EE5D8-BDFA-4823-B87A-53B11A54A6B8}" type="parTrans" cxnId="{D7C6268D-3550-4330-B551-81A10DA3D6FA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2AF0D18E-EFF1-46B9-AD40-F1A69A66F0FF}" type="sibTrans" cxnId="{D7C6268D-3550-4330-B551-81A10DA3D6FA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6F1CF8F7-B8A2-4290-B159-9DBA63A93A8E}">
      <dgm:prSet phldrT="[Texto]"/>
      <dgm:spPr/>
      <dgm:t>
        <a:bodyPr/>
        <a:lstStyle/>
        <a:p>
          <a:r>
            <a:rPr lang="es-CO" noProof="0" dirty="0" smtClean="0">
              <a:solidFill>
                <a:schemeClr val="tx1"/>
              </a:solidFill>
            </a:rPr>
            <a:t> Identificación informantes</a:t>
          </a:r>
          <a:endParaRPr lang="es-CO" noProof="0" dirty="0">
            <a:solidFill>
              <a:schemeClr val="tx1"/>
            </a:solidFill>
          </a:endParaRPr>
        </a:p>
      </dgm:t>
    </dgm:pt>
    <dgm:pt modelId="{E505957F-9AEE-45FC-ABA3-7DC9739A0E3A}" type="parTrans" cxnId="{BA2EE9BD-1DB5-4400-A723-D5BC0405E41F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3F550F33-10D6-4A47-A1CA-A3452A6DCC7A}" type="sibTrans" cxnId="{BA2EE9BD-1DB5-4400-A723-D5BC0405E41F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B270A3F6-B583-47F9-A459-75D8717CF6B5}">
      <dgm:prSet phldrT="[Texto]"/>
      <dgm:spPr/>
      <dgm:t>
        <a:bodyPr/>
        <a:lstStyle/>
        <a:p>
          <a:r>
            <a:rPr lang="es-CO" b="1" noProof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Fase analítica</a:t>
          </a:r>
          <a:endParaRPr lang="es-CO" b="1" noProof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A69668-D0C1-4EBF-9D0C-45F1FF41E325}" type="parTrans" cxnId="{498EE007-7640-40EB-B880-709377F5791F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2A57EB38-DD45-4B51-A9CA-B4ADCA6786AA}" type="sibTrans" cxnId="{498EE007-7640-40EB-B880-709377F5791F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DD32ACDC-CBD7-4ADA-8B18-EA37B2E1ADE1}">
      <dgm:prSet phldrT="[Texto]"/>
      <dgm:spPr/>
      <dgm:t>
        <a:bodyPr/>
        <a:lstStyle/>
        <a:p>
          <a:r>
            <a:rPr lang="es-CO" noProof="0" dirty="0" smtClean="0">
              <a:solidFill>
                <a:schemeClr val="tx1"/>
              </a:solidFill>
            </a:rPr>
            <a:t>Análisis cualitativo</a:t>
          </a:r>
          <a:endParaRPr lang="es-CO" noProof="0" dirty="0">
            <a:solidFill>
              <a:schemeClr val="tx1"/>
            </a:solidFill>
          </a:endParaRPr>
        </a:p>
      </dgm:t>
    </dgm:pt>
    <dgm:pt modelId="{EBC547A8-DC96-4D1C-8C50-DFF1CCEFF438}" type="parTrans" cxnId="{142333EF-E4EE-4C59-8D90-EE22763A9720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23FCDE10-EC30-4D0D-8CF2-34BC646E6CFB}" type="sibTrans" cxnId="{142333EF-E4EE-4C59-8D90-EE22763A9720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CC6D128E-F40B-488F-8C4C-A67DDEBC4F88}">
      <dgm:prSet phldrT="[Texto]"/>
      <dgm:spPr/>
      <dgm:t>
        <a:bodyPr/>
        <a:lstStyle/>
        <a:p>
          <a:r>
            <a:rPr lang="es-CO" noProof="0" dirty="0" smtClean="0">
              <a:solidFill>
                <a:schemeClr val="tx1"/>
              </a:solidFill>
            </a:rPr>
            <a:t> Reflexión teórica</a:t>
          </a:r>
          <a:endParaRPr lang="es-CO" noProof="0" dirty="0">
            <a:solidFill>
              <a:schemeClr val="tx1"/>
            </a:solidFill>
          </a:endParaRPr>
        </a:p>
      </dgm:t>
    </dgm:pt>
    <dgm:pt modelId="{3072C34B-B354-4865-8D0A-E2FCB33CDAF3}" type="parTrans" cxnId="{5E666D79-A57B-44CA-A26A-2F011C6C4A82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5211DB96-1AF2-4E20-A7D6-E3A8403481CA}" type="sibTrans" cxnId="{5E666D79-A57B-44CA-A26A-2F011C6C4A82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91E86CF6-C83B-4905-8FBE-9BD29C152762}">
      <dgm:prSet phldrT="[Texto]"/>
      <dgm:spPr/>
      <dgm:t>
        <a:bodyPr/>
        <a:lstStyle/>
        <a:p>
          <a:r>
            <a:rPr lang="es-CO" b="1" noProof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Fase informativa</a:t>
          </a:r>
          <a:endParaRPr lang="es-CO" b="1" noProof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2EAA96-FA84-4FCC-B2D2-D87DB3D08106}" type="parTrans" cxnId="{4ABAC9F9-061C-42F5-BCBD-53F9B2959227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D2D77C24-D0D0-4004-9885-229CADA6BC87}" type="sibTrans" cxnId="{4ABAC9F9-061C-42F5-BCBD-53F9B2959227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D3936114-BAAC-4ED5-8D4B-3E7FB89208DE}">
      <dgm:prSet phldrT="[Texto]"/>
      <dgm:spPr/>
      <dgm:t>
        <a:bodyPr/>
        <a:lstStyle/>
        <a:p>
          <a:r>
            <a:rPr lang="es-CO" noProof="0" dirty="0" smtClean="0">
              <a:solidFill>
                <a:schemeClr val="tx1"/>
              </a:solidFill>
            </a:rPr>
            <a:t>Teorías</a:t>
          </a:r>
          <a:endParaRPr lang="es-CO" noProof="0" dirty="0">
            <a:solidFill>
              <a:schemeClr val="tx1"/>
            </a:solidFill>
          </a:endParaRPr>
        </a:p>
      </dgm:t>
    </dgm:pt>
    <dgm:pt modelId="{1A6C28C3-D5C0-4120-84D3-FA6DC14AD7DE}" type="parTrans" cxnId="{42568DF5-E8AB-4FD0-A806-65F5D0914C6E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3AE83557-0348-44AE-AB21-6BAADB00412B}" type="sibTrans" cxnId="{42568DF5-E8AB-4FD0-A806-65F5D0914C6E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0135ADFD-CDBA-4373-A980-5DE38F96C2B6}">
      <dgm:prSet phldrT="[Texto]"/>
      <dgm:spPr/>
      <dgm:t>
        <a:bodyPr/>
        <a:lstStyle/>
        <a:p>
          <a:r>
            <a:rPr lang="es-CO" noProof="0" dirty="0" smtClean="0">
              <a:solidFill>
                <a:schemeClr val="tx1"/>
              </a:solidFill>
            </a:rPr>
            <a:t>Escenario</a:t>
          </a:r>
          <a:endParaRPr lang="es-CO" noProof="0" dirty="0">
            <a:solidFill>
              <a:schemeClr val="tx1"/>
            </a:solidFill>
          </a:endParaRPr>
        </a:p>
      </dgm:t>
    </dgm:pt>
    <dgm:pt modelId="{3DB404DD-1165-4865-A5C6-94424D1B5739}" type="parTrans" cxnId="{1074581C-81BC-46CF-A032-E532340E5255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63EE0B9B-9CDD-42A4-B3C4-1A4C151375E8}" type="sibTrans" cxnId="{1074581C-81BC-46CF-A032-E532340E5255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C2F9F6A1-304F-484E-B1D0-A1AF7AD6470B}">
      <dgm:prSet phldrT="[Texto]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es-CO" noProof="0" dirty="0" smtClean="0">
              <a:solidFill>
                <a:schemeClr val="tx1"/>
              </a:solidFill>
            </a:rPr>
            <a:t>Aplicar técnicas</a:t>
          </a:r>
          <a:endParaRPr lang="es-CO" noProof="0" dirty="0">
            <a:solidFill>
              <a:schemeClr val="tx1"/>
            </a:solidFill>
          </a:endParaRPr>
        </a:p>
      </dgm:t>
    </dgm:pt>
    <dgm:pt modelId="{C491C51C-3D3E-46B4-AF7A-6E9149963485}" type="parTrans" cxnId="{E1C51CF9-8E1A-4143-AF53-764753BBE415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EE7423A8-D2C6-435D-B8C3-C15C5823CC57}" type="sibTrans" cxnId="{E1C51CF9-8E1A-4143-AF53-764753BBE415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DE0C7262-231D-4088-92DD-B14D0C8D13A0}">
      <dgm:prSet phldrT="[Texto]"/>
      <dgm:spPr/>
      <dgm:t>
        <a:bodyPr/>
        <a:lstStyle/>
        <a:p>
          <a:r>
            <a:rPr lang="es-CO" noProof="0" dirty="0" smtClean="0">
              <a:solidFill>
                <a:schemeClr val="tx1"/>
              </a:solidFill>
            </a:rPr>
            <a:t>Elaborar informe</a:t>
          </a:r>
          <a:endParaRPr lang="es-CO" noProof="0" dirty="0">
            <a:solidFill>
              <a:schemeClr val="tx1"/>
            </a:solidFill>
          </a:endParaRPr>
        </a:p>
      </dgm:t>
    </dgm:pt>
    <dgm:pt modelId="{B86A8DAF-D3C0-4C8E-9843-46AF5681E15D}" type="parTrans" cxnId="{E5F029D1-36E0-4C80-B9C7-9ECA447BC7EC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85BCFA0B-E6DC-4013-B14E-7C05C2D9BC45}" type="sibTrans" cxnId="{E5F029D1-36E0-4C80-B9C7-9ECA447BC7EC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D28C9005-D469-4B88-B376-608D3F85BD0C}">
      <dgm:prSet phldrT="[Texto]"/>
      <dgm:spPr/>
      <dgm:t>
        <a:bodyPr/>
        <a:lstStyle/>
        <a:p>
          <a:r>
            <a:rPr lang="es-CO" noProof="0" dirty="0" smtClean="0">
              <a:solidFill>
                <a:schemeClr val="tx1"/>
              </a:solidFill>
            </a:rPr>
            <a:t>Socializar</a:t>
          </a:r>
          <a:endParaRPr lang="es-CO" noProof="0" dirty="0">
            <a:solidFill>
              <a:schemeClr val="tx1"/>
            </a:solidFill>
          </a:endParaRPr>
        </a:p>
      </dgm:t>
    </dgm:pt>
    <dgm:pt modelId="{64FDB0D1-678C-4A8E-905B-2DFE09049394}" type="parTrans" cxnId="{F7BA8171-BA1E-4806-A17E-160EBA6517C9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1DFD89F9-C96B-424D-8417-A0BD7EC231E3}" type="sibTrans" cxnId="{F7BA8171-BA1E-4806-A17E-160EBA6517C9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3859DF37-AE2A-46C3-AF44-9ED192362B9F}" type="pres">
      <dgm:prSet presAssocID="{E664A7A8-01C6-4C55-A7F8-7DF2BA9771B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3392C657-9285-4442-B514-EA58EF7EAF06}" type="pres">
      <dgm:prSet presAssocID="{E664A7A8-01C6-4C55-A7F8-7DF2BA9771B1}" presName="tSp" presStyleCnt="0"/>
      <dgm:spPr/>
      <dgm:t>
        <a:bodyPr/>
        <a:lstStyle/>
        <a:p>
          <a:endParaRPr lang="es-CO"/>
        </a:p>
      </dgm:t>
    </dgm:pt>
    <dgm:pt modelId="{6213CEAD-A263-454E-9B14-2AF6A5DE1AE5}" type="pres">
      <dgm:prSet presAssocID="{E664A7A8-01C6-4C55-A7F8-7DF2BA9771B1}" presName="bSp" presStyleCnt="0"/>
      <dgm:spPr/>
      <dgm:t>
        <a:bodyPr/>
        <a:lstStyle/>
        <a:p>
          <a:endParaRPr lang="es-CO"/>
        </a:p>
      </dgm:t>
    </dgm:pt>
    <dgm:pt modelId="{B3CC599A-95FE-4E2F-A21A-6EC44E673EAD}" type="pres">
      <dgm:prSet presAssocID="{E664A7A8-01C6-4C55-A7F8-7DF2BA9771B1}" presName="process" presStyleCnt="0"/>
      <dgm:spPr/>
      <dgm:t>
        <a:bodyPr/>
        <a:lstStyle/>
        <a:p>
          <a:endParaRPr lang="es-CO"/>
        </a:p>
      </dgm:t>
    </dgm:pt>
    <dgm:pt modelId="{B3390602-2A9F-4CC8-862F-CD7CAB4B2B88}" type="pres">
      <dgm:prSet presAssocID="{4852C884-0E3B-4A31-AC58-5870DDA0F2B5}" presName="composite1" presStyleCnt="0"/>
      <dgm:spPr/>
      <dgm:t>
        <a:bodyPr/>
        <a:lstStyle/>
        <a:p>
          <a:endParaRPr lang="es-CO"/>
        </a:p>
      </dgm:t>
    </dgm:pt>
    <dgm:pt modelId="{EE8CFB95-20C7-4827-81FE-8CC94026A7A0}" type="pres">
      <dgm:prSet presAssocID="{4852C884-0E3B-4A31-AC58-5870DDA0F2B5}" presName="dummyNode1" presStyleLbl="node1" presStyleIdx="0" presStyleCnt="4"/>
      <dgm:spPr/>
      <dgm:t>
        <a:bodyPr/>
        <a:lstStyle/>
        <a:p>
          <a:endParaRPr lang="es-CO"/>
        </a:p>
      </dgm:t>
    </dgm:pt>
    <dgm:pt modelId="{8896FFF8-72D7-4C75-86F2-3400CC4F60FB}" type="pres">
      <dgm:prSet presAssocID="{4852C884-0E3B-4A31-AC58-5870DDA0F2B5}" presName="childNode1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BC217DC-3A5B-45A5-AB71-BC536B692186}" type="pres">
      <dgm:prSet presAssocID="{4852C884-0E3B-4A31-AC58-5870DDA0F2B5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97F6C27-E0EE-4ADF-8C8A-AC58FA3692D0}" type="pres">
      <dgm:prSet presAssocID="{4852C884-0E3B-4A31-AC58-5870DDA0F2B5}" presName="parentNode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179F71E-8661-4CFF-A576-CBFAA3070DE0}" type="pres">
      <dgm:prSet presAssocID="{4852C884-0E3B-4A31-AC58-5870DDA0F2B5}" presName="connSite1" presStyleCnt="0"/>
      <dgm:spPr/>
      <dgm:t>
        <a:bodyPr/>
        <a:lstStyle/>
        <a:p>
          <a:endParaRPr lang="es-CO"/>
        </a:p>
      </dgm:t>
    </dgm:pt>
    <dgm:pt modelId="{4D1C4225-ACC9-4B0A-A7D6-7A52C611E23C}" type="pres">
      <dgm:prSet presAssocID="{0F1E2430-9D52-4418-8401-A932BEED72C8}" presName="Name9" presStyleLbl="sibTrans2D1" presStyleIdx="0" presStyleCnt="3"/>
      <dgm:spPr/>
      <dgm:t>
        <a:bodyPr/>
        <a:lstStyle/>
        <a:p>
          <a:endParaRPr lang="es-CO"/>
        </a:p>
      </dgm:t>
    </dgm:pt>
    <dgm:pt modelId="{4927B874-3C62-4172-9A23-75F52A93D452}" type="pres">
      <dgm:prSet presAssocID="{55E9EFA7-5250-4AAD-8FA1-A72DCB0DA99D}" presName="composite2" presStyleCnt="0"/>
      <dgm:spPr/>
      <dgm:t>
        <a:bodyPr/>
        <a:lstStyle/>
        <a:p>
          <a:endParaRPr lang="es-CO"/>
        </a:p>
      </dgm:t>
    </dgm:pt>
    <dgm:pt modelId="{BD6C8252-F5D2-4FBF-AA7F-90178B8816C1}" type="pres">
      <dgm:prSet presAssocID="{55E9EFA7-5250-4AAD-8FA1-A72DCB0DA99D}" presName="dummyNode2" presStyleLbl="node1" presStyleIdx="0" presStyleCnt="4"/>
      <dgm:spPr/>
      <dgm:t>
        <a:bodyPr/>
        <a:lstStyle/>
        <a:p>
          <a:endParaRPr lang="es-CO"/>
        </a:p>
      </dgm:t>
    </dgm:pt>
    <dgm:pt modelId="{6A804770-33CC-4224-9D44-7F041177C93A}" type="pres">
      <dgm:prSet presAssocID="{55E9EFA7-5250-4AAD-8FA1-A72DCB0DA99D}" presName="childNode2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5014733-1C8D-48E7-9D2C-C13E16CBFBAA}" type="pres">
      <dgm:prSet presAssocID="{55E9EFA7-5250-4AAD-8FA1-A72DCB0DA99D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6F7E667-E6EF-4DBA-AB75-DEFE5E41D804}" type="pres">
      <dgm:prSet presAssocID="{55E9EFA7-5250-4AAD-8FA1-A72DCB0DA99D}" presName="parentNode2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C80F20C-21FA-4EE6-B327-7977B52277E8}" type="pres">
      <dgm:prSet presAssocID="{55E9EFA7-5250-4AAD-8FA1-A72DCB0DA99D}" presName="connSite2" presStyleCnt="0"/>
      <dgm:spPr/>
      <dgm:t>
        <a:bodyPr/>
        <a:lstStyle/>
        <a:p>
          <a:endParaRPr lang="es-CO"/>
        </a:p>
      </dgm:t>
    </dgm:pt>
    <dgm:pt modelId="{C57E5FAC-B342-4ACF-ABF0-002A541548CE}" type="pres">
      <dgm:prSet presAssocID="{0DAA0930-4C4A-48D2-B2E8-D7CC86273EDE}" presName="Name18" presStyleLbl="sibTrans2D1" presStyleIdx="1" presStyleCnt="3"/>
      <dgm:spPr/>
      <dgm:t>
        <a:bodyPr/>
        <a:lstStyle/>
        <a:p>
          <a:endParaRPr lang="es-CO"/>
        </a:p>
      </dgm:t>
    </dgm:pt>
    <dgm:pt modelId="{A1944521-3758-4E23-B28C-63B6815D8954}" type="pres">
      <dgm:prSet presAssocID="{B270A3F6-B583-47F9-A459-75D8717CF6B5}" presName="composite1" presStyleCnt="0"/>
      <dgm:spPr/>
      <dgm:t>
        <a:bodyPr/>
        <a:lstStyle/>
        <a:p>
          <a:endParaRPr lang="es-CO"/>
        </a:p>
      </dgm:t>
    </dgm:pt>
    <dgm:pt modelId="{1239EC38-4295-4D72-BAAB-28A24D5A3214}" type="pres">
      <dgm:prSet presAssocID="{B270A3F6-B583-47F9-A459-75D8717CF6B5}" presName="dummyNode1" presStyleLbl="node1" presStyleIdx="1" presStyleCnt="4"/>
      <dgm:spPr/>
      <dgm:t>
        <a:bodyPr/>
        <a:lstStyle/>
        <a:p>
          <a:endParaRPr lang="es-CO"/>
        </a:p>
      </dgm:t>
    </dgm:pt>
    <dgm:pt modelId="{1DA59A84-C6BD-4BF5-A462-DCA7775B51FE}" type="pres">
      <dgm:prSet presAssocID="{B270A3F6-B583-47F9-A459-75D8717CF6B5}" presName="childNode1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63CF0B3-8449-4012-B573-CFB54B4F4DC7}" type="pres">
      <dgm:prSet presAssocID="{B270A3F6-B583-47F9-A459-75D8717CF6B5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3425296-5EF1-4313-A851-9B1A456CE3EF}" type="pres">
      <dgm:prSet presAssocID="{B270A3F6-B583-47F9-A459-75D8717CF6B5}" presName="parentNode1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5013FF7-3113-4AA6-A590-D3F0C33472D9}" type="pres">
      <dgm:prSet presAssocID="{B270A3F6-B583-47F9-A459-75D8717CF6B5}" presName="connSite1" presStyleCnt="0"/>
      <dgm:spPr/>
      <dgm:t>
        <a:bodyPr/>
        <a:lstStyle/>
        <a:p>
          <a:endParaRPr lang="es-CO"/>
        </a:p>
      </dgm:t>
    </dgm:pt>
    <dgm:pt modelId="{4830946B-D57D-42C0-9ACB-DF2EE5729483}" type="pres">
      <dgm:prSet presAssocID="{2A57EB38-DD45-4B51-A9CA-B4ADCA6786AA}" presName="Name9" presStyleLbl="sibTrans2D1" presStyleIdx="2" presStyleCnt="3"/>
      <dgm:spPr/>
      <dgm:t>
        <a:bodyPr/>
        <a:lstStyle/>
        <a:p>
          <a:endParaRPr lang="es-CO"/>
        </a:p>
      </dgm:t>
    </dgm:pt>
    <dgm:pt modelId="{13922AD5-6543-4981-A519-33A3199DCAEA}" type="pres">
      <dgm:prSet presAssocID="{91E86CF6-C83B-4905-8FBE-9BD29C152762}" presName="composite2" presStyleCnt="0"/>
      <dgm:spPr/>
      <dgm:t>
        <a:bodyPr/>
        <a:lstStyle/>
        <a:p>
          <a:endParaRPr lang="es-CO"/>
        </a:p>
      </dgm:t>
    </dgm:pt>
    <dgm:pt modelId="{DC71ED3C-48B5-48C5-AC1D-3342014703F3}" type="pres">
      <dgm:prSet presAssocID="{91E86CF6-C83B-4905-8FBE-9BD29C152762}" presName="dummyNode2" presStyleLbl="node1" presStyleIdx="2" presStyleCnt="4"/>
      <dgm:spPr/>
      <dgm:t>
        <a:bodyPr/>
        <a:lstStyle/>
        <a:p>
          <a:endParaRPr lang="es-CO"/>
        </a:p>
      </dgm:t>
    </dgm:pt>
    <dgm:pt modelId="{64D6A3F7-6A84-4EC4-AE5D-C81413FB28B5}" type="pres">
      <dgm:prSet presAssocID="{91E86CF6-C83B-4905-8FBE-9BD29C152762}" presName="childNode2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0EBE58F-5268-4528-A629-AEFD0F0E7CD6}" type="pres">
      <dgm:prSet presAssocID="{91E86CF6-C83B-4905-8FBE-9BD29C152762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EE227A4-2E3D-4592-B965-498896BC6429}" type="pres">
      <dgm:prSet presAssocID="{91E86CF6-C83B-4905-8FBE-9BD29C152762}" presName="parentNode2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8357432-809B-41EB-9F9D-516C97F4BB02}" type="pres">
      <dgm:prSet presAssocID="{91E86CF6-C83B-4905-8FBE-9BD29C152762}" presName="connSite2" presStyleCnt="0"/>
      <dgm:spPr/>
      <dgm:t>
        <a:bodyPr/>
        <a:lstStyle/>
        <a:p>
          <a:endParaRPr lang="es-CO"/>
        </a:p>
      </dgm:t>
    </dgm:pt>
  </dgm:ptLst>
  <dgm:cxnLst>
    <dgm:cxn modelId="{B2FE09D7-F1D1-49C3-B6EB-FD2C34422172}" type="presOf" srcId="{1F3CCCE5-1FD9-4774-A43E-C921426C2FE5}" destId="{8896FFF8-72D7-4C75-86F2-3400CC4F60FB}" srcOrd="0" destOrd="1" presId="urn:microsoft.com/office/officeart/2005/8/layout/hProcess4"/>
    <dgm:cxn modelId="{BE8368A6-DD62-4B6E-82E5-3F8AEF89637C}" type="presOf" srcId="{91E86CF6-C83B-4905-8FBE-9BD29C152762}" destId="{FEE227A4-2E3D-4592-B965-498896BC6429}" srcOrd="0" destOrd="0" presId="urn:microsoft.com/office/officeart/2005/8/layout/hProcess4"/>
    <dgm:cxn modelId="{8AAA6FED-3779-466C-827E-0C20AE9E6F6C}" type="presOf" srcId="{D28C9005-D469-4B88-B376-608D3F85BD0C}" destId="{64D6A3F7-6A84-4EC4-AE5D-C81413FB28B5}" srcOrd="0" destOrd="1" presId="urn:microsoft.com/office/officeart/2005/8/layout/hProcess4"/>
    <dgm:cxn modelId="{58F7BEB9-E414-4F12-8D45-F65FD303415C}" type="presOf" srcId="{6F1CF8F7-B8A2-4290-B159-9DBA63A93A8E}" destId="{6A804770-33CC-4224-9D44-7F041177C93A}" srcOrd="0" destOrd="1" presId="urn:microsoft.com/office/officeart/2005/8/layout/hProcess4"/>
    <dgm:cxn modelId="{4EA9A3C6-9470-44A0-8FBF-D17D0087D9D3}" type="presOf" srcId="{95787C5D-F72B-4FCA-9A1E-74EAA1C5EB47}" destId="{A5014733-1C8D-48E7-9D2C-C13E16CBFBAA}" srcOrd="1" destOrd="0" presId="urn:microsoft.com/office/officeart/2005/8/layout/hProcess4"/>
    <dgm:cxn modelId="{D33AC1F4-0BC0-4581-AB4E-EBB0FCE75F92}" type="presOf" srcId="{CC6D128E-F40B-488F-8C4C-A67DDEBC4F88}" destId="{B63CF0B3-8449-4012-B573-CFB54B4F4DC7}" srcOrd="1" destOrd="1" presId="urn:microsoft.com/office/officeart/2005/8/layout/hProcess4"/>
    <dgm:cxn modelId="{6E9F9514-DBE1-46DB-BD22-B35B3BBC4684}" type="presOf" srcId="{DE0C7262-231D-4088-92DD-B14D0C8D13A0}" destId="{40EBE58F-5268-4528-A629-AEFD0F0E7CD6}" srcOrd="1" destOrd="0" presId="urn:microsoft.com/office/officeart/2005/8/layout/hProcess4"/>
    <dgm:cxn modelId="{5E666D79-A57B-44CA-A26A-2F011C6C4A82}" srcId="{B270A3F6-B583-47F9-A459-75D8717CF6B5}" destId="{CC6D128E-F40B-488F-8C4C-A67DDEBC4F88}" srcOrd="1" destOrd="0" parTransId="{3072C34B-B354-4865-8D0A-E2FCB33CDAF3}" sibTransId="{5211DB96-1AF2-4E20-A7D6-E3A8403481CA}"/>
    <dgm:cxn modelId="{E1C51CF9-8E1A-4143-AF53-764753BBE415}" srcId="{55E9EFA7-5250-4AAD-8FA1-A72DCB0DA99D}" destId="{C2F9F6A1-304F-484E-B1D0-A1AF7AD6470B}" srcOrd="2" destOrd="0" parTransId="{C491C51C-3D3E-46B4-AF7A-6E9149963485}" sibTransId="{EE7423A8-D2C6-435D-B8C3-C15C5823CC57}"/>
    <dgm:cxn modelId="{32310BCC-B845-4CB1-A806-9E3AED615522}" type="presOf" srcId="{0DAA0930-4C4A-48D2-B2E8-D7CC86273EDE}" destId="{C57E5FAC-B342-4ACF-ABF0-002A541548CE}" srcOrd="0" destOrd="0" presId="urn:microsoft.com/office/officeart/2005/8/layout/hProcess4"/>
    <dgm:cxn modelId="{42568DF5-E8AB-4FD0-A806-65F5D0914C6E}" srcId="{4852C884-0E3B-4A31-AC58-5870DDA0F2B5}" destId="{D3936114-BAAC-4ED5-8D4B-3E7FB89208DE}" srcOrd="2" destOrd="0" parTransId="{1A6C28C3-D5C0-4120-84D3-FA6DC14AD7DE}" sibTransId="{3AE83557-0348-44AE-AB21-6BAADB00412B}"/>
    <dgm:cxn modelId="{4ABAC9F9-061C-42F5-BCBD-53F9B2959227}" srcId="{E664A7A8-01C6-4C55-A7F8-7DF2BA9771B1}" destId="{91E86CF6-C83B-4905-8FBE-9BD29C152762}" srcOrd="3" destOrd="0" parTransId="{862EAA96-FA84-4FCC-B2D2-D87DB3D08106}" sibTransId="{D2D77C24-D0D0-4004-9885-229CADA6BC87}"/>
    <dgm:cxn modelId="{BA82A9CD-42C0-4D2C-A8F7-146EDDEAFDBF}" srcId="{4852C884-0E3B-4A31-AC58-5870DDA0F2B5}" destId="{1F3CCCE5-1FD9-4774-A43E-C921426C2FE5}" srcOrd="1" destOrd="0" parTransId="{5B307078-35D9-4EE3-BF20-BCE9D6AA351C}" sibTransId="{5A52D658-A953-4E9B-A2DE-68BDACEB2E3F}"/>
    <dgm:cxn modelId="{83C02AF4-9848-4D10-917E-FAAF857A7D45}" srcId="{E664A7A8-01C6-4C55-A7F8-7DF2BA9771B1}" destId="{4852C884-0E3B-4A31-AC58-5870DDA0F2B5}" srcOrd="0" destOrd="0" parTransId="{86C74B10-3FC0-414F-A56F-F3E40C9CDEBE}" sibTransId="{0F1E2430-9D52-4418-8401-A932BEED72C8}"/>
    <dgm:cxn modelId="{977E8832-AAA4-4ACB-A0BF-ED8FF9EF51B3}" srcId="{E664A7A8-01C6-4C55-A7F8-7DF2BA9771B1}" destId="{55E9EFA7-5250-4AAD-8FA1-A72DCB0DA99D}" srcOrd="1" destOrd="0" parTransId="{65138E09-CB07-41A0-9AA9-3A7EC47E7845}" sibTransId="{0DAA0930-4C4A-48D2-B2E8-D7CC86273EDE}"/>
    <dgm:cxn modelId="{F35F041E-577B-4476-B30D-C024FC0BC991}" type="presOf" srcId="{0F1E2430-9D52-4418-8401-A932BEED72C8}" destId="{4D1C4225-ACC9-4B0A-A7D6-7A52C611E23C}" srcOrd="0" destOrd="0" presId="urn:microsoft.com/office/officeart/2005/8/layout/hProcess4"/>
    <dgm:cxn modelId="{CA11CA49-A97A-4786-A053-503270778CC1}" type="presOf" srcId="{95787C5D-F72B-4FCA-9A1E-74EAA1C5EB47}" destId="{6A804770-33CC-4224-9D44-7F041177C93A}" srcOrd="0" destOrd="0" presId="urn:microsoft.com/office/officeart/2005/8/layout/hProcess4"/>
    <dgm:cxn modelId="{8425EC4C-2E8B-47DC-9694-F9E6EAFAEEEB}" type="presOf" srcId="{55E9EFA7-5250-4AAD-8FA1-A72DCB0DA99D}" destId="{26F7E667-E6EF-4DBA-AB75-DEFE5E41D804}" srcOrd="0" destOrd="0" presId="urn:microsoft.com/office/officeart/2005/8/layout/hProcess4"/>
    <dgm:cxn modelId="{3A18295D-33F8-449B-A000-8EDFA9DE72F1}" type="presOf" srcId="{CC6D128E-F40B-488F-8C4C-A67DDEBC4F88}" destId="{1DA59A84-C6BD-4BF5-A462-DCA7775B51FE}" srcOrd="0" destOrd="1" presId="urn:microsoft.com/office/officeart/2005/8/layout/hProcess4"/>
    <dgm:cxn modelId="{9B45F181-F025-4E02-B39F-2E26DAAD1A5B}" type="presOf" srcId="{0135ADFD-CDBA-4373-A980-5DE38F96C2B6}" destId="{8896FFF8-72D7-4C75-86F2-3400CC4F60FB}" srcOrd="0" destOrd="3" presId="urn:microsoft.com/office/officeart/2005/8/layout/hProcess4"/>
    <dgm:cxn modelId="{D0222AE6-5C2F-430C-9F21-7E88B4572160}" type="presOf" srcId="{D28C9005-D469-4B88-B376-608D3F85BD0C}" destId="{40EBE58F-5268-4528-A629-AEFD0F0E7CD6}" srcOrd="1" destOrd="1" presId="urn:microsoft.com/office/officeart/2005/8/layout/hProcess4"/>
    <dgm:cxn modelId="{70788378-2CA4-4590-B7DF-40B304FDD9A7}" type="presOf" srcId="{DE0C7262-231D-4088-92DD-B14D0C8D13A0}" destId="{64D6A3F7-6A84-4EC4-AE5D-C81413FB28B5}" srcOrd="0" destOrd="0" presId="urn:microsoft.com/office/officeart/2005/8/layout/hProcess4"/>
    <dgm:cxn modelId="{4C7CDCC2-2764-41FA-84A0-B4E90C099206}" type="presOf" srcId="{1F3CCCE5-1FD9-4774-A43E-C921426C2FE5}" destId="{ABC217DC-3A5B-45A5-AB71-BC536B692186}" srcOrd="1" destOrd="1" presId="urn:microsoft.com/office/officeart/2005/8/layout/hProcess4"/>
    <dgm:cxn modelId="{7AD9774A-A7BD-4828-B1B0-EBF856957E0F}" type="presOf" srcId="{09D3B891-BBCF-44E1-B5D6-423755AEBADE}" destId="{8896FFF8-72D7-4C75-86F2-3400CC4F60FB}" srcOrd="0" destOrd="0" presId="urn:microsoft.com/office/officeart/2005/8/layout/hProcess4"/>
    <dgm:cxn modelId="{B681CC16-9ED5-4450-A85C-A03E8C0451B2}" type="presOf" srcId="{D3936114-BAAC-4ED5-8D4B-3E7FB89208DE}" destId="{ABC217DC-3A5B-45A5-AB71-BC536B692186}" srcOrd="1" destOrd="2" presId="urn:microsoft.com/office/officeart/2005/8/layout/hProcess4"/>
    <dgm:cxn modelId="{D7C6268D-3550-4330-B551-81A10DA3D6FA}" srcId="{55E9EFA7-5250-4AAD-8FA1-A72DCB0DA99D}" destId="{95787C5D-F72B-4FCA-9A1E-74EAA1C5EB47}" srcOrd="0" destOrd="0" parTransId="{583EE5D8-BDFA-4823-B87A-53B11A54A6B8}" sibTransId="{2AF0D18E-EFF1-46B9-AD40-F1A69A66F0FF}"/>
    <dgm:cxn modelId="{F7BA8171-BA1E-4806-A17E-160EBA6517C9}" srcId="{91E86CF6-C83B-4905-8FBE-9BD29C152762}" destId="{D28C9005-D469-4B88-B376-608D3F85BD0C}" srcOrd="1" destOrd="0" parTransId="{64FDB0D1-678C-4A8E-905B-2DFE09049394}" sibTransId="{1DFD89F9-C96B-424D-8417-A0BD7EC231E3}"/>
    <dgm:cxn modelId="{E5F029D1-36E0-4C80-B9C7-9ECA447BC7EC}" srcId="{91E86CF6-C83B-4905-8FBE-9BD29C152762}" destId="{DE0C7262-231D-4088-92DD-B14D0C8D13A0}" srcOrd="0" destOrd="0" parTransId="{B86A8DAF-D3C0-4C8E-9843-46AF5681E15D}" sibTransId="{85BCFA0B-E6DC-4013-B14E-7C05C2D9BC45}"/>
    <dgm:cxn modelId="{73562C73-6407-465C-AEE0-E58A8975790B}" type="presOf" srcId="{DD32ACDC-CBD7-4ADA-8B18-EA37B2E1ADE1}" destId="{1DA59A84-C6BD-4BF5-A462-DCA7775B51FE}" srcOrd="0" destOrd="0" presId="urn:microsoft.com/office/officeart/2005/8/layout/hProcess4"/>
    <dgm:cxn modelId="{69C36DEC-00CF-4F3C-8276-346ACAD1E8F3}" type="presOf" srcId="{6F1CF8F7-B8A2-4290-B159-9DBA63A93A8E}" destId="{A5014733-1C8D-48E7-9D2C-C13E16CBFBAA}" srcOrd="1" destOrd="1" presId="urn:microsoft.com/office/officeart/2005/8/layout/hProcess4"/>
    <dgm:cxn modelId="{BA2EE9BD-1DB5-4400-A723-D5BC0405E41F}" srcId="{55E9EFA7-5250-4AAD-8FA1-A72DCB0DA99D}" destId="{6F1CF8F7-B8A2-4290-B159-9DBA63A93A8E}" srcOrd="1" destOrd="0" parTransId="{E505957F-9AEE-45FC-ABA3-7DC9739A0E3A}" sibTransId="{3F550F33-10D6-4A47-A1CA-A3452A6DCC7A}"/>
    <dgm:cxn modelId="{142333EF-E4EE-4C59-8D90-EE22763A9720}" srcId="{B270A3F6-B583-47F9-A459-75D8717CF6B5}" destId="{DD32ACDC-CBD7-4ADA-8B18-EA37B2E1ADE1}" srcOrd="0" destOrd="0" parTransId="{EBC547A8-DC96-4D1C-8C50-DFF1CCEFF438}" sibTransId="{23FCDE10-EC30-4D0D-8CF2-34BC646E6CFB}"/>
    <dgm:cxn modelId="{544C628A-E8ED-49DE-9F2E-05B6C2C0F3A4}" type="presOf" srcId="{D3936114-BAAC-4ED5-8D4B-3E7FB89208DE}" destId="{8896FFF8-72D7-4C75-86F2-3400CC4F60FB}" srcOrd="0" destOrd="2" presId="urn:microsoft.com/office/officeart/2005/8/layout/hProcess4"/>
    <dgm:cxn modelId="{E7952E89-F935-4841-81C5-CE9075C9E4E8}" type="presOf" srcId="{0135ADFD-CDBA-4373-A980-5DE38F96C2B6}" destId="{ABC217DC-3A5B-45A5-AB71-BC536B692186}" srcOrd="1" destOrd="3" presId="urn:microsoft.com/office/officeart/2005/8/layout/hProcess4"/>
    <dgm:cxn modelId="{B9DD340A-0796-42A3-9F94-8A672D66553F}" type="presOf" srcId="{E664A7A8-01C6-4C55-A7F8-7DF2BA9771B1}" destId="{3859DF37-AE2A-46C3-AF44-9ED192362B9F}" srcOrd="0" destOrd="0" presId="urn:microsoft.com/office/officeart/2005/8/layout/hProcess4"/>
    <dgm:cxn modelId="{1074581C-81BC-46CF-A032-E532340E5255}" srcId="{4852C884-0E3B-4A31-AC58-5870DDA0F2B5}" destId="{0135ADFD-CDBA-4373-A980-5DE38F96C2B6}" srcOrd="3" destOrd="0" parTransId="{3DB404DD-1165-4865-A5C6-94424D1B5739}" sibTransId="{63EE0B9B-9CDD-42A4-B3C4-1A4C151375E8}"/>
    <dgm:cxn modelId="{ECE1436B-B107-4304-A6BC-E541CC75CA1B}" type="presOf" srcId="{4852C884-0E3B-4A31-AC58-5870DDA0F2B5}" destId="{997F6C27-E0EE-4ADF-8C8A-AC58FA3692D0}" srcOrd="0" destOrd="0" presId="urn:microsoft.com/office/officeart/2005/8/layout/hProcess4"/>
    <dgm:cxn modelId="{9ECCF713-599C-471E-B230-88CAB06E72CF}" type="presOf" srcId="{B270A3F6-B583-47F9-A459-75D8717CF6B5}" destId="{33425296-5EF1-4313-A851-9B1A456CE3EF}" srcOrd="0" destOrd="0" presId="urn:microsoft.com/office/officeart/2005/8/layout/hProcess4"/>
    <dgm:cxn modelId="{B693CC69-DF6D-43AB-B276-2B63ED0E5671}" type="presOf" srcId="{2A57EB38-DD45-4B51-A9CA-B4ADCA6786AA}" destId="{4830946B-D57D-42C0-9ACB-DF2EE5729483}" srcOrd="0" destOrd="0" presId="urn:microsoft.com/office/officeart/2005/8/layout/hProcess4"/>
    <dgm:cxn modelId="{68F681AC-85C9-4F80-90B0-E0DEF362CAFC}" type="presOf" srcId="{09D3B891-BBCF-44E1-B5D6-423755AEBADE}" destId="{ABC217DC-3A5B-45A5-AB71-BC536B692186}" srcOrd="1" destOrd="0" presId="urn:microsoft.com/office/officeart/2005/8/layout/hProcess4"/>
    <dgm:cxn modelId="{5DE82166-7D2C-4EA7-B194-35FDD792BBF0}" srcId="{4852C884-0E3B-4A31-AC58-5870DDA0F2B5}" destId="{09D3B891-BBCF-44E1-B5D6-423755AEBADE}" srcOrd="0" destOrd="0" parTransId="{E9A8D8BE-89F1-4E1F-81E1-FDEDE4B7985C}" sibTransId="{59E598FA-69FA-4D91-949C-33EE27380D70}"/>
    <dgm:cxn modelId="{047A70FB-5C0C-4396-9C8C-80288AA6467F}" type="presOf" srcId="{C2F9F6A1-304F-484E-B1D0-A1AF7AD6470B}" destId="{A5014733-1C8D-48E7-9D2C-C13E16CBFBAA}" srcOrd="1" destOrd="2" presId="urn:microsoft.com/office/officeart/2005/8/layout/hProcess4"/>
    <dgm:cxn modelId="{498EE007-7640-40EB-B880-709377F5791F}" srcId="{E664A7A8-01C6-4C55-A7F8-7DF2BA9771B1}" destId="{B270A3F6-B583-47F9-A459-75D8717CF6B5}" srcOrd="2" destOrd="0" parTransId="{FFA69668-D0C1-4EBF-9D0C-45F1FF41E325}" sibTransId="{2A57EB38-DD45-4B51-A9CA-B4ADCA6786AA}"/>
    <dgm:cxn modelId="{034B6D77-C538-4B49-9842-BD02D6FD4787}" type="presOf" srcId="{DD32ACDC-CBD7-4ADA-8B18-EA37B2E1ADE1}" destId="{B63CF0B3-8449-4012-B573-CFB54B4F4DC7}" srcOrd="1" destOrd="0" presId="urn:microsoft.com/office/officeart/2005/8/layout/hProcess4"/>
    <dgm:cxn modelId="{BD68911D-09C6-4600-9468-0E27839D4B07}" type="presOf" srcId="{C2F9F6A1-304F-484E-B1D0-A1AF7AD6470B}" destId="{6A804770-33CC-4224-9D44-7F041177C93A}" srcOrd="0" destOrd="2" presId="urn:microsoft.com/office/officeart/2005/8/layout/hProcess4"/>
    <dgm:cxn modelId="{82C79950-1534-46D7-96FF-61C861738FA1}" type="presParOf" srcId="{3859DF37-AE2A-46C3-AF44-9ED192362B9F}" destId="{3392C657-9285-4442-B514-EA58EF7EAF06}" srcOrd="0" destOrd="0" presId="urn:microsoft.com/office/officeart/2005/8/layout/hProcess4"/>
    <dgm:cxn modelId="{8E251777-1C3B-4BA4-8CA1-6E9DCDD6E526}" type="presParOf" srcId="{3859DF37-AE2A-46C3-AF44-9ED192362B9F}" destId="{6213CEAD-A263-454E-9B14-2AF6A5DE1AE5}" srcOrd="1" destOrd="0" presId="urn:microsoft.com/office/officeart/2005/8/layout/hProcess4"/>
    <dgm:cxn modelId="{4B5D7F97-A528-403D-857A-CB61FA099904}" type="presParOf" srcId="{3859DF37-AE2A-46C3-AF44-9ED192362B9F}" destId="{B3CC599A-95FE-4E2F-A21A-6EC44E673EAD}" srcOrd="2" destOrd="0" presId="urn:microsoft.com/office/officeart/2005/8/layout/hProcess4"/>
    <dgm:cxn modelId="{B23A1935-54FC-4DF2-8852-90E3D5C669BD}" type="presParOf" srcId="{B3CC599A-95FE-4E2F-A21A-6EC44E673EAD}" destId="{B3390602-2A9F-4CC8-862F-CD7CAB4B2B88}" srcOrd="0" destOrd="0" presId="urn:microsoft.com/office/officeart/2005/8/layout/hProcess4"/>
    <dgm:cxn modelId="{7FB3AE98-38BA-49AD-94C9-35A5D3ADCDC4}" type="presParOf" srcId="{B3390602-2A9F-4CC8-862F-CD7CAB4B2B88}" destId="{EE8CFB95-20C7-4827-81FE-8CC94026A7A0}" srcOrd="0" destOrd="0" presId="urn:microsoft.com/office/officeart/2005/8/layout/hProcess4"/>
    <dgm:cxn modelId="{7C7B776B-20B0-4CF3-8F63-E188229DA65B}" type="presParOf" srcId="{B3390602-2A9F-4CC8-862F-CD7CAB4B2B88}" destId="{8896FFF8-72D7-4C75-86F2-3400CC4F60FB}" srcOrd="1" destOrd="0" presId="urn:microsoft.com/office/officeart/2005/8/layout/hProcess4"/>
    <dgm:cxn modelId="{B8B854B7-FA4C-4427-9130-729449427841}" type="presParOf" srcId="{B3390602-2A9F-4CC8-862F-CD7CAB4B2B88}" destId="{ABC217DC-3A5B-45A5-AB71-BC536B692186}" srcOrd="2" destOrd="0" presId="urn:microsoft.com/office/officeart/2005/8/layout/hProcess4"/>
    <dgm:cxn modelId="{E61C337B-EE59-4170-AAE9-233A0A76A0D1}" type="presParOf" srcId="{B3390602-2A9F-4CC8-862F-CD7CAB4B2B88}" destId="{997F6C27-E0EE-4ADF-8C8A-AC58FA3692D0}" srcOrd="3" destOrd="0" presId="urn:microsoft.com/office/officeart/2005/8/layout/hProcess4"/>
    <dgm:cxn modelId="{3D1BFBE8-38A8-4BCD-B11E-87BFDC3109C8}" type="presParOf" srcId="{B3390602-2A9F-4CC8-862F-CD7CAB4B2B88}" destId="{0179F71E-8661-4CFF-A576-CBFAA3070DE0}" srcOrd="4" destOrd="0" presId="urn:microsoft.com/office/officeart/2005/8/layout/hProcess4"/>
    <dgm:cxn modelId="{DC5FB8D1-ED74-4E39-8EB4-91EF29FF6773}" type="presParOf" srcId="{B3CC599A-95FE-4E2F-A21A-6EC44E673EAD}" destId="{4D1C4225-ACC9-4B0A-A7D6-7A52C611E23C}" srcOrd="1" destOrd="0" presId="urn:microsoft.com/office/officeart/2005/8/layout/hProcess4"/>
    <dgm:cxn modelId="{3B07686B-9281-47BD-B06D-635DE6141F31}" type="presParOf" srcId="{B3CC599A-95FE-4E2F-A21A-6EC44E673EAD}" destId="{4927B874-3C62-4172-9A23-75F52A93D452}" srcOrd="2" destOrd="0" presId="urn:microsoft.com/office/officeart/2005/8/layout/hProcess4"/>
    <dgm:cxn modelId="{77EC4C10-32A5-4E11-B5CF-4AE5B459EFC9}" type="presParOf" srcId="{4927B874-3C62-4172-9A23-75F52A93D452}" destId="{BD6C8252-F5D2-4FBF-AA7F-90178B8816C1}" srcOrd="0" destOrd="0" presId="urn:microsoft.com/office/officeart/2005/8/layout/hProcess4"/>
    <dgm:cxn modelId="{B5E66B9C-4F56-42C5-9F1A-38944F9FD0D0}" type="presParOf" srcId="{4927B874-3C62-4172-9A23-75F52A93D452}" destId="{6A804770-33CC-4224-9D44-7F041177C93A}" srcOrd="1" destOrd="0" presId="urn:microsoft.com/office/officeart/2005/8/layout/hProcess4"/>
    <dgm:cxn modelId="{6C591F64-0DA5-4510-A221-1B0A8F0E5545}" type="presParOf" srcId="{4927B874-3C62-4172-9A23-75F52A93D452}" destId="{A5014733-1C8D-48E7-9D2C-C13E16CBFBAA}" srcOrd="2" destOrd="0" presId="urn:microsoft.com/office/officeart/2005/8/layout/hProcess4"/>
    <dgm:cxn modelId="{24859F4F-4665-4818-B81C-69EAA9CB1FB5}" type="presParOf" srcId="{4927B874-3C62-4172-9A23-75F52A93D452}" destId="{26F7E667-E6EF-4DBA-AB75-DEFE5E41D804}" srcOrd="3" destOrd="0" presId="urn:microsoft.com/office/officeart/2005/8/layout/hProcess4"/>
    <dgm:cxn modelId="{CEC1F800-25EE-4A44-9473-9B21978BDE7C}" type="presParOf" srcId="{4927B874-3C62-4172-9A23-75F52A93D452}" destId="{0C80F20C-21FA-4EE6-B327-7977B52277E8}" srcOrd="4" destOrd="0" presId="urn:microsoft.com/office/officeart/2005/8/layout/hProcess4"/>
    <dgm:cxn modelId="{6CC96729-12F3-4D00-A237-253C16025D9E}" type="presParOf" srcId="{B3CC599A-95FE-4E2F-A21A-6EC44E673EAD}" destId="{C57E5FAC-B342-4ACF-ABF0-002A541548CE}" srcOrd="3" destOrd="0" presId="urn:microsoft.com/office/officeart/2005/8/layout/hProcess4"/>
    <dgm:cxn modelId="{705747CB-244F-4580-B882-8035FD44B068}" type="presParOf" srcId="{B3CC599A-95FE-4E2F-A21A-6EC44E673EAD}" destId="{A1944521-3758-4E23-B28C-63B6815D8954}" srcOrd="4" destOrd="0" presId="urn:microsoft.com/office/officeart/2005/8/layout/hProcess4"/>
    <dgm:cxn modelId="{09503C36-592C-419B-9A65-F1C6544987C1}" type="presParOf" srcId="{A1944521-3758-4E23-B28C-63B6815D8954}" destId="{1239EC38-4295-4D72-BAAB-28A24D5A3214}" srcOrd="0" destOrd="0" presId="urn:microsoft.com/office/officeart/2005/8/layout/hProcess4"/>
    <dgm:cxn modelId="{DAF38676-A337-4714-B1FF-06F37B46BD00}" type="presParOf" srcId="{A1944521-3758-4E23-B28C-63B6815D8954}" destId="{1DA59A84-C6BD-4BF5-A462-DCA7775B51FE}" srcOrd="1" destOrd="0" presId="urn:microsoft.com/office/officeart/2005/8/layout/hProcess4"/>
    <dgm:cxn modelId="{A82DD04B-594A-4600-8499-AEC237610CC1}" type="presParOf" srcId="{A1944521-3758-4E23-B28C-63B6815D8954}" destId="{B63CF0B3-8449-4012-B573-CFB54B4F4DC7}" srcOrd="2" destOrd="0" presId="urn:microsoft.com/office/officeart/2005/8/layout/hProcess4"/>
    <dgm:cxn modelId="{8F165438-1ACE-4F26-9669-F5CE12EE7B57}" type="presParOf" srcId="{A1944521-3758-4E23-B28C-63B6815D8954}" destId="{33425296-5EF1-4313-A851-9B1A456CE3EF}" srcOrd="3" destOrd="0" presId="urn:microsoft.com/office/officeart/2005/8/layout/hProcess4"/>
    <dgm:cxn modelId="{3C810D86-604F-4F5F-BDB5-41F87EA89729}" type="presParOf" srcId="{A1944521-3758-4E23-B28C-63B6815D8954}" destId="{75013FF7-3113-4AA6-A590-D3F0C33472D9}" srcOrd="4" destOrd="0" presId="urn:microsoft.com/office/officeart/2005/8/layout/hProcess4"/>
    <dgm:cxn modelId="{FEEA9AF0-31EB-4F7E-8022-9EF5BDF2B701}" type="presParOf" srcId="{B3CC599A-95FE-4E2F-A21A-6EC44E673EAD}" destId="{4830946B-D57D-42C0-9ACB-DF2EE5729483}" srcOrd="5" destOrd="0" presId="urn:microsoft.com/office/officeart/2005/8/layout/hProcess4"/>
    <dgm:cxn modelId="{789648D6-FC6D-4518-9F4D-45E2DCFA1F32}" type="presParOf" srcId="{B3CC599A-95FE-4E2F-A21A-6EC44E673EAD}" destId="{13922AD5-6543-4981-A519-33A3199DCAEA}" srcOrd="6" destOrd="0" presId="urn:microsoft.com/office/officeart/2005/8/layout/hProcess4"/>
    <dgm:cxn modelId="{30B48777-0722-40BB-8090-CB884225751E}" type="presParOf" srcId="{13922AD5-6543-4981-A519-33A3199DCAEA}" destId="{DC71ED3C-48B5-48C5-AC1D-3342014703F3}" srcOrd="0" destOrd="0" presId="urn:microsoft.com/office/officeart/2005/8/layout/hProcess4"/>
    <dgm:cxn modelId="{28C65CB6-76BB-4759-BDC6-3B9CE3D7DE76}" type="presParOf" srcId="{13922AD5-6543-4981-A519-33A3199DCAEA}" destId="{64D6A3F7-6A84-4EC4-AE5D-C81413FB28B5}" srcOrd="1" destOrd="0" presId="urn:microsoft.com/office/officeart/2005/8/layout/hProcess4"/>
    <dgm:cxn modelId="{F63F762E-BBD2-48C5-B5E7-8E022237CB29}" type="presParOf" srcId="{13922AD5-6543-4981-A519-33A3199DCAEA}" destId="{40EBE58F-5268-4528-A629-AEFD0F0E7CD6}" srcOrd="2" destOrd="0" presId="urn:microsoft.com/office/officeart/2005/8/layout/hProcess4"/>
    <dgm:cxn modelId="{31FEB50B-BF23-4124-BD78-DFB992C59629}" type="presParOf" srcId="{13922AD5-6543-4981-A519-33A3199DCAEA}" destId="{FEE227A4-2E3D-4592-B965-498896BC6429}" srcOrd="3" destOrd="0" presId="urn:microsoft.com/office/officeart/2005/8/layout/hProcess4"/>
    <dgm:cxn modelId="{80BF50E3-91A5-4040-815E-F4BC618D8734}" type="presParOf" srcId="{13922AD5-6543-4981-A519-33A3199DCAEA}" destId="{C8357432-809B-41EB-9F9D-516C97F4BB02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DE43398-577F-4504-9376-97BF096F0F38}" type="doc">
      <dgm:prSet loTypeId="urn:microsoft.com/office/officeart/2008/layout/RadialCluster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B834E02E-1F2F-474A-92DD-6C92EDCBF9EA}">
      <dgm:prSet phldrT="[Texto]"/>
      <dgm:spPr/>
      <dgm:t>
        <a:bodyPr/>
        <a:lstStyle/>
        <a:p>
          <a:r>
            <a:rPr lang="es-CO" dirty="0" smtClean="0">
              <a:solidFill>
                <a:sysClr val="windowText" lastClr="000000"/>
              </a:solidFill>
            </a:rPr>
            <a:t>Integración de las áreas general y </a:t>
          </a:r>
          <a:r>
            <a:rPr lang="es-CO" dirty="0" err="1" smtClean="0">
              <a:solidFill>
                <a:sysClr val="windowText" lastClr="000000"/>
              </a:solidFill>
            </a:rPr>
            <a:t>especìfica</a:t>
          </a:r>
          <a:r>
            <a:rPr lang="es-CO" dirty="0" smtClean="0">
              <a:solidFill>
                <a:sysClr val="windowText" lastClr="000000"/>
              </a:solidFill>
            </a:rPr>
            <a:t> en Ingeniería de Sistemas  </a:t>
          </a:r>
          <a:endParaRPr lang="es-ES" dirty="0">
            <a:solidFill>
              <a:sysClr val="windowText" lastClr="000000"/>
            </a:solidFill>
          </a:endParaRPr>
        </a:p>
      </dgm:t>
    </dgm:pt>
    <dgm:pt modelId="{25947598-F0B3-47BD-9F4A-EB20EA3A121C}" type="parTrans" cxnId="{79606369-BA11-4E88-94E1-AD4B9838495A}">
      <dgm:prSet/>
      <dgm:spPr/>
      <dgm:t>
        <a:bodyPr/>
        <a:lstStyle/>
        <a:p>
          <a:endParaRPr lang="es-ES">
            <a:solidFill>
              <a:sysClr val="windowText" lastClr="000000"/>
            </a:solidFill>
          </a:endParaRPr>
        </a:p>
      </dgm:t>
    </dgm:pt>
    <dgm:pt modelId="{C6981C8A-4D0C-49AE-B2DA-901A7AA86059}" type="sibTrans" cxnId="{79606369-BA11-4E88-94E1-AD4B9838495A}">
      <dgm:prSet/>
      <dgm:spPr/>
      <dgm:t>
        <a:bodyPr/>
        <a:lstStyle/>
        <a:p>
          <a:endParaRPr lang="es-ES">
            <a:solidFill>
              <a:sysClr val="windowText" lastClr="000000"/>
            </a:solidFill>
          </a:endParaRPr>
        </a:p>
      </dgm:t>
    </dgm:pt>
    <dgm:pt modelId="{7D1B4DDD-85C5-4782-B6E3-C927BBBEEC87}">
      <dgm:prSet phldrT="[Texto]"/>
      <dgm:spPr/>
      <dgm:t>
        <a:bodyPr/>
        <a:lstStyle/>
        <a:p>
          <a:r>
            <a:rPr lang="es-CO" dirty="0" smtClean="0">
              <a:solidFill>
                <a:sysClr val="windowText" lastClr="000000"/>
              </a:solidFill>
            </a:rPr>
            <a:t>Planteamiento y solución de problemas en el contexto</a:t>
          </a:r>
          <a:endParaRPr lang="es-ES" dirty="0">
            <a:solidFill>
              <a:sysClr val="windowText" lastClr="000000"/>
            </a:solidFill>
          </a:endParaRPr>
        </a:p>
      </dgm:t>
    </dgm:pt>
    <dgm:pt modelId="{17733F97-43FB-4D33-A115-07934A0E8EB1}" type="parTrans" cxnId="{39D59496-9963-4B71-92C1-E68059FEFBF5}">
      <dgm:prSet/>
      <dgm:spPr/>
      <dgm:t>
        <a:bodyPr/>
        <a:lstStyle/>
        <a:p>
          <a:endParaRPr lang="es-ES">
            <a:solidFill>
              <a:sysClr val="windowText" lastClr="000000"/>
            </a:solidFill>
          </a:endParaRPr>
        </a:p>
      </dgm:t>
    </dgm:pt>
    <dgm:pt modelId="{33F4AF19-25F3-41D0-A3FA-1A666A3A5B68}" type="sibTrans" cxnId="{39D59496-9963-4B71-92C1-E68059FEFBF5}">
      <dgm:prSet/>
      <dgm:spPr/>
      <dgm:t>
        <a:bodyPr/>
        <a:lstStyle/>
        <a:p>
          <a:endParaRPr lang="es-ES">
            <a:solidFill>
              <a:sysClr val="windowText" lastClr="000000"/>
            </a:solidFill>
          </a:endParaRPr>
        </a:p>
      </dgm:t>
    </dgm:pt>
    <dgm:pt modelId="{C6AC9BCF-1032-49BA-BF73-89959042F18B}">
      <dgm:prSet phldrT="[Texto]"/>
      <dgm:spPr/>
      <dgm:t>
        <a:bodyPr/>
        <a:lstStyle/>
        <a:p>
          <a:r>
            <a:rPr lang="es-CO" dirty="0" smtClean="0">
              <a:solidFill>
                <a:sysClr val="windowText" lastClr="000000"/>
              </a:solidFill>
            </a:rPr>
            <a:t>Modelación Matemática</a:t>
          </a:r>
          <a:endParaRPr lang="es-ES" dirty="0">
            <a:solidFill>
              <a:sysClr val="windowText" lastClr="000000"/>
            </a:solidFill>
          </a:endParaRPr>
        </a:p>
      </dgm:t>
    </dgm:pt>
    <dgm:pt modelId="{16D38331-30B5-485E-A6A9-9A6B098224BD}" type="parTrans" cxnId="{939EBBE7-D9B5-4538-A16A-64D005C5073F}">
      <dgm:prSet/>
      <dgm:spPr/>
      <dgm:t>
        <a:bodyPr/>
        <a:lstStyle/>
        <a:p>
          <a:endParaRPr lang="es-ES">
            <a:solidFill>
              <a:sysClr val="windowText" lastClr="000000"/>
            </a:solidFill>
          </a:endParaRPr>
        </a:p>
      </dgm:t>
    </dgm:pt>
    <dgm:pt modelId="{50557C85-7E2C-492C-B9BA-F27E15BDFCC2}" type="sibTrans" cxnId="{939EBBE7-D9B5-4538-A16A-64D005C5073F}">
      <dgm:prSet/>
      <dgm:spPr/>
      <dgm:t>
        <a:bodyPr/>
        <a:lstStyle/>
        <a:p>
          <a:endParaRPr lang="es-ES">
            <a:solidFill>
              <a:sysClr val="windowText" lastClr="000000"/>
            </a:solidFill>
          </a:endParaRPr>
        </a:p>
      </dgm:t>
    </dgm:pt>
    <dgm:pt modelId="{CB1A9443-4D9C-410B-91DE-444128CEBAFC}">
      <dgm:prSet phldrT="[Texto]"/>
      <dgm:spPr/>
      <dgm:t>
        <a:bodyPr/>
        <a:lstStyle/>
        <a:p>
          <a:r>
            <a:rPr lang="es-CO" dirty="0" smtClean="0">
              <a:solidFill>
                <a:sysClr val="windowText" lastClr="000000"/>
              </a:solidFill>
            </a:rPr>
            <a:t>Practicidad </a:t>
          </a:r>
          <a:endParaRPr lang="es-ES" dirty="0">
            <a:solidFill>
              <a:sysClr val="windowText" lastClr="000000"/>
            </a:solidFill>
          </a:endParaRPr>
        </a:p>
      </dgm:t>
    </dgm:pt>
    <dgm:pt modelId="{47F92D03-4E60-4675-9B66-EAAC50C73FC3}" type="parTrans" cxnId="{69A06667-D10A-4C17-8F17-C4CEE4318A4E}">
      <dgm:prSet/>
      <dgm:spPr/>
      <dgm:t>
        <a:bodyPr/>
        <a:lstStyle/>
        <a:p>
          <a:endParaRPr lang="es-ES">
            <a:solidFill>
              <a:sysClr val="windowText" lastClr="000000"/>
            </a:solidFill>
          </a:endParaRPr>
        </a:p>
      </dgm:t>
    </dgm:pt>
    <dgm:pt modelId="{7A284207-FD87-404B-90AB-B3009583C2F6}" type="sibTrans" cxnId="{69A06667-D10A-4C17-8F17-C4CEE4318A4E}">
      <dgm:prSet/>
      <dgm:spPr/>
      <dgm:t>
        <a:bodyPr/>
        <a:lstStyle/>
        <a:p>
          <a:endParaRPr lang="es-ES">
            <a:solidFill>
              <a:sysClr val="windowText" lastClr="000000"/>
            </a:solidFill>
          </a:endParaRPr>
        </a:p>
      </dgm:t>
    </dgm:pt>
    <dgm:pt modelId="{BD8AE9BA-A58A-4751-8FE4-D8122B3145EB}" type="pres">
      <dgm:prSet presAssocID="{0DE43398-577F-4504-9376-97BF096F0F3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B96A6674-3FF9-4D2A-8FE0-793D20B40125}" type="pres">
      <dgm:prSet presAssocID="{B834E02E-1F2F-474A-92DD-6C92EDCBF9EA}" presName="singleCycle" presStyleCnt="0"/>
      <dgm:spPr/>
    </dgm:pt>
    <dgm:pt modelId="{FB7D9234-8489-4DAA-934A-DAE414D045E3}" type="pres">
      <dgm:prSet presAssocID="{B834E02E-1F2F-474A-92DD-6C92EDCBF9EA}" presName="singleCenter" presStyleLbl="node1" presStyleIdx="0" presStyleCnt="4">
        <dgm:presLayoutVars>
          <dgm:chMax val="7"/>
          <dgm:chPref val="7"/>
        </dgm:presLayoutVars>
      </dgm:prSet>
      <dgm:spPr/>
      <dgm:t>
        <a:bodyPr/>
        <a:lstStyle/>
        <a:p>
          <a:endParaRPr lang="es-ES"/>
        </a:p>
      </dgm:t>
    </dgm:pt>
    <dgm:pt modelId="{87823777-69FB-42CD-A000-C27B820ED6D3}" type="pres">
      <dgm:prSet presAssocID="{17733F97-43FB-4D33-A115-07934A0E8EB1}" presName="Name56" presStyleLbl="parChTrans1D2" presStyleIdx="0" presStyleCnt="3"/>
      <dgm:spPr/>
      <dgm:t>
        <a:bodyPr/>
        <a:lstStyle/>
        <a:p>
          <a:endParaRPr lang="es-CO"/>
        </a:p>
      </dgm:t>
    </dgm:pt>
    <dgm:pt modelId="{547E12E0-0B68-49B7-BD70-A7510DEE291D}" type="pres">
      <dgm:prSet presAssocID="{7D1B4DDD-85C5-4782-B6E3-C927BBBEEC87}" presName="text0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9A4B5FD-1210-442B-8F55-CEBA7DA2A6D3}" type="pres">
      <dgm:prSet presAssocID="{16D38331-30B5-485E-A6A9-9A6B098224BD}" presName="Name56" presStyleLbl="parChTrans1D2" presStyleIdx="1" presStyleCnt="3"/>
      <dgm:spPr/>
      <dgm:t>
        <a:bodyPr/>
        <a:lstStyle/>
        <a:p>
          <a:endParaRPr lang="es-CO"/>
        </a:p>
      </dgm:t>
    </dgm:pt>
    <dgm:pt modelId="{688149FC-A9FA-4F86-82C3-2EBF1E03943C}" type="pres">
      <dgm:prSet presAssocID="{C6AC9BCF-1032-49BA-BF73-89959042F18B}" presName="text0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E7E5A5-EE1B-4FB1-94F1-11D69C2C0D20}" type="pres">
      <dgm:prSet presAssocID="{47F92D03-4E60-4675-9B66-EAAC50C73FC3}" presName="Name56" presStyleLbl="parChTrans1D2" presStyleIdx="2" presStyleCnt="3"/>
      <dgm:spPr/>
      <dgm:t>
        <a:bodyPr/>
        <a:lstStyle/>
        <a:p>
          <a:endParaRPr lang="es-CO"/>
        </a:p>
      </dgm:t>
    </dgm:pt>
    <dgm:pt modelId="{BD0AE417-0877-4FD8-B246-0019B164240A}" type="pres">
      <dgm:prSet presAssocID="{CB1A9443-4D9C-410B-91DE-444128CEBAFC}" presName="text0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0F59E722-A707-4F65-9B1B-3108F08014F2}" type="presOf" srcId="{47F92D03-4E60-4675-9B66-EAAC50C73FC3}" destId="{93E7E5A5-EE1B-4FB1-94F1-11D69C2C0D20}" srcOrd="0" destOrd="0" presId="urn:microsoft.com/office/officeart/2008/layout/RadialCluster"/>
    <dgm:cxn modelId="{57A7C97B-5BBD-46D1-8C56-660C6475474E}" type="presOf" srcId="{CB1A9443-4D9C-410B-91DE-444128CEBAFC}" destId="{BD0AE417-0877-4FD8-B246-0019B164240A}" srcOrd="0" destOrd="0" presId="urn:microsoft.com/office/officeart/2008/layout/RadialCluster"/>
    <dgm:cxn modelId="{39D59496-9963-4B71-92C1-E68059FEFBF5}" srcId="{B834E02E-1F2F-474A-92DD-6C92EDCBF9EA}" destId="{7D1B4DDD-85C5-4782-B6E3-C927BBBEEC87}" srcOrd="0" destOrd="0" parTransId="{17733F97-43FB-4D33-A115-07934A0E8EB1}" sibTransId="{33F4AF19-25F3-41D0-A3FA-1A666A3A5B68}"/>
    <dgm:cxn modelId="{79606369-BA11-4E88-94E1-AD4B9838495A}" srcId="{0DE43398-577F-4504-9376-97BF096F0F38}" destId="{B834E02E-1F2F-474A-92DD-6C92EDCBF9EA}" srcOrd="0" destOrd="0" parTransId="{25947598-F0B3-47BD-9F4A-EB20EA3A121C}" sibTransId="{C6981C8A-4D0C-49AE-B2DA-901A7AA86059}"/>
    <dgm:cxn modelId="{EB3ECE78-9943-4BA7-8D50-0D91FE942B29}" type="presOf" srcId="{7D1B4DDD-85C5-4782-B6E3-C927BBBEEC87}" destId="{547E12E0-0B68-49B7-BD70-A7510DEE291D}" srcOrd="0" destOrd="0" presId="urn:microsoft.com/office/officeart/2008/layout/RadialCluster"/>
    <dgm:cxn modelId="{FAB925F2-29D7-4945-93B3-E70B613E3B85}" type="presOf" srcId="{B834E02E-1F2F-474A-92DD-6C92EDCBF9EA}" destId="{FB7D9234-8489-4DAA-934A-DAE414D045E3}" srcOrd="0" destOrd="0" presId="urn:microsoft.com/office/officeart/2008/layout/RadialCluster"/>
    <dgm:cxn modelId="{722256B7-88AF-48C3-A66D-E74FA08AC059}" type="presOf" srcId="{C6AC9BCF-1032-49BA-BF73-89959042F18B}" destId="{688149FC-A9FA-4F86-82C3-2EBF1E03943C}" srcOrd="0" destOrd="0" presId="urn:microsoft.com/office/officeart/2008/layout/RadialCluster"/>
    <dgm:cxn modelId="{5F62FC81-DE04-41EF-83F7-E135F89878A1}" type="presOf" srcId="{17733F97-43FB-4D33-A115-07934A0E8EB1}" destId="{87823777-69FB-42CD-A000-C27B820ED6D3}" srcOrd="0" destOrd="0" presId="urn:microsoft.com/office/officeart/2008/layout/RadialCluster"/>
    <dgm:cxn modelId="{595F2F3F-08A7-4DEA-84B2-FCD2F1890D92}" type="presOf" srcId="{0DE43398-577F-4504-9376-97BF096F0F38}" destId="{BD8AE9BA-A58A-4751-8FE4-D8122B3145EB}" srcOrd="0" destOrd="0" presId="urn:microsoft.com/office/officeart/2008/layout/RadialCluster"/>
    <dgm:cxn modelId="{51899CDA-54B9-4267-8573-68FC8380FCE9}" type="presOf" srcId="{16D38331-30B5-485E-A6A9-9A6B098224BD}" destId="{D9A4B5FD-1210-442B-8F55-CEBA7DA2A6D3}" srcOrd="0" destOrd="0" presId="urn:microsoft.com/office/officeart/2008/layout/RadialCluster"/>
    <dgm:cxn modelId="{69A06667-D10A-4C17-8F17-C4CEE4318A4E}" srcId="{B834E02E-1F2F-474A-92DD-6C92EDCBF9EA}" destId="{CB1A9443-4D9C-410B-91DE-444128CEBAFC}" srcOrd="2" destOrd="0" parTransId="{47F92D03-4E60-4675-9B66-EAAC50C73FC3}" sibTransId="{7A284207-FD87-404B-90AB-B3009583C2F6}"/>
    <dgm:cxn modelId="{939EBBE7-D9B5-4538-A16A-64D005C5073F}" srcId="{B834E02E-1F2F-474A-92DD-6C92EDCBF9EA}" destId="{C6AC9BCF-1032-49BA-BF73-89959042F18B}" srcOrd="1" destOrd="0" parTransId="{16D38331-30B5-485E-A6A9-9A6B098224BD}" sibTransId="{50557C85-7E2C-492C-B9BA-F27E15BDFCC2}"/>
    <dgm:cxn modelId="{05EED957-274E-4EA6-A72D-557664FC1439}" type="presParOf" srcId="{BD8AE9BA-A58A-4751-8FE4-D8122B3145EB}" destId="{B96A6674-3FF9-4D2A-8FE0-793D20B40125}" srcOrd="0" destOrd="0" presId="urn:microsoft.com/office/officeart/2008/layout/RadialCluster"/>
    <dgm:cxn modelId="{F53E7ED6-0EA9-47C6-8287-4508FF7F4FCD}" type="presParOf" srcId="{B96A6674-3FF9-4D2A-8FE0-793D20B40125}" destId="{FB7D9234-8489-4DAA-934A-DAE414D045E3}" srcOrd="0" destOrd="0" presId="urn:microsoft.com/office/officeart/2008/layout/RadialCluster"/>
    <dgm:cxn modelId="{F53D4A76-B5D5-41E7-9BE4-5DEDC06D82A9}" type="presParOf" srcId="{B96A6674-3FF9-4D2A-8FE0-793D20B40125}" destId="{87823777-69FB-42CD-A000-C27B820ED6D3}" srcOrd="1" destOrd="0" presId="urn:microsoft.com/office/officeart/2008/layout/RadialCluster"/>
    <dgm:cxn modelId="{36344A33-5615-45B8-9527-F601B9F23BF0}" type="presParOf" srcId="{B96A6674-3FF9-4D2A-8FE0-793D20B40125}" destId="{547E12E0-0B68-49B7-BD70-A7510DEE291D}" srcOrd="2" destOrd="0" presId="urn:microsoft.com/office/officeart/2008/layout/RadialCluster"/>
    <dgm:cxn modelId="{1675BE2C-1014-461C-94D9-5DC2FF4D7EE6}" type="presParOf" srcId="{B96A6674-3FF9-4D2A-8FE0-793D20B40125}" destId="{D9A4B5FD-1210-442B-8F55-CEBA7DA2A6D3}" srcOrd="3" destOrd="0" presId="urn:microsoft.com/office/officeart/2008/layout/RadialCluster"/>
    <dgm:cxn modelId="{5EA2CF1F-8B84-4A35-A527-F4498330E38A}" type="presParOf" srcId="{B96A6674-3FF9-4D2A-8FE0-793D20B40125}" destId="{688149FC-A9FA-4F86-82C3-2EBF1E03943C}" srcOrd="4" destOrd="0" presId="urn:microsoft.com/office/officeart/2008/layout/RadialCluster"/>
    <dgm:cxn modelId="{CE24F450-3756-4A9E-A842-DF3608A0D06A}" type="presParOf" srcId="{B96A6674-3FF9-4D2A-8FE0-793D20B40125}" destId="{93E7E5A5-EE1B-4FB1-94F1-11D69C2C0D20}" srcOrd="5" destOrd="0" presId="urn:microsoft.com/office/officeart/2008/layout/RadialCluster"/>
    <dgm:cxn modelId="{9A1B2863-6E6E-487D-97BA-7CC59FA3713C}" type="presParOf" srcId="{B96A6674-3FF9-4D2A-8FE0-793D20B40125}" destId="{BD0AE417-0877-4FD8-B246-0019B164240A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1085EBC-8335-4B9B-BB84-5C20DAFC9FC5}" type="doc">
      <dgm:prSet loTypeId="urn:microsoft.com/office/officeart/2005/8/layout/radial1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1ACC7394-440F-4EDC-A5D0-15691380BAF0}">
      <dgm:prSet phldrT="[Texto]"/>
      <dgm:spPr/>
      <dgm:t>
        <a:bodyPr/>
        <a:lstStyle/>
        <a:p>
          <a:r>
            <a:rPr lang="es-CO" smtClean="0">
              <a:solidFill>
                <a:sysClr val="windowText" lastClr="000000"/>
              </a:solidFill>
            </a:rPr>
            <a:t>Perfil del Ingeniero de Sistemas </a:t>
          </a:r>
          <a:endParaRPr lang="es-ES" dirty="0">
            <a:solidFill>
              <a:sysClr val="windowText" lastClr="000000"/>
            </a:solidFill>
          </a:endParaRPr>
        </a:p>
      </dgm:t>
    </dgm:pt>
    <dgm:pt modelId="{CDA757D1-A3D6-4F94-962A-9150E6DB0C88}" type="parTrans" cxnId="{DDD0F939-E6E7-4C61-B230-DF2377DA6D3C}">
      <dgm:prSet/>
      <dgm:spPr/>
      <dgm:t>
        <a:bodyPr/>
        <a:lstStyle/>
        <a:p>
          <a:endParaRPr lang="es-ES">
            <a:solidFill>
              <a:sysClr val="windowText" lastClr="000000"/>
            </a:solidFill>
          </a:endParaRPr>
        </a:p>
      </dgm:t>
    </dgm:pt>
    <dgm:pt modelId="{89613BAF-E810-4E89-9A24-146D0F848D70}" type="sibTrans" cxnId="{DDD0F939-E6E7-4C61-B230-DF2377DA6D3C}">
      <dgm:prSet/>
      <dgm:spPr/>
      <dgm:t>
        <a:bodyPr/>
        <a:lstStyle/>
        <a:p>
          <a:endParaRPr lang="es-ES">
            <a:solidFill>
              <a:sysClr val="windowText" lastClr="000000"/>
            </a:solidFill>
          </a:endParaRPr>
        </a:p>
      </dgm:t>
    </dgm:pt>
    <dgm:pt modelId="{949009AC-12CE-4D49-A3DD-EAA47164F0F2}">
      <dgm:prSet phldrT="[Texto]"/>
      <dgm:spPr/>
      <dgm:t>
        <a:bodyPr/>
        <a:lstStyle/>
        <a:p>
          <a:r>
            <a:rPr lang="es-CO" smtClean="0">
              <a:solidFill>
                <a:sysClr val="windowText" lastClr="000000"/>
              </a:solidFill>
            </a:rPr>
            <a:t>Instrumentos al interior de los proceso cognitivos  </a:t>
          </a:r>
          <a:endParaRPr lang="es-ES" dirty="0">
            <a:solidFill>
              <a:sysClr val="windowText" lastClr="000000"/>
            </a:solidFill>
          </a:endParaRPr>
        </a:p>
      </dgm:t>
    </dgm:pt>
    <dgm:pt modelId="{BE310573-BCD2-4AC6-9845-48344A929172}" type="parTrans" cxnId="{861992F4-7FCC-4D36-89C3-B1E96A80A663}">
      <dgm:prSet/>
      <dgm:spPr/>
      <dgm:t>
        <a:bodyPr/>
        <a:lstStyle/>
        <a:p>
          <a:endParaRPr lang="es-ES">
            <a:solidFill>
              <a:sysClr val="windowText" lastClr="000000"/>
            </a:solidFill>
          </a:endParaRPr>
        </a:p>
      </dgm:t>
    </dgm:pt>
    <dgm:pt modelId="{0ECC3658-4E15-48D3-BA2E-1254F082A654}" type="sibTrans" cxnId="{861992F4-7FCC-4D36-89C3-B1E96A80A663}">
      <dgm:prSet/>
      <dgm:spPr/>
      <dgm:t>
        <a:bodyPr/>
        <a:lstStyle/>
        <a:p>
          <a:endParaRPr lang="es-ES">
            <a:solidFill>
              <a:sysClr val="windowText" lastClr="000000"/>
            </a:solidFill>
          </a:endParaRPr>
        </a:p>
      </dgm:t>
    </dgm:pt>
    <dgm:pt modelId="{D24C6548-7A89-4D77-A8D2-2D9CDE616010}">
      <dgm:prSet phldrT="[Texto]"/>
      <dgm:spPr/>
      <dgm:t>
        <a:bodyPr/>
        <a:lstStyle/>
        <a:p>
          <a:r>
            <a:rPr lang="es-CO" dirty="0" smtClean="0">
              <a:solidFill>
                <a:sysClr val="windowText" lastClr="000000"/>
              </a:solidFill>
            </a:rPr>
            <a:t>Lenguaje simbólico de realidades cotidianas </a:t>
          </a:r>
          <a:endParaRPr lang="es-ES" dirty="0">
            <a:solidFill>
              <a:sysClr val="windowText" lastClr="000000"/>
            </a:solidFill>
          </a:endParaRPr>
        </a:p>
      </dgm:t>
    </dgm:pt>
    <dgm:pt modelId="{831D9DDD-CE36-4631-8A91-33E98B988A0E}" type="parTrans" cxnId="{4AA6F713-3FF5-4075-97B8-2B2E5D59F717}">
      <dgm:prSet/>
      <dgm:spPr/>
      <dgm:t>
        <a:bodyPr/>
        <a:lstStyle/>
        <a:p>
          <a:endParaRPr lang="es-ES">
            <a:solidFill>
              <a:sysClr val="windowText" lastClr="000000"/>
            </a:solidFill>
          </a:endParaRPr>
        </a:p>
      </dgm:t>
    </dgm:pt>
    <dgm:pt modelId="{AA489E2E-5CAE-4A01-9F94-605F8D68D4C0}" type="sibTrans" cxnId="{4AA6F713-3FF5-4075-97B8-2B2E5D59F717}">
      <dgm:prSet/>
      <dgm:spPr/>
      <dgm:t>
        <a:bodyPr/>
        <a:lstStyle/>
        <a:p>
          <a:endParaRPr lang="es-ES">
            <a:solidFill>
              <a:sysClr val="windowText" lastClr="000000"/>
            </a:solidFill>
          </a:endParaRPr>
        </a:p>
      </dgm:t>
    </dgm:pt>
    <dgm:pt modelId="{A1DD4483-13EF-4758-919C-D9608F53B3B4}">
      <dgm:prSet phldrT="[Texto]"/>
      <dgm:spPr/>
      <dgm:t>
        <a:bodyPr/>
        <a:lstStyle/>
        <a:p>
          <a:r>
            <a:rPr lang="es-CO" smtClean="0">
              <a:solidFill>
                <a:sysClr val="windowText" lastClr="000000"/>
              </a:solidFill>
            </a:rPr>
            <a:t>Interdisciplinariedad entre áreas </a:t>
          </a:r>
          <a:endParaRPr lang="es-ES" dirty="0">
            <a:solidFill>
              <a:sysClr val="windowText" lastClr="000000"/>
            </a:solidFill>
          </a:endParaRPr>
        </a:p>
      </dgm:t>
    </dgm:pt>
    <dgm:pt modelId="{8E470C9B-005E-4184-BE88-A7F0E5563DFE}" type="parTrans" cxnId="{AD4A1951-8372-4E60-BA5A-AB90624AE7D0}">
      <dgm:prSet/>
      <dgm:spPr/>
      <dgm:t>
        <a:bodyPr/>
        <a:lstStyle/>
        <a:p>
          <a:endParaRPr lang="es-ES">
            <a:solidFill>
              <a:sysClr val="windowText" lastClr="000000"/>
            </a:solidFill>
          </a:endParaRPr>
        </a:p>
      </dgm:t>
    </dgm:pt>
    <dgm:pt modelId="{226BF62E-0919-4F94-8824-9181B8EBBA34}" type="sibTrans" cxnId="{AD4A1951-8372-4E60-BA5A-AB90624AE7D0}">
      <dgm:prSet/>
      <dgm:spPr/>
      <dgm:t>
        <a:bodyPr/>
        <a:lstStyle/>
        <a:p>
          <a:endParaRPr lang="es-ES">
            <a:solidFill>
              <a:sysClr val="windowText" lastClr="000000"/>
            </a:solidFill>
          </a:endParaRPr>
        </a:p>
      </dgm:t>
    </dgm:pt>
    <dgm:pt modelId="{DBE14B90-86F0-4EAC-90C4-4791E2CB0984}">
      <dgm:prSet phldrT="[Texto]"/>
      <dgm:spPr/>
      <dgm:t>
        <a:bodyPr/>
        <a:lstStyle/>
        <a:p>
          <a:r>
            <a:rPr lang="es-CO" smtClean="0">
              <a:solidFill>
                <a:sysClr val="windowText" lastClr="000000"/>
              </a:solidFill>
            </a:rPr>
            <a:t>Competencias en la solución de problemas en el contexto </a:t>
          </a:r>
          <a:endParaRPr lang="es-ES" dirty="0">
            <a:solidFill>
              <a:sysClr val="windowText" lastClr="000000"/>
            </a:solidFill>
          </a:endParaRPr>
        </a:p>
      </dgm:t>
    </dgm:pt>
    <dgm:pt modelId="{23EA1ED4-0570-4555-8E23-862986BD4520}" type="parTrans" cxnId="{68371A87-4456-400A-9D57-9FBCB0907B47}">
      <dgm:prSet/>
      <dgm:spPr/>
      <dgm:t>
        <a:bodyPr/>
        <a:lstStyle/>
        <a:p>
          <a:endParaRPr lang="es-ES">
            <a:solidFill>
              <a:sysClr val="windowText" lastClr="000000"/>
            </a:solidFill>
          </a:endParaRPr>
        </a:p>
      </dgm:t>
    </dgm:pt>
    <dgm:pt modelId="{5A99091E-05BF-4A01-8C55-07D850BAF2D6}" type="sibTrans" cxnId="{68371A87-4456-400A-9D57-9FBCB0907B47}">
      <dgm:prSet/>
      <dgm:spPr/>
      <dgm:t>
        <a:bodyPr/>
        <a:lstStyle/>
        <a:p>
          <a:endParaRPr lang="es-ES">
            <a:solidFill>
              <a:sysClr val="windowText" lastClr="000000"/>
            </a:solidFill>
          </a:endParaRPr>
        </a:p>
      </dgm:t>
    </dgm:pt>
    <dgm:pt modelId="{D5AF174A-44F0-49FA-A7CB-3D14213FB179}" type="pres">
      <dgm:prSet presAssocID="{A1085EBC-8335-4B9B-BB84-5C20DAFC9FC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73768193-EC86-49C0-8A1D-61F7C96D3083}" type="pres">
      <dgm:prSet presAssocID="{1ACC7394-440F-4EDC-A5D0-15691380BAF0}" presName="centerShape" presStyleLbl="node0" presStyleIdx="0" presStyleCnt="1"/>
      <dgm:spPr/>
      <dgm:t>
        <a:bodyPr/>
        <a:lstStyle/>
        <a:p>
          <a:endParaRPr lang="es-CO"/>
        </a:p>
      </dgm:t>
    </dgm:pt>
    <dgm:pt modelId="{A7BF3B4F-6451-4FDE-BFAF-488EB1A0F4AF}" type="pres">
      <dgm:prSet presAssocID="{BE310573-BCD2-4AC6-9845-48344A929172}" presName="Name9" presStyleLbl="parChTrans1D2" presStyleIdx="0" presStyleCnt="4"/>
      <dgm:spPr/>
      <dgm:t>
        <a:bodyPr/>
        <a:lstStyle/>
        <a:p>
          <a:endParaRPr lang="es-CO"/>
        </a:p>
      </dgm:t>
    </dgm:pt>
    <dgm:pt modelId="{F37B2263-2276-40BC-A13E-A4AF892D3C27}" type="pres">
      <dgm:prSet presAssocID="{BE310573-BCD2-4AC6-9845-48344A929172}" presName="connTx" presStyleLbl="parChTrans1D2" presStyleIdx="0" presStyleCnt="4"/>
      <dgm:spPr/>
      <dgm:t>
        <a:bodyPr/>
        <a:lstStyle/>
        <a:p>
          <a:endParaRPr lang="es-CO"/>
        </a:p>
      </dgm:t>
    </dgm:pt>
    <dgm:pt modelId="{DA0ED8E7-78A9-4664-BC0A-118EBE0187FF}" type="pres">
      <dgm:prSet presAssocID="{949009AC-12CE-4D49-A3DD-EAA47164F0F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D9EE5D-62B7-44C5-957A-4F57384FB670}" type="pres">
      <dgm:prSet presAssocID="{831D9DDD-CE36-4631-8A91-33E98B988A0E}" presName="Name9" presStyleLbl="parChTrans1D2" presStyleIdx="1" presStyleCnt="4"/>
      <dgm:spPr/>
      <dgm:t>
        <a:bodyPr/>
        <a:lstStyle/>
        <a:p>
          <a:endParaRPr lang="es-CO"/>
        </a:p>
      </dgm:t>
    </dgm:pt>
    <dgm:pt modelId="{30757B9A-5713-44BB-A650-16C6635CFCF4}" type="pres">
      <dgm:prSet presAssocID="{831D9DDD-CE36-4631-8A91-33E98B988A0E}" presName="connTx" presStyleLbl="parChTrans1D2" presStyleIdx="1" presStyleCnt="4"/>
      <dgm:spPr/>
      <dgm:t>
        <a:bodyPr/>
        <a:lstStyle/>
        <a:p>
          <a:endParaRPr lang="es-CO"/>
        </a:p>
      </dgm:t>
    </dgm:pt>
    <dgm:pt modelId="{DD8B2087-5C27-4D06-86D0-8FE03B5D4166}" type="pres">
      <dgm:prSet presAssocID="{D24C6548-7A89-4D77-A8D2-2D9CDE61601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CEA5AC4-DF9E-462A-8FF1-E47F814E57B5}" type="pres">
      <dgm:prSet presAssocID="{8E470C9B-005E-4184-BE88-A7F0E5563DFE}" presName="Name9" presStyleLbl="parChTrans1D2" presStyleIdx="2" presStyleCnt="4"/>
      <dgm:spPr/>
      <dgm:t>
        <a:bodyPr/>
        <a:lstStyle/>
        <a:p>
          <a:endParaRPr lang="es-CO"/>
        </a:p>
      </dgm:t>
    </dgm:pt>
    <dgm:pt modelId="{CBF4D6B9-F25A-4E42-A4C2-6422A5172335}" type="pres">
      <dgm:prSet presAssocID="{8E470C9B-005E-4184-BE88-A7F0E5563DFE}" presName="connTx" presStyleLbl="parChTrans1D2" presStyleIdx="2" presStyleCnt="4"/>
      <dgm:spPr/>
      <dgm:t>
        <a:bodyPr/>
        <a:lstStyle/>
        <a:p>
          <a:endParaRPr lang="es-CO"/>
        </a:p>
      </dgm:t>
    </dgm:pt>
    <dgm:pt modelId="{4B6C0E3B-8DED-4E45-9256-00E376900BBD}" type="pres">
      <dgm:prSet presAssocID="{A1DD4483-13EF-4758-919C-D9608F53B3B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A76884-C5C3-42BB-858C-D60FFAC07A88}" type="pres">
      <dgm:prSet presAssocID="{23EA1ED4-0570-4555-8E23-862986BD4520}" presName="Name9" presStyleLbl="parChTrans1D2" presStyleIdx="3" presStyleCnt="4"/>
      <dgm:spPr/>
      <dgm:t>
        <a:bodyPr/>
        <a:lstStyle/>
        <a:p>
          <a:endParaRPr lang="es-CO"/>
        </a:p>
      </dgm:t>
    </dgm:pt>
    <dgm:pt modelId="{74EB78E2-728B-4430-BBD1-A069C37EBEAC}" type="pres">
      <dgm:prSet presAssocID="{23EA1ED4-0570-4555-8E23-862986BD4520}" presName="connTx" presStyleLbl="parChTrans1D2" presStyleIdx="3" presStyleCnt="4"/>
      <dgm:spPr/>
      <dgm:t>
        <a:bodyPr/>
        <a:lstStyle/>
        <a:p>
          <a:endParaRPr lang="es-CO"/>
        </a:p>
      </dgm:t>
    </dgm:pt>
    <dgm:pt modelId="{AAD3ABDB-2378-42DE-8B17-0209A4C35CEB}" type="pres">
      <dgm:prSet presAssocID="{DBE14B90-86F0-4EAC-90C4-4791E2CB098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D4A1951-8372-4E60-BA5A-AB90624AE7D0}" srcId="{1ACC7394-440F-4EDC-A5D0-15691380BAF0}" destId="{A1DD4483-13EF-4758-919C-D9608F53B3B4}" srcOrd="2" destOrd="0" parTransId="{8E470C9B-005E-4184-BE88-A7F0E5563DFE}" sibTransId="{226BF62E-0919-4F94-8824-9181B8EBBA34}"/>
    <dgm:cxn modelId="{5E9B3A86-42BB-4033-AE97-B209FEAD85F1}" type="presOf" srcId="{8E470C9B-005E-4184-BE88-A7F0E5563DFE}" destId="{8CEA5AC4-DF9E-462A-8FF1-E47F814E57B5}" srcOrd="0" destOrd="0" presId="urn:microsoft.com/office/officeart/2005/8/layout/radial1"/>
    <dgm:cxn modelId="{75D677B9-A78B-430E-B98D-5AC0B05062DE}" type="presOf" srcId="{1ACC7394-440F-4EDC-A5D0-15691380BAF0}" destId="{73768193-EC86-49C0-8A1D-61F7C96D3083}" srcOrd="0" destOrd="0" presId="urn:microsoft.com/office/officeart/2005/8/layout/radial1"/>
    <dgm:cxn modelId="{7C319BB7-38C5-4E35-8243-8438138DC6B4}" type="presOf" srcId="{A1DD4483-13EF-4758-919C-D9608F53B3B4}" destId="{4B6C0E3B-8DED-4E45-9256-00E376900BBD}" srcOrd="0" destOrd="0" presId="urn:microsoft.com/office/officeart/2005/8/layout/radial1"/>
    <dgm:cxn modelId="{6E45FEA8-0573-4DF2-B73C-4D44B9520DD3}" type="presOf" srcId="{23EA1ED4-0570-4555-8E23-862986BD4520}" destId="{9EA76884-C5C3-42BB-858C-D60FFAC07A88}" srcOrd="0" destOrd="0" presId="urn:microsoft.com/office/officeart/2005/8/layout/radial1"/>
    <dgm:cxn modelId="{2EE0EBC2-112D-485E-B58F-9FC2A0A9BF83}" type="presOf" srcId="{23EA1ED4-0570-4555-8E23-862986BD4520}" destId="{74EB78E2-728B-4430-BBD1-A069C37EBEAC}" srcOrd="1" destOrd="0" presId="urn:microsoft.com/office/officeart/2005/8/layout/radial1"/>
    <dgm:cxn modelId="{68371A87-4456-400A-9D57-9FBCB0907B47}" srcId="{1ACC7394-440F-4EDC-A5D0-15691380BAF0}" destId="{DBE14B90-86F0-4EAC-90C4-4791E2CB0984}" srcOrd="3" destOrd="0" parTransId="{23EA1ED4-0570-4555-8E23-862986BD4520}" sibTransId="{5A99091E-05BF-4A01-8C55-07D850BAF2D6}"/>
    <dgm:cxn modelId="{219AD45B-DC53-4511-BD69-57FDC4EFA99E}" type="presOf" srcId="{A1085EBC-8335-4B9B-BB84-5C20DAFC9FC5}" destId="{D5AF174A-44F0-49FA-A7CB-3D14213FB179}" srcOrd="0" destOrd="0" presId="urn:microsoft.com/office/officeart/2005/8/layout/radial1"/>
    <dgm:cxn modelId="{4F3D722B-46A0-4E02-A08B-8FEC9D537AA0}" type="presOf" srcId="{831D9DDD-CE36-4631-8A91-33E98B988A0E}" destId="{30757B9A-5713-44BB-A650-16C6635CFCF4}" srcOrd="1" destOrd="0" presId="urn:microsoft.com/office/officeart/2005/8/layout/radial1"/>
    <dgm:cxn modelId="{4AA6F713-3FF5-4075-97B8-2B2E5D59F717}" srcId="{1ACC7394-440F-4EDC-A5D0-15691380BAF0}" destId="{D24C6548-7A89-4D77-A8D2-2D9CDE616010}" srcOrd="1" destOrd="0" parTransId="{831D9DDD-CE36-4631-8A91-33E98B988A0E}" sibTransId="{AA489E2E-5CAE-4A01-9F94-605F8D68D4C0}"/>
    <dgm:cxn modelId="{C49C621A-0B93-4061-9647-C87300D6D08D}" type="presOf" srcId="{BE310573-BCD2-4AC6-9845-48344A929172}" destId="{A7BF3B4F-6451-4FDE-BFAF-488EB1A0F4AF}" srcOrd="0" destOrd="0" presId="urn:microsoft.com/office/officeart/2005/8/layout/radial1"/>
    <dgm:cxn modelId="{5DFB76DC-74CA-4892-9EE1-2DE2822B20A1}" type="presOf" srcId="{949009AC-12CE-4D49-A3DD-EAA47164F0F2}" destId="{DA0ED8E7-78A9-4664-BC0A-118EBE0187FF}" srcOrd="0" destOrd="0" presId="urn:microsoft.com/office/officeart/2005/8/layout/radial1"/>
    <dgm:cxn modelId="{591A9F46-CFC2-4338-B7D5-B50E318B1587}" type="presOf" srcId="{BE310573-BCD2-4AC6-9845-48344A929172}" destId="{F37B2263-2276-40BC-A13E-A4AF892D3C27}" srcOrd="1" destOrd="0" presId="urn:microsoft.com/office/officeart/2005/8/layout/radial1"/>
    <dgm:cxn modelId="{DDD0F939-E6E7-4C61-B230-DF2377DA6D3C}" srcId="{A1085EBC-8335-4B9B-BB84-5C20DAFC9FC5}" destId="{1ACC7394-440F-4EDC-A5D0-15691380BAF0}" srcOrd="0" destOrd="0" parTransId="{CDA757D1-A3D6-4F94-962A-9150E6DB0C88}" sibTransId="{89613BAF-E810-4E89-9A24-146D0F848D70}"/>
    <dgm:cxn modelId="{9B76F027-6694-42B9-B2E8-043BD3C0E601}" type="presOf" srcId="{D24C6548-7A89-4D77-A8D2-2D9CDE616010}" destId="{DD8B2087-5C27-4D06-86D0-8FE03B5D4166}" srcOrd="0" destOrd="0" presId="urn:microsoft.com/office/officeart/2005/8/layout/radial1"/>
    <dgm:cxn modelId="{3D3528F5-E545-4650-A091-D47F64B32EA5}" type="presOf" srcId="{8E470C9B-005E-4184-BE88-A7F0E5563DFE}" destId="{CBF4D6B9-F25A-4E42-A4C2-6422A5172335}" srcOrd="1" destOrd="0" presId="urn:microsoft.com/office/officeart/2005/8/layout/radial1"/>
    <dgm:cxn modelId="{861992F4-7FCC-4D36-89C3-B1E96A80A663}" srcId="{1ACC7394-440F-4EDC-A5D0-15691380BAF0}" destId="{949009AC-12CE-4D49-A3DD-EAA47164F0F2}" srcOrd="0" destOrd="0" parTransId="{BE310573-BCD2-4AC6-9845-48344A929172}" sibTransId="{0ECC3658-4E15-48D3-BA2E-1254F082A654}"/>
    <dgm:cxn modelId="{5E8BE90D-663B-4DF9-963C-08F8CF201504}" type="presOf" srcId="{831D9DDD-CE36-4631-8A91-33E98B988A0E}" destId="{11D9EE5D-62B7-44C5-957A-4F57384FB670}" srcOrd="0" destOrd="0" presId="urn:microsoft.com/office/officeart/2005/8/layout/radial1"/>
    <dgm:cxn modelId="{04309F15-80BD-41B4-B6E4-A27CE4F14BE4}" type="presOf" srcId="{DBE14B90-86F0-4EAC-90C4-4791E2CB0984}" destId="{AAD3ABDB-2378-42DE-8B17-0209A4C35CEB}" srcOrd="0" destOrd="0" presId="urn:microsoft.com/office/officeart/2005/8/layout/radial1"/>
    <dgm:cxn modelId="{B3224504-B79D-4F29-BA9E-BFDE139DAFAD}" type="presParOf" srcId="{D5AF174A-44F0-49FA-A7CB-3D14213FB179}" destId="{73768193-EC86-49C0-8A1D-61F7C96D3083}" srcOrd="0" destOrd="0" presId="urn:microsoft.com/office/officeart/2005/8/layout/radial1"/>
    <dgm:cxn modelId="{0F9A70B5-B077-4D60-9B67-AC8E4573CC5C}" type="presParOf" srcId="{D5AF174A-44F0-49FA-A7CB-3D14213FB179}" destId="{A7BF3B4F-6451-4FDE-BFAF-488EB1A0F4AF}" srcOrd="1" destOrd="0" presId="urn:microsoft.com/office/officeart/2005/8/layout/radial1"/>
    <dgm:cxn modelId="{38174D4D-900D-47FD-9ABE-901F773D35D4}" type="presParOf" srcId="{A7BF3B4F-6451-4FDE-BFAF-488EB1A0F4AF}" destId="{F37B2263-2276-40BC-A13E-A4AF892D3C27}" srcOrd="0" destOrd="0" presId="urn:microsoft.com/office/officeart/2005/8/layout/radial1"/>
    <dgm:cxn modelId="{5BB36568-38FF-418D-AF64-C7216A3737EF}" type="presParOf" srcId="{D5AF174A-44F0-49FA-A7CB-3D14213FB179}" destId="{DA0ED8E7-78A9-4664-BC0A-118EBE0187FF}" srcOrd="2" destOrd="0" presId="urn:microsoft.com/office/officeart/2005/8/layout/radial1"/>
    <dgm:cxn modelId="{9AE43718-E19C-45CD-8717-E9CD0C882236}" type="presParOf" srcId="{D5AF174A-44F0-49FA-A7CB-3D14213FB179}" destId="{11D9EE5D-62B7-44C5-957A-4F57384FB670}" srcOrd="3" destOrd="0" presId="urn:microsoft.com/office/officeart/2005/8/layout/radial1"/>
    <dgm:cxn modelId="{4FB48E25-B971-46E2-900A-E78625898115}" type="presParOf" srcId="{11D9EE5D-62B7-44C5-957A-4F57384FB670}" destId="{30757B9A-5713-44BB-A650-16C6635CFCF4}" srcOrd="0" destOrd="0" presId="urn:microsoft.com/office/officeart/2005/8/layout/radial1"/>
    <dgm:cxn modelId="{3C3C1DCE-7C5A-4700-9630-357EDD7A110C}" type="presParOf" srcId="{D5AF174A-44F0-49FA-A7CB-3D14213FB179}" destId="{DD8B2087-5C27-4D06-86D0-8FE03B5D4166}" srcOrd="4" destOrd="0" presId="urn:microsoft.com/office/officeart/2005/8/layout/radial1"/>
    <dgm:cxn modelId="{36DB9969-399B-4EFA-B7EC-AEDEBCE8783F}" type="presParOf" srcId="{D5AF174A-44F0-49FA-A7CB-3D14213FB179}" destId="{8CEA5AC4-DF9E-462A-8FF1-E47F814E57B5}" srcOrd="5" destOrd="0" presId="urn:microsoft.com/office/officeart/2005/8/layout/radial1"/>
    <dgm:cxn modelId="{98D83EC6-8505-4489-8181-4A901438FE8D}" type="presParOf" srcId="{8CEA5AC4-DF9E-462A-8FF1-E47F814E57B5}" destId="{CBF4D6B9-F25A-4E42-A4C2-6422A5172335}" srcOrd="0" destOrd="0" presId="urn:microsoft.com/office/officeart/2005/8/layout/radial1"/>
    <dgm:cxn modelId="{433C3D16-C336-4A8A-9F59-1023131B054B}" type="presParOf" srcId="{D5AF174A-44F0-49FA-A7CB-3D14213FB179}" destId="{4B6C0E3B-8DED-4E45-9256-00E376900BBD}" srcOrd="6" destOrd="0" presId="urn:microsoft.com/office/officeart/2005/8/layout/radial1"/>
    <dgm:cxn modelId="{0A8A6F78-49C3-403E-81F5-01FF45B0FD64}" type="presParOf" srcId="{D5AF174A-44F0-49FA-A7CB-3D14213FB179}" destId="{9EA76884-C5C3-42BB-858C-D60FFAC07A88}" srcOrd="7" destOrd="0" presId="urn:microsoft.com/office/officeart/2005/8/layout/radial1"/>
    <dgm:cxn modelId="{01FBFF87-BC28-4787-AEFA-FCE8A02EDE73}" type="presParOf" srcId="{9EA76884-C5C3-42BB-858C-D60FFAC07A88}" destId="{74EB78E2-728B-4430-BBD1-A069C37EBEAC}" srcOrd="0" destOrd="0" presId="urn:microsoft.com/office/officeart/2005/8/layout/radial1"/>
    <dgm:cxn modelId="{001F589C-B64E-4996-A185-F4FF77926038}" type="presParOf" srcId="{D5AF174A-44F0-49FA-A7CB-3D14213FB179}" destId="{AAD3ABDB-2378-42DE-8B17-0209A4C35CEB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A887320-93B1-4F48-85E9-4884CC174897}" type="doc">
      <dgm:prSet loTypeId="urn:microsoft.com/office/officeart/2005/8/layout/hProcess4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217ADEF3-AF36-488E-8786-DB160EF82656}">
      <dgm:prSet phldrT="[Texto]"/>
      <dgm:spPr/>
      <dgm:t>
        <a:bodyPr/>
        <a:lstStyle/>
        <a:p>
          <a:r>
            <a:rPr lang="es-CO" dirty="0" smtClean="0"/>
            <a:t>Álgebra relacional </a:t>
          </a:r>
          <a:endParaRPr lang="es-CO" dirty="0"/>
        </a:p>
      </dgm:t>
    </dgm:pt>
    <dgm:pt modelId="{F5AF94E3-3428-44D1-86C7-030169BCD3BD}" type="parTrans" cxnId="{ADEA70BF-614E-4CB2-9AD1-0E5CA1DEC645}">
      <dgm:prSet/>
      <dgm:spPr/>
      <dgm:t>
        <a:bodyPr/>
        <a:lstStyle/>
        <a:p>
          <a:endParaRPr lang="es-CO"/>
        </a:p>
      </dgm:t>
    </dgm:pt>
    <dgm:pt modelId="{E607D5CC-5CA5-4C44-B7EE-A03E8EACD91C}" type="sibTrans" cxnId="{ADEA70BF-614E-4CB2-9AD1-0E5CA1DEC645}">
      <dgm:prSet/>
      <dgm:spPr/>
      <dgm:t>
        <a:bodyPr/>
        <a:lstStyle/>
        <a:p>
          <a:endParaRPr lang="es-CO"/>
        </a:p>
      </dgm:t>
    </dgm:pt>
    <dgm:pt modelId="{4881A3DD-0176-42AB-90C9-7E479BA60021}">
      <dgm:prSet phldrT="[Texto]" custT="1"/>
      <dgm:spPr/>
      <dgm:t>
        <a:bodyPr/>
        <a:lstStyle/>
        <a:p>
          <a:r>
            <a:rPr lang="es-CO" sz="1600" dirty="0" smtClean="0"/>
            <a:t>Propone y plantea problemas prácticos y teóricos</a:t>
          </a:r>
          <a:endParaRPr lang="es-CO" sz="1600" dirty="0"/>
        </a:p>
      </dgm:t>
    </dgm:pt>
    <dgm:pt modelId="{E8E47CFB-1C7C-46E2-974D-AE387A6E4C46}" type="parTrans" cxnId="{613F840B-ACE0-4E27-915C-85BB1D298629}">
      <dgm:prSet/>
      <dgm:spPr/>
      <dgm:t>
        <a:bodyPr/>
        <a:lstStyle/>
        <a:p>
          <a:endParaRPr lang="es-CO"/>
        </a:p>
      </dgm:t>
    </dgm:pt>
    <dgm:pt modelId="{50BCC2F4-B831-44F1-8751-882888D84959}" type="sibTrans" cxnId="{613F840B-ACE0-4E27-915C-85BB1D298629}">
      <dgm:prSet/>
      <dgm:spPr/>
      <dgm:t>
        <a:bodyPr/>
        <a:lstStyle/>
        <a:p>
          <a:endParaRPr lang="es-CO"/>
        </a:p>
      </dgm:t>
    </dgm:pt>
    <dgm:pt modelId="{213E56C3-7537-4428-8A9F-937B9F33B5A9}">
      <dgm:prSet phldrT="[Texto]" custT="1"/>
      <dgm:spPr/>
      <dgm:t>
        <a:bodyPr/>
        <a:lstStyle/>
        <a:p>
          <a:r>
            <a:rPr lang="es-CO" sz="1600" dirty="0" smtClean="0"/>
            <a:t>Representa la realidad mediante modelos matemáticos</a:t>
          </a:r>
          <a:endParaRPr lang="es-CO" sz="1600" dirty="0"/>
        </a:p>
      </dgm:t>
    </dgm:pt>
    <dgm:pt modelId="{4D78BFEC-F36A-43A0-BC65-C782EA129ECA}" type="parTrans" cxnId="{2EEFC39D-EE72-4C00-9AEB-DF3AF8A8C1DC}">
      <dgm:prSet/>
      <dgm:spPr/>
      <dgm:t>
        <a:bodyPr/>
        <a:lstStyle/>
        <a:p>
          <a:endParaRPr lang="es-CO"/>
        </a:p>
      </dgm:t>
    </dgm:pt>
    <dgm:pt modelId="{4CEDE991-68A0-4866-BB41-2AFD3DD2F655}" type="sibTrans" cxnId="{2EEFC39D-EE72-4C00-9AEB-DF3AF8A8C1DC}">
      <dgm:prSet/>
      <dgm:spPr/>
      <dgm:t>
        <a:bodyPr/>
        <a:lstStyle/>
        <a:p>
          <a:endParaRPr lang="es-CO"/>
        </a:p>
      </dgm:t>
    </dgm:pt>
    <dgm:pt modelId="{E0D3E312-570B-45B7-8539-414795AA79FB}">
      <dgm:prSet phldrT="[Texto]"/>
      <dgm:spPr/>
      <dgm:t>
        <a:bodyPr/>
        <a:lstStyle/>
        <a:p>
          <a:r>
            <a:rPr lang="es-CO" dirty="0" smtClean="0"/>
            <a:t>Bases de datos </a:t>
          </a:r>
          <a:endParaRPr lang="es-CO" dirty="0"/>
        </a:p>
      </dgm:t>
    </dgm:pt>
    <dgm:pt modelId="{E62ECCF4-A94C-47C0-9401-CA25FEE1553F}" type="parTrans" cxnId="{01EF1B06-087F-491F-8B3F-E867BD9E2A5C}">
      <dgm:prSet/>
      <dgm:spPr/>
      <dgm:t>
        <a:bodyPr/>
        <a:lstStyle/>
        <a:p>
          <a:endParaRPr lang="es-CO"/>
        </a:p>
      </dgm:t>
    </dgm:pt>
    <dgm:pt modelId="{2C6DF54C-9EF1-43D4-B719-1975ABDB3FF7}" type="sibTrans" cxnId="{01EF1B06-087F-491F-8B3F-E867BD9E2A5C}">
      <dgm:prSet/>
      <dgm:spPr/>
      <dgm:t>
        <a:bodyPr/>
        <a:lstStyle/>
        <a:p>
          <a:endParaRPr lang="es-CO"/>
        </a:p>
      </dgm:t>
    </dgm:pt>
    <dgm:pt modelId="{33EC6A0B-D45B-499C-B790-D04C32E8177C}">
      <dgm:prSet phldrT="[Texto]" custT="1"/>
      <dgm:spPr/>
      <dgm:t>
        <a:bodyPr/>
        <a:lstStyle/>
        <a:p>
          <a:r>
            <a:rPr lang="es-CO" sz="1800" dirty="0" smtClean="0"/>
            <a:t>Gestionar la información de forma óptima para apoyar el proceso de toma de decisiones.</a:t>
          </a:r>
          <a:endParaRPr lang="es-CO" sz="1800" dirty="0"/>
        </a:p>
      </dgm:t>
    </dgm:pt>
    <dgm:pt modelId="{614B65FB-5A44-4661-8000-9B71FADC2185}" type="parTrans" cxnId="{BE7E80ED-A020-4F14-B2C3-9DA0D519FAA4}">
      <dgm:prSet/>
      <dgm:spPr/>
      <dgm:t>
        <a:bodyPr/>
        <a:lstStyle/>
        <a:p>
          <a:endParaRPr lang="es-CO"/>
        </a:p>
      </dgm:t>
    </dgm:pt>
    <dgm:pt modelId="{888DA852-0956-4090-B012-354DA8D2379F}" type="sibTrans" cxnId="{BE7E80ED-A020-4F14-B2C3-9DA0D519FAA4}">
      <dgm:prSet/>
      <dgm:spPr/>
      <dgm:t>
        <a:bodyPr/>
        <a:lstStyle/>
        <a:p>
          <a:endParaRPr lang="es-CO"/>
        </a:p>
      </dgm:t>
    </dgm:pt>
    <dgm:pt modelId="{663D6332-290C-41AF-AC29-C9883CB62E3E}">
      <dgm:prSet phldrT="[Texto]"/>
      <dgm:spPr/>
      <dgm:t>
        <a:bodyPr/>
        <a:lstStyle/>
        <a:p>
          <a:r>
            <a:rPr lang="es-CO" dirty="0" smtClean="0"/>
            <a:t>Sistemas de información</a:t>
          </a:r>
          <a:endParaRPr lang="es-CO" dirty="0"/>
        </a:p>
      </dgm:t>
    </dgm:pt>
    <dgm:pt modelId="{ADCE6386-4942-4C7F-B19B-3EF589042D01}" type="parTrans" cxnId="{A330BDD6-FB1B-4D2E-9C5D-6B182111F563}">
      <dgm:prSet/>
      <dgm:spPr/>
      <dgm:t>
        <a:bodyPr/>
        <a:lstStyle/>
        <a:p>
          <a:endParaRPr lang="es-CO"/>
        </a:p>
      </dgm:t>
    </dgm:pt>
    <dgm:pt modelId="{14318F55-7012-4BF9-9813-63E8650D5A80}" type="sibTrans" cxnId="{A330BDD6-FB1B-4D2E-9C5D-6B182111F563}">
      <dgm:prSet/>
      <dgm:spPr/>
      <dgm:t>
        <a:bodyPr/>
        <a:lstStyle/>
        <a:p>
          <a:endParaRPr lang="es-CO"/>
        </a:p>
      </dgm:t>
    </dgm:pt>
    <dgm:pt modelId="{7F896737-28CA-4432-BEA9-B9C00DD54D9C}">
      <dgm:prSet phldrT="[Texto]"/>
      <dgm:spPr/>
      <dgm:t>
        <a:bodyPr/>
        <a:lstStyle/>
        <a:p>
          <a:r>
            <a:rPr lang="es-CO" dirty="0" smtClean="0"/>
            <a:t>Comprender y aplicar conceptos, principios y teorías en el campo de los Sistemas de Información</a:t>
          </a:r>
          <a:endParaRPr lang="es-CO" dirty="0"/>
        </a:p>
      </dgm:t>
    </dgm:pt>
    <dgm:pt modelId="{09B2F49F-F47A-4A12-880B-C9F242B532DC}" type="parTrans" cxnId="{8BA757F9-652A-43B3-8824-628E3E5BC7F0}">
      <dgm:prSet/>
      <dgm:spPr/>
      <dgm:t>
        <a:bodyPr/>
        <a:lstStyle/>
        <a:p>
          <a:endParaRPr lang="es-CO"/>
        </a:p>
      </dgm:t>
    </dgm:pt>
    <dgm:pt modelId="{9DF4913C-756A-4434-B3D9-B3CB84222AEF}" type="sibTrans" cxnId="{8BA757F9-652A-43B3-8824-628E3E5BC7F0}">
      <dgm:prSet/>
      <dgm:spPr/>
      <dgm:t>
        <a:bodyPr/>
        <a:lstStyle/>
        <a:p>
          <a:endParaRPr lang="es-CO"/>
        </a:p>
      </dgm:t>
    </dgm:pt>
    <dgm:pt modelId="{1449A073-BA86-430E-A50D-3DC448C9DA5B}" type="pres">
      <dgm:prSet presAssocID="{7A887320-93B1-4F48-85E9-4884CC17489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94C74D52-505B-4840-B717-D9B5BD170B0E}" type="pres">
      <dgm:prSet presAssocID="{7A887320-93B1-4F48-85E9-4884CC174897}" presName="tSp" presStyleCnt="0"/>
      <dgm:spPr/>
    </dgm:pt>
    <dgm:pt modelId="{A028E693-638C-416D-ACA9-CD41B2108C9E}" type="pres">
      <dgm:prSet presAssocID="{7A887320-93B1-4F48-85E9-4884CC174897}" presName="bSp" presStyleCnt="0"/>
      <dgm:spPr/>
    </dgm:pt>
    <dgm:pt modelId="{8273C3C9-A980-4246-83BC-37CE3C0FD12C}" type="pres">
      <dgm:prSet presAssocID="{7A887320-93B1-4F48-85E9-4884CC174897}" presName="process" presStyleCnt="0"/>
      <dgm:spPr/>
    </dgm:pt>
    <dgm:pt modelId="{123C51CE-9311-49E9-AA88-751AECB6F5B9}" type="pres">
      <dgm:prSet presAssocID="{217ADEF3-AF36-488E-8786-DB160EF82656}" presName="composite1" presStyleCnt="0"/>
      <dgm:spPr/>
    </dgm:pt>
    <dgm:pt modelId="{8BC3DEAD-185B-4F01-BEA5-C945A6856D9F}" type="pres">
      <dgm:prSet presAssocID="{217ADEF3-AF36-488E-8786-DB160EF82656}" presName="dummyNode1" presStyleLbl="node1" presStyleIdx="0" presStyleCnt="3"/>
      <dgm:spPr/>
    </dgm:pt>
    <dgm:pt modelId="{95EDB96B-FF5E-485E-9886-B9B58DD9FCD8}" type="pres">
      <dgm:prSet presAssocID="{217ADEF3-AF36-488E-8786-DB160EF82656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FF58F03-052F-40C0-BB7D-601C6B630810}" type="pres">
      <dgm:prSet presAssocID="{217ADEF3-AF36-488E-8786-DB160EF82656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D3EF2AB-23AE-41F8-9595-539EA1D7997B}" type="pres">
      <dgm:prSet presAssocID="{217ADEF3-AF36-488E-8786-DB160EF82656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2945E77-053B-4B63-A60F-193D6ACFCD66}" type="pres">
      <dgm:prSet presAssocID="{217ADEF3-AF36-488E-8786-DB160EF82656}" presName="connSite1" presStyleCnt="0"/>
      <dgm:spPr/>
    </dgm:pt>
    <dgm:pt modelId="{EE95439C-E8A3-4D6A-859D-E7A46F555528}" type="pres">
      <dgm:prSet presAssocID="{E607D5CC-5CA5-4C44-B7EE-A03E8EACD91C}" presName="Name9" presStyleLbl="sibTrans2D1" presStyleIdx="0" presStyleCnt="2"/>
      <dgm:spPr/>
      <dgm:t>
        <a:bodyPr/>
        <a:lstStyle/>
        <a:p>
          <a:endParaRPr lang="es-CO"/>
        </a:p>
      </dgm:t>
    </dgm:pt>
    <dgm:pt modelId="{2EDD8334-E8F0-44E7-B5F7-8B53E800C9DB}" type="pres">
      <dgm:prSet presAssocID="{E0D3E312-570B-45B7-8539-414795AA79FB}" presName="composite2" presStyleCnt="0"/>
      <dgm:spPr/>
    </dgm:pt>
    <dgm:pt modelId="{0C0C8C50-AF7D-4A50-B4ED-B927E2A3FBF3}" type="pres">
      <dgm:prSet presAssocID="{E0D3E312-570B-45B7-8539-414795AA79FB}" presName="dummyNode2" presStyleLbl="node1" presStyleIdx="0" presStyleCnt="3"/>
      <dgm:spPr/>
    </dgm:pt>
    <dgm:pt modelId="{1A7D01E0-6422-4D12-92ED-2A721E2B0B78}" type="pres">
      <dgm:prSet presAssocID="{E0D3E312-570B-45B7-8539-414795AA79FB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1325A2C-D0DB-4EDC-816A-57867770E6F9}" type="pres">
      <dgm:prSet presAssocID="{E0D3E312-570B-45B7-8539-414795AA79FB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BD24305-538D-4191-B55B-F7EA4C2E72C0}" type="pres">
      <dgm:prSet presAssocID="{E0D3E312-570B-45B7-8539-414795AA79FB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677CFD4-5789-4403-B8D7-51FEADAC1B40}" type="pres">
      <dgm:prSet presAssocID="{E0D3E312-570B-45B7-8539-414795AA79FB}" presName="connSite2" presStyleCnt="0"/>
      <dgm:spPr/>
    </dgm:pt>
    <dgm:pt modelId="{160A229A-296D-4550-ABC0-52F3774F052A}" type="pres">
      <dgm:prSet presAssocID="{2C6DF54C-9EF1-43D4-B719-1975ABDB3FF7}" presName="Name18" presStyleLbl="sibTrans2D1" presStyleIdx="1" presStyleCnt="2"/>
      <dgm:spPr/>
      <dgm:t>
        <a:bodyPr/>
        <a:lstStyle/>
        <a:p>
          <a:endParaRPr lang="es-CO"/>
        </a:p>
      </dgm:t>
    </dgm:pt>
    <dgm:pt modelId="{5EE41D25-8BB2-4ED7-BFC7-9F2B0EBA9696}" type="pres">
      <dgm:prSet presAssocID="{663D6332-290C-41AF-AC29-C9883CB62E3E}" presName="composite1" presStyleCnt="0"/>
      <dgm:spPr/>
    </dgm:pt>
    <dgm:pt modelId="{59991261-0423-4CE3-9F6C-47D9E3F62F43}" type="pres">
      <dgm:prSet presAssocID="{663D6332-290C-41AF-AC29-C9883CB62E3E}" presName="dummyNode1" presStyleLbl="node1" presStyleIdx="1" presStyleCnt="3"/>
      <dgm:spPr/>
    </dgm:pt>
    <dgm:pt modelId="{81F7AFE7-8833-4C55-A998-065FBF5F6812}" type="pres">
      <dgm:prSet presAssocID="{663D6332-290C-41AF-AC29-C9883CB62E3E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57E02AC-16AC-4813-98AE-6D4E3796A6DC}" type="pres">
      <dgm:prSet presAssocID="{663D6332-290C-41AF-AC29-C9883CB62E3E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8AED0C6-A536-436B-B934-751EC77316DB}" type="pres">
      <dgm:prSet presAssocID="{663D6332-290C-41AF-AC29-C9883CB62E3E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1AAA0E7-9AFB-4496-BF19-F30293F2F318}" type="pres">
      <dgm:prSet presAssocID="{663D6332-290C-41AF-AC29-C9883CB62E3E}" presName="connSite1" presStyleCnt="0"/>
      <dgm:spPr/>
    </dgm:pt>
  </dgm:ptLst>
  <dgm:cxnLst>
    <dgm:cxn modelId="{DAEC2210-AA53-43FE-B1EF-92E314E56085}" type="presOf" srcId="{663D6332-290C-41AF-AC29-C9883CB62E3E}" destId="{58AED0C6-A536-436B-B934-751EC77316DB}" srcOrd="0" destOrd="0" presId="urn:microsoft.com/office/officeart/2005/8/layout/hProcess4"/>
    <dgm:cxn modelId="{003FA06B-1001-4F87-8840-41112A36EEBD}" type="presOf" srcId="{E607D5CC-5CA5-4C44-B7EE-A03E8EACD91C}" destId="{EE95439C-E8A3-4D6A-859D-E7A46F555528}" srcOrd="0" destOrd="0" presId="urn:microsoft.com/office/officeart/2005/8/layout/hProcess4"/>
    <dgm:cxn modelId="{01EF1B06-087F-491F-8B3F-E867BD9E2A5C}" srcId="{7A887320-93B1-4F48-85E9-4884CC174897}" destId="{E0D3E312-570B-45B7-8539-414795AA79FB}" srcOrd="1" destOrd="0" parTransId="{E62ECCF4-A94C-47C0-9401-CA25FEE1553F}" sibTransId="{2C6DF54C-9EF1-43D4-B719-1975ABDB3FF7}"/>
    <dgm:cxn modelId="{ADEA70BF-614E-4CB2-9AD1-0E5CA1DEC645}" srcId="{7A887320-93B1-4F48-85E9-4884CC174897}" destId="{217ADEF3-AF36-488E-8786-DB160EF82656}" srcOrd="0" destOrd="0" parTransId="{F5AF94E3-3428-44D1-86C7-030169BCD3BD}" sibTransId="{E607D5CC-5CA5-4C44-B7EE-A03E8EACD91C}"/>
    <dgm:cxn modelId="{0A483EF7-CAAD-4B8C-9EAF-4111D3CEA795}" type="presOf" srcId="{33EC6A0B-D45B-499C-B790-D04C32E8177C}" destId="{F1325A2C-D0DB-4EDC-816A-57867770E6F9}" srcOrd="1" destOrd="0" presId="urn:microsoft.com/office/officeart/2005/8/layout/hProcess4"/>
    <dgm:cxn modelId="{CAECFADB-4C0A-4F4A-BD6F-91E023D3D526}" type="presOf" srcId="{4881A3DD-0176-42AB-90C9-7E479BA60021}" destId="{3FF58F03-052F-40C0-BB7D-601C6B630810}" srcOrd="1" destOrd="0" presId="urn:microsoft.com/office/officeart/2005/8/layout/hProcess4"/>
    <dgm:cxn modelId="{012C0703-59EE-4ECD-9689-88B1A7D0021F}" type="presOf" srcId="{7F896737-28CA-4432-BEA9-B9C00DD54D9C}" destId="{81F7AFE7-8833-4C55-A998-065FBF5F6812}" srcOrd="0" destOrd="0" presId="urn:microsoft.com/office/officeart/2005/8/layout/hProcess4"/>
    <dgm:cxn modelId="{C5892B40-C046-49FC-B55A-9AD2DD829681}" type="presOf" srcId="{4881A3DD-0176-42AB-90C9-7E479BA60021}" destId="{95EDB96B-FF5E-485E-9886-B9B58DD9FCD8}" srcOrd="0" destOrd="0" presId="urn:microsoft.com/office/officeart/2005/8/layout/hProcess4"/>
    <dgm:cxn modelId="{BE7E80ED-A020-4F14-B2C3-9DA0D519FAA4}" srcId="{E0D3E312-570B-45B7-8539-414795AA79FB}" destId="{33EC6A0B-D45B-499C-B790-D04C32E8177C}" srcOrd="0" destOrd="0" parTransId="{614B65FB-5A44-4661-8000-9B71FADC2185}" sibTransId="{888DA852-0956-4090-B012-354DA8D2379F}"/>
    <dgm:cxn modelId="{8BA757F9-652A-43B3-8824-628E3E5BC7F0}" srcId="{663D6332-290C-41AF-AC29-C9883CB62E3E}" destId="{7F896737-28CA-4432-BEA9-B9C00DD54D9C}" srcOrd="0" destOrd="0" parTransId="{09B2F49F-F47A-4A12-880B-C9F242B532DC}" sibTransId="{9DF4913C-756A-4434-B3D9-B3CB84222AEF}"/>
    <dgm:cxn modelId="{2EEFC39D-EE72-4C00-9AEB-DF3AF8A8C1DC}" srcId="{217ADEF3-AF36-488E-8786-DB160EF82656}" destId="{213E56C3-7537-4428-8A9F-937B9F33B5A9}" srcOrd="1" destOrd="0" parTransId="{4D78BFEC-F36A-43A0-BC65-C782EA129ECA}" sibTransId="{4CEDE991-68A0-4866-BB41-2AFD3DD2F655}"/>
    <dgm:cxn modelId="{AD927BC4-0352-4633-B772-A9E18C64F53B}" type="presOf" srcId="{33EC6A0B-D45B-499C-B790-D04C32E8177C}" destId="{1A7D01E0-6422-4D12-92ED-2A721E2B0B78}" srcOrd="0" destOrd="0" presId="urn:microsoft.com/office/officeart/2005/8/layout/hProcess4"/>
    <dgm:cxn modelId="{C5BACC94-75CF-4450-BE2D-EF31D254B868}" type="presOf" srcId="{213E56C3-7537-4428-8A9F-937B9F33B5A9}" destId="{3FF58F03-052F-40C0-BB7D-601C6B630810}" srcOrd="1" destOrd="1" presId="urn:microsoft.com/office/officeart/2005/8/layout/hProcess4"/>
    <dgm:cxn modelId="{CA94372B-C95B-4DAB-959F-7C9C4F98FB30}" type="presOf" srcId="{2C6DF54C-9EF1-43D4-B719-1975ABDB3FF7}" destId="{160A229A-296D-4550-ABC0-52F3774F052A}" srcOrd="0" destOrd="0" presId="urn:microsoft.com/office/officeart/2005/8/layout/hProcess4"/>
    <dgm:cxn modelId="{613F840B-ACE0-4E27-915C-85BB1D298629}" srcId="{217ADEF3-AF36-488E-8786-DB160EF82656}" destId="{4881A3DD-0176-42AB-90C9-7E479BA60021}" srcOrd="0" destOrd="0" parTransId="{E8E47CFB-1C7C-46E2-974D-AE387A6E4C46}" sibTransId="{50BCC2F4-B831-44F1-8751-882888D84959}"/>
    <dgm:cxn modelId="{37505D40-4CD0-43C4-95AB-FDC1C109E7BF}" type="presOf" srcId="{E0D3E312-570B-45B7-8539-414795AA79FB}" destId="{2BD24305-538D-4191-B55B-F7EA4C2E72C0}" srcOrd="0" destOrd="0" presId="urn:microsoft.com/office/officeart/2005/8/layout/hProcess4"/>
    <dgm:cxn modelId="{B18B456F-04A9-4030-81EE-7D7252E4E862}" type="presOf" srcId="{213E56C3-7537-4428-8A9F-937B9F33B5A9}" destId="{95EDB96B-FF5E-485E-9886-B9B58DD9FCD8}" srcOrd="0" destOrd="1" presId="urn:microsoft.com/office/officeart/2005/8/layout/hProcess4"/>
    <dgm:cxn modelId="{9F179B72-11BC-4B97-8C33-6A068EF3B943}" type="presOf" srcId="{217ADEF3-AF36-488E-8786-DB160EF82656}" destId="{DD3EF2AB-23AE-41F8-9595-539EA1D7997B}" srcOrd="0" destOrd="0" presId="urn:microsoft.com/office/officeart/2005/8/layout/hProcess4"/>
    <dgm:cxn modelId="{A330BDD6-FB1B-4D2E-9C5D-6B182111F563}" srcId="{7A887320-93B1-4F48-85E9-4884CC174897}" destId="{663D6332-290C-41AF-AC29-C9883CB62E3E}" srcOrd="2" destOrd="0" parTransId="{ADCE6386-4942-4C7F-B19B-3EF589042D01}" sibTransId="{14318F55-7012-4BF9-9813-63E8650D5A80}"/>
    <dgm:cxn modelId="{B1A1C6F6-C49F-4865-93C8-474A910E2342}" type="presOf" srcId="{7F896737-28CA-4432-BEA9-B9C00DD54D9C}" destId="{857E02AC-16AC-4813-98AE-6D4E3796A6DC}" srcOrd="1" destOrd="0" presId="urn:microsoft.com/office/officeart/2005/8/layout/hProcess4"/>
    <dgm:cxn modelId="{0CE0A0E9-CD15-4D8A-8909-702B3ECB5330}" type="presOf" srcId="{7A887320-93B1-4F48-85E9-4884CC174897}" destId="{1449A073-BA86-430E-A50D-3DC448C9DA5B}" srcOrd="0" destOrd="0" presId="urn:microsoft.com/office/officeart/2005/8/layout/hProcess4"/>
    <dgm:cxn modelId="{E9A8CAB9-01F4-4BF7-B415-90F1C5B66678}" type="presParOf" srcId="{1449A073-BA86-430E-A50D-3DC448C9DA5B}" destId="{94C74D52-505B-4840-B717-D9B5BD170B0E}" srcOrd="0" destOrd="0" presId="urn:microsoft.com/office/officeart/2005/8/layout/hProcess4"/>
    <dgm:cxn modelId="{09559A0E-F541-4129-B138-040420FEB1AB}" type="presParOf" srcId="{1449A073-BA86-430E-A50D-3DC448C9DA5B}" destId="{A028E693-638C-416D-ACA9-CD41B2108C9E}" srcOrd="1" destOrd="0" presId="urn:microsoft.com/office/officeart/2005/8/layout/hProcess4"/>
    <dgm:cxn modelId="{EBFD6650-BF53-449B-982A-082A2C722A60}" type="presParOf" srcId="{1449A073-BA86-430E-A50D-3DC448C9DA5B}" destId="{8273C3C9-A980-4246-83BC-37CE3C0FD12C}" srcOrd="2" destOrd="0" presId="urn:microsoft.com/office/officeart/2005/8/layout/hProcess4"/>
    <dgm:cxn modelId="{DD69DA78-41B9-4C4F-BB9F-5175A874EAB3}" type="presParOf" srcId="{8273C3C9-A980-4246-83BC-37CE3C0FD12C}" destId="{123C51CE-9311-49E9-AA88-751AECB6F5B9}" srcOrd="0" destOrd="0" presId="urn:microsoft.com/office/officeart/2005/8/layout/hProcess4"/>
    <dgm:cxn modelId="{D9BA5918-D118-42E6-AEA8-F4FCF62F980C}" type="presParOf" srcId="{123C51CE-9311-49E9-AA88-751AECB6F5B9}" destId="{8BC3DEAD-185B-4F01-BEA5-C945A6856D9F}" srcOrd="0" destOrd="0" presId="urn:microsoft.com/office/officeart/2005/8/layout/hProcess4"/>
    <dgm:cxn modelId="{9C03FC6B-E525-4A84-91C5-3A0D9A96D584}" type="presParOf" srcId="{123C51CE-9311-49E9-AA88-751AECB6F5B9}" destId="{95EDB96B-FF5E-485E-9886-B9B58DD9FCD8}" srcOrd="1" destOrd="0" presId="urn:microsoft.com/office/officeart/2005/8/layout/hProcess4"/>
    <dgm:cxn modelId="{E7067EC0-9F68-4591-AE79-6DCC84FEA22C}" type="presParOf" srcId="{123C51CE-9311-49E9-AA88-751AECB6F5B9}" destId="{3FF58F03-052F-40C0-BB7D-601C6B630810}" srcOrd="2" destOrd="0" presId="urn:microsoft.com/office/officeart/2005/8/layout/hProcess4"/>
    <dgm:cxn modelId="{18B5F791-F9AE-471E-B7FB-AF48C3F35525}" type="presParOf" srcId="{123C51CE-9311-49E9-AA88-751AECB6F5B9}" destId="{DD3EF2AB-23AE-41F8-9595-539EA1D7997B}" srcOrd="3" destOrd="0" presId="urn:microsoft.com/office/officeart/2005/8/layout/hProcess4"/>
    <dgm:cxn modelId="{31C07872-6C22-4CA4-B0A1-4B6EC5A0D8D6}" type="presParOf" srcId="{123C51CE-9311-49E9-AA88-751AECB6F5B9}" destId="{72945E77-053B-4B63-A60F-193D6ACFCD66}" srcOrd="4" destOrd="0" presId="urn:microsoft.com/office/officeart/2005/8/layout/hProcess4"/>
    <dgm:cxn modelId="{27DC887F-5563-4D61-B219-5D7E51543F88}" type="presParOf" srcId="{8273C3C9-A980-4246-83BC-37CE3C0FD12C}" destId="{EE95439C-E8A3-4D6A-859D-E7A46F555528}" srcOrd="1" destOrd="0" presId="urn:microsoft.com/office/officeart/2005/8/layout/hProcess4"/>
    <dgm:cxn modelId="{6AF8F261-F24C-4F7D-A553-4865CBD58CE1}" type="presParOf" srcId="{8273C3C9-A980-4246-83BC-37CE3C0FD12C}" destId="{2EDD8334-E8F0-44E7-B5F7-8B53E800C9DB}" srcOrd="2" destOrd="0" presId="urn:microsoft.com/office/officeart/2005/8/layout/hProcess4"/>
    <dgm:cxn modelId="{35F232B8-F8AA-4839-9556-5FBE70F0483D}" type="presParOf" srcId="{2EDD8334-E8F0-44E7-B5F7-8B53E800C9DB}" destId="{0C0C8C50-AF7D-4A50-B4ED-B927E2A3FBF3}" srcOrd="0" destOrd="0" presId="urn:microsoft.com/office/officeart/2005/8/layout/hProcess4"/>
    <dgm:cxn modelId="{B9287910-E3B6-4016-9BD7-EC7ABC75C5B2}" type="presParOf" srcId="{2EDD8334-E8F0-44E7-B5F7-8B53E800C9DB}" destId="{1A7D01E0-6422-4D12-92ED-2A721E2B0B78}" srcOrd="1" destOrd="0" presId="urn:microsoft.com/office/officeart/2005/8/layout/hProcess4"/>
    <dgm:cxn modelId="{B31EF1FC-1DF7-49ED-8AC0-6ACD25B50E1A}" type="presParOf" srcId="{2EDD8334-E8F0-44E7-B5F7-8B53E800C9DB}" destId="{F1325A2C-D0DB-4EDC-816A-57867770E6F9}" srcOrd="2" destOrd="0" presId="urn:microsoft.com/office/officeart/2005/8/layout/hProcess4"/>
    <dgm:cxn modelId="{D96EEBA7-983B-4CA7-AC87-B12C4B9109BF}" type="presParOf" srcId="{2EDD8334-E8F0-44E7-B5F7-8B53E800C9DB}" destId="{2BD24305-538D-4191-B55B-F7EA4C2E72C0}" srcOrd="3" destOrd="0" presId="urn:microsoft.com/office/officeart/2005/8/layout/hProcess4"/>
    <dgm:cxn modelId="{FFD99DAF-03F6-446E-8E1C-A2B40586253A}" type="presParOf" srcId="{2EDD8334-E8F0-44E7-B5F7-8B53E800C9DB}" destId="{2677CFD4-5789-4403-B8D7-51FEADAC1B40}" srcOrd="4" destOrd="0" presId="urn:microsoft.com/office/officeart/2005/8/layout/hProcess4"/>
    <dgm:cxn modelId="{765832B8-B8E0-414C-936F-2F0DF8537D62}" type="presParOf" srcId="{8273C3C9-A980-4246-83BC-37CE3C0FD12C}" destId="{160A229A-296D-4550-ABC0-52F3774F052A}" srcOrd="3" destOrd="0" presId="urn:microsoft.com/office/officeart/2005/8/layout/hProcess4"/>
    <dgm:cxn modelId="{851D5162-583C-4057-900F-97FD4C9C5D10}" type="presParOf" srcId="{8273C3C9-A980-4246-83BC-37CE3C0FD12C}" destId="{5EE41D25-8BB2-4ED7-BFC7-9F2B0EBA9696}" srcOrd="4" destOrd="0" presId="urn:microsoft.com/office/officeart/2005/8/layout/hProcess4"/>
    <dgm:cxn modelId="{60055ACE-497C-410C-ACCE-7A68FD81BFBC}" type="presParOf" srcId="{5EE41D25-8BB2-4ED7-BFC7-9F2B0EBA9696}" destId="{59991261-0423-4CE3-9F6C-47D9E3F62F43}" srcOrd="0" destOrd="0" presId="urn:microsoft.com/office/officeart/2005/8/layout/hProcess4"/>
    <dgm:cxn modelId="{FE511346-5A26-4DF9-83A8-CE3E54B57963}" type="presParOf" srcId="{5EE41D25-8BB2-4ED7-BFC7-9F2B0EBA9696}" destId="{81F7AFE7-8833-4C55-A998-065FBF5F6812}" srcOrd="1" destOrd="0" presId="urn:microsoft.com/office/officeart/2005/8/layout/hProcess4"/>
    <dgm:cxn modelId="{0D54007E-6B16-457E-88C9-C3EBD868BE9A}" type="presParOf" srcId="{5EE41D25-8BB2-4ED7-BFC7-9F2B0EBA9696}" destId="{857E02AC-16AC-4813-98AE-6D4E3796A6DC}" srcOrd="2" destOrd="0" presId="urn:microsoft.com/office/officeart/2005/8/layout/hProcess4"/>
    <dgm:cxn modelId="{5948A990-C0A4-4774-A5FC-C8EB55C7DCB6}" type="presParOf" srcId="{5EE41D25-8BB2-4ED7-BFC7-9F2B0EBA9696}" destId="{58AED0C6-A536-436B-B934-751EC77316DB}" srcOrd="3" destOrd="0" presId="urn:microsoft.com/office/officeart/2005/8/layout/hProcess4"/>
    <dgm:cxn modelId="{D99FD835-D600-4D42-AE8D-2436BE5B80B3}" type="presParOf" srcId="{5EE41D25-8BB2-4ED7-BFC7-9F2B0EBA9696}" destId="{E1AAA0E7-9AFB-4496-BF19-F30293F2F318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D99556-19E9-4E10-A618-106A636E3BF4}">
      <dsp:nvSpPr>
        <dsp:cNvPr id="0" name=""/>
        <dsp:cNvSpPr/>
      </dsp:nvSpPr>
      <dsp:spPr>
        <a:xfrm>
          <a:off x="0" y="0"/>
          <a:ext cx="2901421" cy="6249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>
              <a:solidFill>
                <a:sysClr val="windowText" lastClr="000000"/>
              </a:solidFill>
            </a:rPr>
            <a:t>Agradecimientos.</a:t>
          </a:r>
          <a:endParaRPr lang="es-CO" sz="1600" kern="1200" dirty="0">
            <a:solidFill>
              <a:sysClr val="windowText" lastClr="000000"/>
            </a:solidFill>
          </a:endParaRPr>
        </a:p>
      </dsp:txBody>
      <dsp:txXfrm>
        <a:off x="0" y="0"/>
        <a:ext cx="2190496" cy="624988"/>
      </dsp:txXfrm>
    </dsp:sp>
    <dsp:sp modelId="{39E0DBA9-5BD8-4F44-86BF-627DE31D4FBC}">
      <dsp:nvSpPr>
        <dsp:cNvPr id="0" name=""/>
        <dsp:cNvSpPr/>
      </dsp:nvSpPr>
      <dsp:spPr>
        <a:xfrm>
          <a:off x="216664" y="711792"/>
          <a:ext cx="2901421" cy="6249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>
              <a:solidFill>
                <a:sysClr val="windowText" lastClr="000000"/>
              </a:solidFill>
            </a:rPr>
            <a:t>Problema. </a:t>
          </a:r>
          <a:endParaRPr lang="es-CO" sz="1600" kern="1200" dirty="0">
            <a:solidFill>
              <a:sysClr val="windowText" lastClr="000000"/>
            </a:solidFill>
          </a:endParaRPr>
        </a:p>
      </dsp:txBody>
      <dsp:txXfrm>
        <a:off x="216664" y="711792"/>
        <a:ext cx="2278514" cy="624988"/>
      </dsp:txXfrm>
    </dsp:sp>
    <dsp:sp modelId="{35AE8FE7-0CEB-4008-96AF-E3C908ACD47F}">
      <dsp:nvSpPr>
        <dsp:cNvPr id="0" name=""/>
        <dsp:cNvSpPr/>
      </dsp:nvSpPr>
      <dsp:spPr>
        <a:xfrm>
          <a:off x="433329" y="1423585"/>
          <a:ext cx="2901421" cy="6249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>
              <a:solidFill>
                <a:sysClr val="windowText" lastClr="000000"/>
              </a:solidFill>
            </a:rPr>
            <a:t>Objetivos.</a:t>
          </a:r>
          <a:endParaRPr lang="es-CO" sz="1600" kern="1200" dirty="0">
            <a:solidFill>
              <a:sysClr val="windowText" lastClr="000000"/>
            </a:solidFill>
          </a:endParaRPr>
        </a:p>
      </dsp:txBody>
      <dsp:txXfrm>
        <a:off x="433329" y="1423585"/>
        <a:ext cx="2278514" cy="624988"/>
      </dsp:txXfrm>
    </dsp:sp>
    <dsp:sp modelId="{178AD23C-49D2-453B-BF4F-AADA4E574A72}">
      <dsp:nvSpPr>
        <dsp:cNvPr id="0" name=""/>
        <dsp:cNvSpPr/>
      </dsp:nvSpPr>
      <dsp:spPr>
        <a:xfrm>
          <a:off x="649993" y="2135378"/>
          <a:ext cx="2901421" cy="6249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>
              <a:solidFill>
                <a:sysClr val="windowText" lastClr="000000"/>
              </a:solidFill>
            </a:rPr>
            <a:t>Trabajo de campo</a:t>
          </a:r>
          <a:endParaRPr lang="es-CO" sz="1600" kern="1200" dirty="0">
            <a:solidFill>
              <a:sysClr val="windowText" lastClr="000000"/>
            </a:solidFill>
          </a:endParaRPr>
        </a:p>
      </dsp:txBody>
      <dsp:txXfrm>
        <a:off x="649993" y="2135378"/>
        <a:ext cx="2278514" cy="624988"/>
      </dsp:txXfrm>
    </dsp:sp>
    <dsp:sp modelId="{4658DD62-5555-459F-A90A-13017694748F}">
      <dsp:nvSpPr>
        <dsp:cNvPr id="0" name=""/>
        <dsp:cNvSpPr/>
      </dsp:nvSpPr>
      <dsp:spPr>
        <a:xfrm>
          <a:off x="866658" y="2847171"/>
          <a:ext cx="2901421" cy="6249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>
              <a:solidFill>
                <a:sysClr val="windowText" lastClr="000000"/>
              </a:solidFill>
            </a:rPr>
            <a:t>Recolección de información </a:t>
          </a:r>
          <a:endParaRPr lang="es-CO" sz="1600" kern="1200" dirty="0">
            <a:solidFill>
              <a:sysClr val="windowText" lastClr="000000"/>
            </a:solidFill>
          </a:endParaRPr>
        </a:p>
      </dsp:txBody>
      <dsp:txXfrm>
        <a:off x="866658" y="2847171"/>
        <a:ext cx="2278514" cy="624988"/>
      </dsp:txXfrm>
    </dsp:sp>
    <dsp:sp modelId="{DAD5A7F3-C399-4BCB-8886-817F3DD3B681}">
      <dsp:nvSpPr>
        <dsp:cNvPr id="0" name=""/>
        <dsp:cNvSpPr/>
      </dsp:nvSpPr>
      <dsp:spPr>
        <a:xfrm>
          <a:off x="2495178" y="456589"/>
          <a:ext cx="406242" cy="40624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/>
        </a:p>
      </dsp:txBody>
      <dsp:txXfrm>
        <a:off x="2495178" y="456589"/>
        <a:ext cx="406242" cy="406242"/>
      </dsp:txXfrm>
    </dsp:sp>
    <dsp:sp modelId="{4C16FEE3-0F96-4F76-9FD1-E22D36AAE767}">
      <dsp:nvSpPr>
        <dsp:cNvPr id="0" name=""/>
        <dsp:cNvSpPr/>
      </dsp:nvSpPr>
      <dsp:spPr>
        <a:xfrm>
          <a:off x="2711843" y="1168381"/>
          <a:ext cx="406242" cy="40624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3580161"/>
            <a:satOff val="16084"/>
            <a:lumOff val="1106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800" kern="1200">
            <a:solidFill>
              <a:sysClr val="windowText" lastClr="000000"/>
            </a:solidFill>
          </a:endParaRPr>
        </a:p>
      </dsp:txBody>
      <dsp:txXfrm>
        <a:off x="2711843" y="1168381"/>
        <a:ext cx="406242" cy="406242"/>
      </dsp:txXfrm>
    </dsp:sp>
    <dsp:sp modelId="{33DDC43B-8B8F-4119-A4B0-9B6527FC5255}">
      <dsp:nvSpPr>
        <dsp:cNvPr id="0" name=""/>
        <dsp:cNvSpPr/>
      </dsp:nvSpPr>
      <dsp:spPr>
        <a:xfrm>
          <a:off x="2928508" y="1869758"/>
          <a:ext cx="406242" cy="40624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7160321"/>
            <a:satOff val="32169"/>
            <a:lumOff val="2211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800" kern="1200">
            <a:solidFill>
              <a:sysClr val="windowText" lastClr="000000"/>
            </a:solidFill>
          </a:endParaRPr>
        </a:p>
      </dsp:txBody>
      <dsp:txXfrm>
        <a:off x="2928508" y="1869758"/>
        <a:ext cx="406242" cy="406242"/>
      </dsp:txXfrm>
    </dsp:sp>
    <dsp:sp modelId="{8C77737C-1B97-4B24-AB03-945486099498}">
      <dsp:nvSpPr>
        <dsp:cNvPr id="0" name=""/>
        <dsp:cNvSpPr/>
      </dsp:nvSpPr>
      <dsp:spPr>
        <a:xfrm>
          <a:off x="3145172" y="2588495"/>
          <a:ext cx="406242" cy="40624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800" kern="1200">
            <a:solidFill>
              <a:sysClr val="windowText" lastClr="000000"/>
            </a:solidFill>
          </a:endParaRPr>
        </a:p>
      </dsp:txBody>
      <dsp:txXfrm>
        <a:off x="3145172" y="2588495"/>
        <a:ext cx="406242" cy="40624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F857BEE-3AE5-4B7A-91FC-26E5134FFEB1}">
      <dsp:nvSpPr>
        <dsp:cNvPr id="0" name=""/>
        <dsp:cNvSpPr/>
      </dsp:nvSpPr>
      <dsp:spPr>
        <a:xfrm>
          <a:off x="1567019" y="1525896"/>
          <a:ext cx="1439997" cy="72000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Síntomas</a:t>
          </a:r>
          <a:endParaRPr lang="es-CO" sz="1400" kern="1200" dirty="0"/>
        </a:p>
      </dsp:txBody>
      <dsp:txXfrm>
        <a:off x="1567019" y="1525896"/>
        <a:ext cx="1439997" cy="720001"/>
      </dsp:txXfrm>
    </dsp:sp>
    <dsp:sp modelId="{5D0376B7-8276-4250-9A02-5ECDE7BB78CD}">
      <dsp:nvSpPr>
        <dsp:cNvPr id="0" name=""/>
        <dsp:cNvSpPr/>
      </dsp:nvSpPr>
      <dsp:spPr>
        <a:xfrm>
          <a:off x="1479521" y="1414833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992462" y="106818"/>
              </a:moveTo>
              <a:arcTo wR="1559742" hR="1559742" stAng="14920339" swAng="2559303"/>
            </a:path>
          </a:pathLst>
        </a:cu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954E30-EDEA-4678-A371-6117477DDE7E}">
      <dsp:nvSpPr>
        <dsp:cNvPr id="0" name=""/>
        <dsp:cNvSpPr/>
      </dsp:nvSpPr>
      <dsp:spPr>
        <a:xfrm>
          <a:off x="3075589" y="1525893"/>
          <a:ext cx="1439997" cy="720001"/>
        </a:xfrm>
        <a:prstGeom prst="round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Causas</a:t>
          </a:r>
          <a:endParaRPr lang="es-CO" sz="1400" kern="1200" dirty="0"/>
        </a:p>
      </dsp:txBody>
      <dsp:txXfrm>
        <a:off x="3075589" y="1525893"/>
        <a:ext cx="1439997" cy="720001"/>
      </dsp:txXfrm>
    </dsp:sp>
    <dsp:sp modelId="{5AF8501C-4947-4545-8D3D-2B0F68E96F1D}">
      <dsp:nvSpPr>
        <dsp:cNvPr id="0" name=""/>
        <dsp:cNvSpPr/>
      </dsp:nvSpPr>
      <dsp:spPr>
        <a:xfrm>
          <a:off x="1667263" y="2144921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2114143" y="101854"/>
              </a:moveTo>
              <a:arcTo wR="1559742" hR="1559742" stAng="17449239" swAng="537148"/>
            </a:path>
          </a:pathLst>
        </a:cu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EEE403-53AE-4289-AA5C-D66BB02A5771}">
      <dsp:nvSpPr>
        <dsp:cNvPr id="0" name=""/>
        <dsp:cNvSpPr/>
      </dsp:nvSpPr>
      <dsp:spPr>
        <a:xfrm>
          <a:off x="3071833" y="2352044"/>
          <a:ext cx="1439997" cy="720001"/>
        </a:xfrm>
        <a:prstGeom prst="round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Pronóstico</a:t>
          </a:r>
          <a:endParaRPr lang="es-CO" sz="1400" kern="1200" dirty="0"/>
        </a:p>
      </dsp:txBody>
      <dsp:txXfrm>
        <a:off x="3071833" y="2352044"/>
        <a:ext cx="1439997" cy="720001"/>
      </dsp:txXfrm>
    </dsp:sp>
    <dsp:sp modelId="{EB39A869-52EF-4977-A5AB-4B6352282C09}">
      <dsp:nvSpPr>
        <dsp:cNvPr id="0" name=""/>
        <dsp:cNvSpPr/>
      </dsp:nvSpPr>
      <dsp:spPr>
        <a:xfrm>
          <a:off x="1280863" y="-62689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1790187" y="3102368"/>
              </a:moveTo>
              <a:arcTo wR="1559742" hR="1559742" stAng="4890223" swAng="170778"/>
            </a:path>
          </a:pathLst>
        </a:cu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331FCE-EFFC-4E92-AA43-31E82FAF7542}">
      <dsp:nvSpPr>
        <dsp:cNvPr id="0" name=""/>
        <dsp:cNvSpPr/>
      </dsp:nvSpPr>
      <dsp:spPr>
        <a:xfrm>
          <a:off x="1553380" y="2333692"/>
          <a:ext cx="1439997" cy="720001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Control Pronostico</a:t>
          </a:r>
          <a:endParaRPr lang="es-CO" sz="1400" kern="1200" dirty="0"/>
        </a:p>
      </dsp:txBody>
      <dsp:txXfrm>
        <a:off x="1553380" y="2333692"/>
        <a:ext cx="1439997" cy="720001"/>
      </dsp:txXfrm>
    </dsp:sp>
    <dsp:sp modelId="{0BD28674-F34E-4A71-BB93-A692B1381FCE}">
      <dsp:nvSpPr>
        <dsp:cNvPr id="0" name=""/>
        <dsp:cNvSpPr/>
      </dsp:nvSpPr>
      <dsp:spPr>
        <a:xfrm>
          <a:off x="1187471" y="2181372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889670" y="151268"/>
              </a:moveTo>
              <a:arcTo wR="1559742" hR="1559742" stAng="14673454" swAng="528865"/>
            </a:path>
          </a:pathLst>
        </a:cu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766875E-B2B5-4750-8A24-F8C0D5B345A1}">
      <dsp:nvSpPr>
        <dsp:cNvPr id="0" name=""/>
        <dsp:cNvSpPr/>
      </dsp:nvSpPr>
      <dsp:spPr>
        <a:xfrm>
          <a:off x="0" y="1328537"/>
          <a:ext cx="8333140" cy="1406924"/>
        </a:xfrm>
        <a:prstGeom prst="round2DiagRect">
          <a:avLst/>
        </a:prstGeom>
        <a:solidFill>
          <a:srgbClr val="66FF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>
              <a:solidFill>
                <a:sysClr val="windowText" lastClr="000000"/>
              </a:solidFill>
            </a:rPr>
            <a:t>¿Cómo reestructurar los componentes curriculares que se desarrollan en los cursos de matemáticas del Programa de Ingeniería de Sistemas de la Universidad Mariana, de tal manera que sean pertinentes y esenciales a la formación del ingeniero de sistemas? </a:t>
          </a:r>
          <a:endParaRPr lang="es-CO" sz="2000" kern="1200" dirty="0">
            <a:solidFill>
              <a:sysClr val="windowText" lastClr="000000"/>
            </a:solidFill>
          </a:endParaRPr>
        </a:p>
      </dsp:txBody>
      <dsp:txXfrm>
        <a:off x="0" y="1328537"/>
        <a:ext cx="8333140" cy="140692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13C7AC-7152-4A5B-8B44-BE363045C08A}">
      <dsp:nvSpPr>
        <dsp:cNvPr id="0" name=""/>
        <dsp:cNvSpPr/>
      </dsp:nvSpPr>
      <dsp:spPr>
        <a:xfrm>
          <a:off x="0" y="771016"/>
          <a:ext cx="4465547" cy="808549"/>
        </a:xfrm>
        <a:prstGeom prst="round2Diag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ysClr val="windowText" lastClr="000000"/>
              </a:solidFill>
            </a:rPr>
            <a:t>Identificar los contenidos curriculares de los cursos de educación matemática del currículo vigente que son pertinentes y esenciales a la formación del ingeniero de sistemas.</a:t>
          </a:r>
          <a:endParaRPr lang="es-CO" sz="1200" kern="1200" dirty="0">
            <a:solidFill>
              <a:sysClr val="windowText" lastClr="000000"/>
            </a:solidFill>
          </a:endParaRPr>
        </a:p>
      </dsp:txBody>
      <dsp:txXfrm>
        <a:off x="0" y="771016"/>
        <a:ext cx="4465547" cy="808549"/>
      </dsp:txXfrm>
    </dsp:sp>
    <dsp:sp modelId="{CACD937F-99E8-4FB7-B823-6D43B395A1EB}">
      <dsp:nvSpPr>
        <dsp:cNvPr id="0" name=""/>
        <dsp:cNvSpPr/>
      </dsp:nvSpPr>
      <dsp:spPr>
        <a:xfrm>
          <a:off x="1872282" y="1583383"/>
          <a:ext cx="720002" cy="720002"/>
        </a:xfrm>
        <a:prstGeom prst="mathPlus">
          <a:avLst/>
        </a:prstGeom>
        <a:solidFill>
          <a:srgbClr val="66FF3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000" kern="1200">
            <a:solidFill>
              <a:sysClr val="windowText" lastClr="000000"/>
            </a:solidFill>
          </a:endParaRPr>
        </a:p>
      </dsp:txBody>
      <dsp:txXfrm>
        <a:off x="1872282" y="1583383"/>
        <a:ext cx="720002" cy="720002"/>
      </dsp:txXfrm>
    </dsp:sp>
    <dsp:sp modelId="{58D25E9C-3D10-4A7E-BCA1-7754159722F9}">
      <dsp:nvSpPr>
        <dsp:cNvPr id="0" name=""/>
        <dsp:cNvSpPr/>
      </dsp:nvSpPr>
      <dsp:spPr>
        <a:xfrm>
          <a:off x="0" y="2300563"/>
          <a:ext cx="4465547" cy="808549"/>
        </a:xfrm>
        <a:prstGeom prst="round2Diag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ysClr val="windowText" lastClr="000000"/>
              </a:solidFill>
            </a:rPr>
            <a:t>Plantear otros contenidos no presentes en el currículo vigente que requieren ser incorporados a los cursos de educación matemática para desarrollar el pensamiento lógico – matemático del Ingeniero de Sistemas.</a:t>
          </a:r>
          <a:endParaRPr lang="es-CO" sz="1200" kern="1200" dirty="0">
            <a:solidFill>
              <a:sysClr val="windowText" lastClr="000000"/>
            </a:solidFill>
          </a:endParaRPr>
        </a:p>
      </dsp:txBody>
      <dsp:txXfrm>
        <a:off x="0" y="2300563"/>
        <a:ext cx="4465547" cy="808549"/>
      </dsp:txXfrm>
    </dsp:sp>
    <dsp:sp modelId="{89EF2EA2-984D-4560-806F-DC1ED317DE43}">
      <dsp:nvSpPr>
        <dsp:cNvPr id="0" name=""/>
        <dsp:cNvSpPr/>
      </dsp:nvSpPr>
      <dsp:spPr>
        <a:xfrm>
          <a:off x="1875461" y="3109115"/>
          <a:ext cx="720002" cy="720002"/>
        </a:xfrm>
        <a:prstGeom prst="mathPlus">
          <a:avLst/>
        </a:prstGeom>
        <a:solidFill>
          <a:srgbClr val="66FF3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000" kern="1200">
            <a:solidFill>
              <a:sysClr val="windowText" lastClr="000000"/>
            </a:solidFill>
          </a:endParaRPr>
        </a:p>
      </dsp:txBody>
      <dsp:txXfrm>
        <a:off x="1875461" y="3109115"/>
        <a:ext cx="720002" cy="720002"/>
      </dsp:txXfrm>
    </dsp:sp>
    <dsp:sp modelId="{FA80E285-7E9A-414B-9C3A-87B19A093B9B}">
      <dsp:nvSpPr>
        <dsp:cNvPr id="0" name=""/>
        <dsp:cNvSpPr/>
      </dsp:nvSpPr>
      <dsp:spPr>
        <a:xfrm>
          <a:off x="0" y="3812736"/>
          <a:ext cx="4465547" cy="808549"/>
        </a:xfrm>
        <a:prstGeom prst="round2Diag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ysClr val="windowText" lastClr="000000"/>
              </a:solidFill>
            </a:rPr>
            <a:t>Rediseñar la programación curricular de los cursos de educación matemática para que sean pertinentes y esenciales a la formación del ingeniero de sistemas.</a:t>
          </a:r>
          <a:endParaRPr lang="es-CO" sz="1200" kern="1200" dirty="0">
            <a:solidFill>
              <a:sysClr val="windowText" lastClr="000000"/>
            </a:solidFill>
          </a:endParaRPr>
        </a:p>
      </dsp:txBody>
      <dsp:txXfrm>
        <a:off x="0" y="3812736"/>
        <a:ext cx="4465547" cy="808549"/>
      </dsp:txXfrm>
    </dsp:sp>
    <dsp:sp modelId="{147D2C53-AA19-4D41-A5DA-9312D7254CFF}">
      <dsp:nvSpPr>
        <dsp:cNvPr id="0" name=""/>
        <dsp:cNvSpPr/>
      </dsp:nvSpPr>
      <dsp:spPr>
        <a:xfrm>
          <a:off x="4711331" y="2195030"/>
          <a:ext cx="523857" cy="606938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000" kern="1200">
            <a:solidFill>
              <a:sysClr val="windowText" lastClr="000000"/>
            </a:solidFill>
          </a:endParaRPr>
        </a:p>
      </dsp:txBody>
      <dsp:txXfrm>
        <a:off x="4711331" y="2195030"/>
        <a:ext cx="523857" cy="606938"/>
      </dsp:txXfrm>
    </dsp:sp>
    <dsp:sp modelId="{09FFC6B6-5D36-4D3E-9929-F4059FC3F5C7}">
      <dsp:nvSpPr>
        <dsp:cNvPr id="0" name=""/>
        <dsp:cNvSpPr/>
      </dsp:nvSpPr>
      <dsp:spPr>
        <a:xfrm>
          <a:off x="5447169" y="715092"/>
          <a:ext cx="3263108" cy="3263108"/>
        </a:xfrm>
        <a:prstGeom prst="round2Diag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ysClr val="windowText" lastClr="000000"/>
              </a:solidFill>
            </a:rPr>
            <a:t>Reestructurar los componentes curriculares que se desarrollan en los cursos de matemáticas del Programa de Ingeniería de Sistemas de la Universidad Mariana, de tal manera que sean pertinentes y esenciales a la formación del ingeniero de sistemas.</a:t>
          </a:r>
          <a:endParaRPr lang="es-CO" sz="2000" kern="1200" dirty="0">
            <a:solidFill>
              <a:sysClr val="windowText" lastClr="000000"/>
            </a:solidFill>
          </a:endParaRPr>
        </a:p>
      </dsp:txBody>
      <dsp:txXfrm>
        <a:off x="5447169" y="715092"/>
        <a:ext cx="3263108" cy="326310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96FFF8-72D7-4C75-86F2-3400CC4F60FB}">
      <dsp:nvSpPr>
        <dsp:cNvPr id="0" name=""/>
        <dsp:cNvSpPr/>
      </dsp:nvSpPr>
      <dsp:spPr>
        <a:xfrm>
          <a:off x="1611" y="1482837"/>
          <a:ext cx="1555300" cy="12827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kern="1200" noProof="0" dirty="0" smtClean="0">
              <a:solidFill>
                <a:schemeClr val="tx1"/>
              </a:solidFill>
            </a:rPr>
            <a:t>Tema</a:t>
          </a:r>
          <a:endParaRPr lang="es-CO" sz="1400" kern="1200" noProof="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kern="1200" noProof="0" dirty="0" smtClean="0">
              <a:solidFill>
                <a:schemeClr val="tx1"/>
              </a:solidFill>
            </a:rPr>
            <a:t>Información</a:t>
          </a:r>
          <a:endParaRPr lang="es-CO" sz="1400" kern="1200" noProof="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kern="1200" noProof="0" dirty="0" smtClean="0">
              <a:solidFill>
                <a:schemeClr val="tx1"/>
              </a:solidFill>
            </a:rPr>
            <a:t>Teorías</a:t>
          </a:r>
          <a:endParaRPr lang="es-CO" sz="1400" kern="1200" noProof="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kern="1200" noProof="0" dirty="0" smtClean="0">
              <a:solidFill>
                <a:schemeClr val="tx1"/>
              </a:solidFill>
            </a:rPr>
            <a:t>Escenario</a:t>
          </a:r>
          <a:endParaRPr lang="es-CO" sz="1400" kern="1200" noProof="0" dirty="0">
            <a:solidFill>
              <a:schemeClr val="tx1"/>
            </a:solidFill>
          </a:endParaRPr>
        </a:p>
      </dsp:txBody>
      <dsp:txXfrm>
        <a:off x="1611" y="1482837"/>
        <a:ext cx="1555300" cy="1007912"/>
      </dsp:txXfrm>
    </dsp:sp>
    <dsp:sp modelId="{4D1C4225-ACC9-4B0A-A7D6-7A52C611E23C}">
      <dsp:nvSpPr>
        <dsp:cNvPr id="0" name=""/>
        <dsp:cNvSpPr/>
      </dsp:nvSpPr>
      <dsp:spPr>
        <a:xfrm>
          <a:off x="882565" y="1813196"/>
          <a:ext cx="1678516" cy="1678516"/>
        </a:xfrm>
        <a:prstGeom prst="leftCircularArrow">
          <a:avLst>
            <a:gd name="adj1" fmla="val 2937"/>
            <a:gd name="adj2" fmla="val 359631"/>
            <a:gd name="adj3" fmla="val 2135141"/>
            <a:gd name="adj4" fmla="val 9024489"/>
            <a:gd name="adj5" fmla="val 3427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7F6C27-E0EE-4ADF-8C8A-AC58FA3692D0}">
      <dsp:nvSpPr>
        <dsp:cNvPr id="0" name=""/>
        <dsp:cNvSpPr/>
      </dsp:nvSpPr>
      <dsp:spPr>
        <a:xfrm>
          <a:off x="347233" y="2490749"/>
          <a:ext cx="1382489" cy="5497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noProof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Fase preparatoria</a:t>
          </a:r>
          <a:endParaRPr lang="es-CO" sz="1600" b="1" kern="1200" noProof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7233" y="2490749"/>
        <a:ext cx="1382489" cy="549770"/>
      </dsp:txXfrm>
    </dsp:sp>
    <dsp:sp modelId="{6A804770-33CC-4224-9D44-7F041177C93A}">
      <dsp:nvSpPr>
        <dsp:cNvPr id="0" name=""/>
        <dsp:cNvSpPr/>
      </dsp:nvSpPr>
      <dsp:spPr>
        <a:xfrm>
          <a:off x="1964499" y="1482837"/>
          <a:ext cx="1555300" cy="12827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tx1"/>
              </a:solidFill>
            </a:rPr>
            <a:t> </a:t>
          </a:r>
          <a:r>
            <a:rPr lang="es-CO" sz="1400" kern="1200" noProof="0" dirty="0" smtClean="0">
              <a:solidFill>
                <a:schemeClr val="tx1"/>
              </a:solidFill>
            </a:rPr>
            <a:t>Acceso</a:t>
          </a:r>
          <a:endParaRPr lang="es-CO" sz="1400" kern="1200" noProof="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kern="1200" noProof="0" dirty="0" smtClean="0">
              <a:solidFill>
                <a:schemeClr val="tx1"/>
              </a:solidFill>
            </a:rPr>
            <a:t> Identificación informantes</a:t>
          </a:r>
          <a:endParaRPr lang="es-CO" sz="1400" kern="1200" noProof="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kern="1200" noProof="0" dirty="0" smtClean="0">
              <a:solidFill>
                <a:schemeClr val="tx1"/>
              </a:solidFill>
            </a:rPr>
            <a:t>Aplicar técnicas</a:t>
          </a:r>
          <a:endParaRPr lang="es-CO" sz="1400" kern="1200" noProof="0" dirty="0">
            <a:solidFill>
              <a:schemeClr val="tx1"/>
            </a:solidFill>
          </a:endParaRPr>
        </a:p>
      </dsp:txBody>
      <dsp:txXfrm>
        <a:off x="1964499" y="1757722"/>
        <a:ext cx="1555300" cy="1007912"/>
      </dsp:txXfrm>
    </dsp:sp>
    <dsp:sp modelId="{C57E5FAC-B342-4ACF-ABF0-002A541548CE}">
      <dsp:nvSpPr>
        <dsp:cNvPr id="0" name=""/>
        <dsp:cNvSpPr/>
      </dsp:nvSpPr>
      <dsp:spPr>
        <a:xfrm>
          <a:off x="2832492" y="706461"/>
          <a:ext cx="1877249" cy="1877249"/>
        </a:xfrm>
        <a:prstGeom prst="circularArrow">
          <a:avLst>
            <a:gd name="adj1" fmla="val 2626"/>
            <a:gd name="adj2" fmla="val 319231"/>
            <a:gd name="adj3" fmla="val 19505259"/>
            <a:gd name="adj4" fmla="val 12575511"/>
            <a:gd name="adj5" fmla="val 3064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F7E667-E6EF-4DBA-AB75-DEFE5E41D804}">
      <dsp:nvSpPr>
        <dsp:cNvPr id="0" name=""/>
        <dsp:cNvSpPr/>
      </dsp:nvSpPr>
      <dsp:spPr>
        <a:xfrm>
          <a:off x="2310122" y="1207951"/>
          <a:ext cx="1382489" cy="5497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noProof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Fase de trabajo de camp</a:t>
          </a:r>
          <a:r>
            <a:rPr lang="en-US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</a:t>
          </a:r>
          <a:endParaRPr lang="es-CO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10122" y="1207951"/>
        <a:ext cx="1382489" cy="549770"/>
      </dsp:txXfrm>
    </dsp:sp>
    <dsp:sp modelId="{1DA59A84-C6BD-4BF5-A462-DCA7775B51FE}">
      <dsp:nvSpPr>
        <dsp:cNvPr id="0" name=""/>
        <dsp:cNvSpPr/>
      </dsp:nvSpPr>
      <dsp:spPr>
        <a:xfrm>
          <a:off x="3927388" y="1482837"/>
          <a:ext cx="1555300" cy="12827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kern="1200" noProof="0" dirty="0" smtClean="0">
              <a:solidFill>
                <a:schemeClr val="tx1"/>
              </a:solidFill>
            </a:rPr>
            <a:t>Análisis cualitativo</a:t>
          </a:r>
          <a:endParaRPr lang="es-CO" sz="1400" kern="1200" noProof="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kern="1200" noProof="0" dirty="0" smtClean="0">
              <a:solidFill>
                <a:schemeClr val="tx1"/>
              </a:solidFill>
            </a:rPr>
            <a:t> Reflexión teórica</a:t>
          </a:r>
          <a:endParaRPr lang="es-CO" sz="1400" kern="1200" noProof="0" dirty="0">
            <a:solidFill>
              <a:schemeClr val="tx1"/>
            </a:solidFill>
          </a:endParaRPr>
        </a:p>
      </dsp:txBody>
      <dsp:txXfrm>
        <a:off x="3927388" y="1482837"/>
        <a:ext cx="1555300" cy="1007912"/>
      </dsp:txXfrm>
    </dsp:sp>
    <dsp:sp modelId="{4830946B-D57D-42C0-9ACB-DF2EE5729483}">
      <dsp:nvSpPr>
        <dsp:cNvPr id="0" name=""/>
        <dsp:cNvSpPr/>
      </dsp:nvSpPr>
      <dsp:spPr>
        <a:xfrm>
          <a:off x="4808342" y="1813196"/>
          <a:ext cx="1678516" cy="1678516"/>
        </a:xfrm>
        <a:prstGeom prst="leftCircularArrow">
          <a:avLst>
            <a:gd name="adj1" fmla="val 2937"/>
            <a:gd name="adj2" fmla="val 359631"/>
            <a:gd name="adj3" fmla="val 2135141"/>
            <a:gd name="adj4" fmla="val 9024489"/>
            <a:gd name="adj5" fmla="val 3427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425296-5EF1-4313-A851-9B1A456CE3EF}">
      <dsp:nvSpPr>
        <dsp:cNvPr id="0" name=""/>
        <dsp:cNvSpPr/>
      </dsp:nvSpPr>
      <dsp:spPr>
        <a:xfrm>
          <a:off x="4273010" y="2490749"/>
          <a:ext cx="1382489" cy="5497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noProof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Fase analítica</a:t>
          </a:r>
          <a:endParaRPr lang="es-CO" sz="1600" b="1" kern="1200" noProof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73010" y="2490749"/>
        <a:ext cx="1382489" cy="549770"/>
      </dsp:txXfrm>
    </dsp:sp>
    <dsp:sp modelId="{64D6A3F7-6A84-4EC4-AE5D-C81413FB28B5}">
      <dsp:nvSpPr>
        <dsp:cNvPr id="0" name=""/>
        <dsp:cNvSpPr/>
      </dsp:nvSpPr>
      <dsp:spPr>
        <a:xfrm>
          <a:off x="5890276" y="1482837"/>
          <a:ext cx="1555300" cy="12827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kern="1200" noProof="0" dirty="0" smtClean="0">
              <a:solidFill>
                <a:schemeClr val="tx1"/>
              </a:solidFill>
            </a:rPr>
            <a:t>Elaborar informe</a:t>
          </a:r>
          <a:endParaRPr lang="es-CO" sz="1400" kern="1200" noProof="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kern="1200" noProof="0" dirty="0" smtClean="0">
              <a:solidFill>
                <a:schemeClr val="tx1"/>
              </a:solidFill>
            </a:rPr>
            <a:t>Socializar</a:t>
          </a:r>
          <a:endParaRPr lang="es-CO" sz="1400" kern="1200" noProof="0" dirty="0">
            <a:solidFill>
              <a:schemeClr val="tx1"/>
            </a:solidFill>
          </a:endParaRPr>
        </a:p>
      </dsp:txBody>
      <dsp:txXfrm>
        <a:off x="5890276" y="1757722"/>
        <a:ext cx="1555300" cy="1007912"/>
      </dsp:txXfrm>
    </dsp:sp>
    <dsp:sp modelId="{FEE227A4-2E3D-4592-B965-498896BC6429}">
      <dsp:nvSpPr>
        <dsp:cNvPr id="0" name=""/>
        <dsp:cNvSpPr/>
      </dsp:nvSpPr>
      <dsp:spPr>
        <a:xfrm>
          <a:off x="6235898" y="1207951"/>
          <a:ext cx="1382489" cy="5497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noProof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Fase informativa</a:t>
          </a:r>
          <a:endParaRPr lang="es-CO" sz="1600" b="1" kern="1200" noProof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235898" y="1207951"/>
        <a:ext cx="1382489" cy="54977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7D9234-8489-4DAA-934A-DAE414D045E3}">
      <dsp:nvSpPr>
        <dsp:cNvPr id="0" name=""/>
        <dsp:cNvSpPr/>
      </dsp:nvSpPr>
      <dsp:spPr>
        <a:xfrm>
          <a:off x="3503189" y="2981553"/>
          <a:ext cx="1922613" cy="192261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kern="1200" dirty="0" smtClean="0">
              <a:solidFill>
                <a:sysClr val="windowText" lastClr="000000"/>
              </a:solidFill>
            </a:rPr>
            <a:t>Integración de las áreas general y </a:t>
          </a:r>
          <a:r>
            <a:rPr lang="es-CO" sz="1900" kern="1200" dirty="0" err="1" smtClean="0">
              <a:solidFill>
                <a:sysClr val="windowText" lastClr="000000"/>
              </a:solidFill>
            </a:rPr>
            <a:t>especìfica</a:t>
          </a:r>
          <a:r>
            <a:rPr lang="es-CO" sz="1900" kern="1200" dirty="0" smtClean="0">
              <a:solidFill>
                <a:sysClr val="windowText" lastClr="000000"/>
              </a:solidFill>
            </a:rPr>
            <a:t> en Ingeniería de Sistemas  </a:t>
          </a:r>
          <a:endParaRPr lang="es-ES" sz="1900" kern="1200" dirty="0">
            <a:solidFill>
              <a:sysClr val="windowText" lastClr="000000"/>
            </a:solidFill>
          </a:endParaRPr>
        </a:p>
      </dsp:txBody>
      <dsp:txXfrm>
        <a:off x="3503189" y="2981553"/>
        <a:ext cx="1922613" cy="1922613"/>
      </dsp:txXfrm>
    </dsp:sp>
    <dsp:sp modelId="{87823777-69FB-42CD-A000-C27B820ED6D3}">
      <dsp:nvSpPr>
        <dsp:cNvPr id="0" name=""/>
        <dsp:cNvSpPr/>
      </dsp:nvSpPr>
      <dsp:spPr>
        <a:xfrm rot="16200000">
          <a:off x="3790179" y="2307236"/>
          <a:ext cx="134863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48633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7E12E0-0B68-49B7-BD70-A7510DEE291D}">
      <dsp:nvSpPr>
        <dsp:cNvPr id="0" name=""/>
        <dsp:cNvSpPr/>
      </dsp:nvSpPr>
      <dsp:spPr>
        <a:xfrm>
          <a:off x="3820420" y="344768"/>
          <a:ext cx="1288151" cy="1288151"/>
        </a:xfrm>
        <a:prstGeom prst="round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>
              <a:solidFill>
                <a:sysClr val="windowText" lastClr="000000"/>
              </a:solidFill>
            </a:rPr>
            <a:t>Planteamiento y solución de problemas en el contexto</a:t>
          </a:r>
          <a:endParaRPr lang="es-ES" sz="1400" kern="1200" dirty="0">
            <a:solidFill>
              <a:sysClr val="windowText" lastClr="000000"/>
            </a:solidFill>
          </a:endParaRPr>
        </a:p>
      </dsp:txBody>
      <dsp:txXfrm>
        <a:off x="3820420" y="344768"/>
        <a:ext cx="1288151" cy="1288151"/>
      </dsp:txXfrm>
    </dsp:sp>
    <dsp:sp modelId="{D9A4B5FD-1210-442B-8F55-CEBA7DA2A6D3}">
      <dsp:nvSpPr>
        <dsp:cNvPr id="0" name=""/>
        <dsp:cNvSpPr/>
      </dsp:nvSpPr>
      <dsp:spPr>
        <a:xfrm rot="1800000">
          <a:off x="5352098" y="4772940"/>
          <a:ext cx="110027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00279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8149FC-A9FA-4F86-82C3-2EBF1E03943C}">
      <dsp:nvSpPr>
        <dsp:cNvPr id="0" name=""/>
        <dsp:cNvSpPr/>
      </dsp:nvSpPr>
      <dsp:spPr>
        <a:xfrm>
          <a:off x="6378673" y="4775792"/>
          <a:ext cx="1288151" cy="1288151"/>
        </a:xfrm>
        <a:prstGeom prst="round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 dirty="0" smtClean="0">
              <a:solidFill>
                <a:sysClr val="windowText" lastClr="000000"/>
              </a:solidFill>
            </a:rPr>
            <a:t>Modelación Matemática</a:t>
          </a:r>
          <a:endParaRPr lang="es-ES" sz="1700" kern="1200" dirty="0">
            <a:solidFill>
              <a:sysClr val="windowText" lastClr="000000"/>
            </a:solidFill>
          </a:endParaRPr>
        </a:p>
      </dsp:txBody>
      <dsp:txXfrm>
        <a:off x="6378673" y="4775792"/>
        <a:ext cx="1288151" cy="1288151"/>
      </dsp:txXfrm>
    </dsp:sp>
    <dsp:sp modelId="{93E7E5A5-EE1B-4FB1-94F1-11D69C2C0D20}">
      <dsp:nvSpPr>
        <dsp:cNvPr id="0" name=""/>
        <dsp:cNvSpPr/>
      </dsp:nvSpPr>
      <dsp:spPr>
        <a:xfrm rot="9000000">
          <a:off x="2476614" y="4772940"/>
          <a:ext cx="110027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00279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0AE417-0877-4FD8-B246-0019B164240A}">
      <dsp:nvSpPr>
        <dsp:cNvPr id="0" name=""/>
        <dsp:cNvSpPr/>
      </dsp:nvSpPr>
      <dsp:spPr>
        <a:xfrm>
          <a:off x="1262167" y="4775792"/>
          <a:ext cx="1288151" cy="1288151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>
              <a:solidFill>
                <a:sysClr val="windowText" lastClr="000000"/>
              </a:solidFill>
            </a:rPr>
            <a:t>Practicidad </a:t>
          </a:r>
          <a:endParaRPr lang="es-ES" sz="1800" kern="1200" dirty="0">
            <a:solidFill>
              <a:sysClr val="windowText" lastClr="000000"/>
            </a:solidFill>
          </a:endParaRPr>
        </a:p>
      </dsp:txBody>
      <dsp:txXfrm>
        <a:off x="1262167" y="4775792"/>
        <a:ext cx="1288151" cy="1288151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3768193-EC86-49C0-8A1D-61F7C96D3083}">
      <dsp:nvSpPr>
        <dsp:cNvPr id="0" name=""/>
        <dsp:cNvSpPr/>
      </dsp:nvSpPr>
      <dsp:spPr>
        <a:xfrm>
          <a:off x="3620988" y="2477988"/>
          <a:ext cx="1902023" cy="190202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 smtClean="0">
              <a:solidFill>
                <a:sysClr val="windowText" lastClr="000000"/>
              </a:solidFill>
            </a:rPr>
            <a:t>Perfil del Ingeniero de Sistemas </a:t>
          </a:r>
          <a:endParaRPr lang="es-ES" sz="2300" kern="1200" dirty="0">
            <a:solidFill>
              <a:sysClr val="windowText" lastClr="000000"/>
            </a:solidFill>
          </a:endParaRPr>
        </a:p>
      </dsp:txBody>
      <dsp:txXfrm>
        <a:off x="3620988" y="2477988"/>
        <a:ext cx="1902023" cy="1902023"/>
      </dsp:txXfrm>
    </dsp:sp>
    <dsp:sp modelId="{A7BF3B4F-6451-4FDE-BFAF-488EB1A0F4AF}">
      <dsp:nvSpPr>
        <dsp:cNvPr id="0" name=""/>
        <dsp:cNvSpPr/>
      </dsp:nvSpPr>
      <dsp:spPr>
        <a:xfrm rot="16200000">
          <a:off x="4285773" y="2173041"/>
          <a:ext cx="572452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572452" y="187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solidFill>
              <a:sysClr val="windowText" lastClr="000000"/>
            </a:solidFill>
          </a:endParaRPr>
        </a:p>
      </dsp:txBody>
      <dsp:txXfrm rot="16200000">
        <a:off x="4557688" y="2177450"/>
        <a:ext cx="28622" cy="28622"/>
      </dsp:txXfrm>
    </dsp:sp>
    <dsp:sp modelId="{DA0ED8E7-78A9-4664-BC0A-118EBE0187FF}">
      <dsp:nvSpPr>
        <dsp:cNvPr id="0" name=""/>
        <dsp:cNvSpPr/>
      </dsp:nvSpPr>
      <dsp:spPr>
        <a:xfrm>
          <a:off x="3620988" y="3512"/>
          <a:ext cx="1902023" cy="190202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smtClean="0">
              <a:solidFill>
                <a:sysClr val="windowText" lastClr="000000"/>
              </a:solidFill>
            </a:rPr>
            <a:t>Instrumentos al interior de los proceso cognitivos  </a:t>
          </a:r>
          <a:endParaRPr lang="es-ES" sz="1200" kern="1200" dirty="0">
            <a:solidFill>
              <a:sysClr val="windowText" lastClr="000000"/>
            </a:solidFill>
          </a:endParaRPr>
        </a:p>
      </dsp:txBody>
      <dsp:txXfrm>
        <a:off x="3620988" y="3512"/>
        <a:ext cx="1902023" cy="1902023"/>
      </dsp:txXfrm>
    </dsp:sp>
    <dsp:sp modelId="{11D9EE5D-62B7-44C5-957A-4F57384FB670}">
      <dsp:nvSpPr>
        <dsp:cNvPr id="0" name=""/>
        <dsp:cNvSpPr/>
      </dsp:nvSpPr>
      <dsp:spPr>
        <a:xfrm>
          <a:off x="5523011" y="3410279"/>
          <a:ext cx="572452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572452" y="187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solidFill>
              <a:sysClr val="windowText" lastClr="000000"/>
            </a:solidFill>
          </a:endParaRPr>
        </a:p>
      </dsp:txBody>
      <dsp:txXfrm>
        <a:off x="5794926" y="3414688"/>
        <a:ext cx="28622" cy="28622"/>
      </dsp:txXfrm>
    </dsp:sp>
    <dsp:sp modelId="{DD8B2087-5C27-4D06-86D0-8FE03B5D4166}">
      <dsp:nvSpPr>
        <dsp:cNvPr id="0" name=""/>
        <dsp:cNvSpPr/>
      </dsp:nvSpPr>
      <dsp:spPr>
        <a:xfrm>
          <a:off x="6095464" y="2477988"/>
          <a:ext cx="1902023" cy="1902023"/>
        </a:xfrm>
        <a:prstGeom prst="ellipse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>
              <a:solidFill>
                <a:sysClr val="windowText" lastClr="000000"/>
              </a:solidFill>
            </a:rPr>
            <a:t>Lenguaje simbólico de realidades cotidianas </a:t>
          </a:r>
          <a:endParaRPr lang="es-ES" sz="1200" kern="1200" dirty="0">
            <a:solidFill>
              <a:sysClr val="windowText" lastClr="000000"/>
            </a:solidFill>
          </a:endParaRPr>
        </a:p>
      </dsp:txBody>
      <dsp:txXfrm>
        <a:off x="6095464" y="2477988"/>
        <a:ext cx="1902023" cy="1902023"/>
      </dsp:txXfrm>
    </dsp:sp>
    <dsp:sp modelId="{8CEA5AC4-DF9E-462A-8FF1-E47F814E57B5}">
      <dsp:nvSpPr>
        <dsp:cNvPr id="0" name=""/>
        <dsp:cNvSpPr/>
      </dsp:nvSpPr>
      <dsp:spPr>
        <a:xfrm rot="5400000">
          <a:off x="4285773" y="4647517"/>
          <a:ext cx="572452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572452" y="187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solidFill>
              <a:sysClr val="windowText" lastClr="000000"/>
            </a:solidFill>
          </a:endParaRPr>
        </a:p>
      </dsp:txBody>
      <dsp:txXfrm rot="5400000">
        <a:off x="4557688" y="4651926"/>
        <a:ext cx="28622" cy="28622"/>
      </dsp:txXfrm>
    </dsp:sp>
    <dsp:sp modelId="{4B6C0E3B-8DED-4E45-9256-00E376900BBD}">
      <dsp:nvSpPr>
        <dsp:cNvPr id="0" name=""/>
        <dsp:cNvSpPr/>
      </dsp:nvSpPr>
      <dsp:spPr>
        <a:xfrm>
          <a:off x="3620988" y="4952464"/>
          <a:ext cx="1902023" cy="1902023"/>
        </a:xfrm>
        <a:prstGeom prst="ellipse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smtClean="0">
              <a:solidFill>
                <a:sysClr val="windowText" lastClr="000000"/>
              </a:solidFill>
            </a:rPr>
            <a:t>Interdisciplinariedad entre áreas </a:t>
          </a:r>
          <a:endParaRPr lang="es-ES" sz="1200" kern="1200" dirty="0">
            <a:solidFill>
              <a:sysClr val="windowText" lastClr="000000"/>
            </a:solidFill>
          </a:endParaRPr>
        </a:p>
      </dsp:txBody>
      <dsp:txXfrm>
        <a:off x="3620988" y="4952464"/>
        <a:ext cx="1902023" cy="1902023"/>
      </dsp:txXfrm>
    </dsp:sp>
    <dsp:sp modelId="{9EA76884-C5C3-42BB-858C-D60FFAC07A88}">
      <dsp:nvSpPr>
        <dsp:cNvPr id="0" name=""/>
        <dsp:cNvSpPr/>
      </dsp:nvSpPr>
      <dsp:spPr>
        <a:xfrm rot="10800000">
          <a:off x="3048535" y="3410279"/>
          <a:ext cx="572452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572452" y="187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solidFill>
              <a:sysClr val="windowText" lastClr="000000"/>
            </a:solidFill>
          </a:endParaRPr>
        </a:p>
      </dsp:txBody>
      <dsp:txXfrm rot="10800000">
        <a:off x="3320450" y="3414688"/>
        <a:ext cx="28622" cy="28622"/>
      </dsp:txXfrm>
    </dsp:sp>
    <dsp:sp modelId="{AAD3ABDB-2378-42DE-8B17-0209A4C35CEB}">
      <dsp:nvSpPr>
        <dsp:cNvPr id="0" name=""/>
        <dsp:cNvSpPr/>
      </dsp:nvSpPr>
      <dsp:spPr>
        <a:xfrm>
          <a:off x="1146512" y="2477988"/>
          <a:ext cx="1902023" cy="1902023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smtClean="0">
              <a:solidFill>
                <a:sysClr val="windowText" lastClr="000000"/>
              </a:solidFill>
            </a:rPr>
            <a:t>Competencias en la solución de problemas en el contexto </a:t>
          </a:r>
          <a:endParaRPr lang="es-ES" sz="1200" kern="1200" dirty="0">
            <a:solidFill>
              <a:sysClr val="windowText" lastClr="000000"/>
            </a:solidFill>
          </a:endParaRPr>
        </a:p>
      </dsp:txBody>
      <dsp:txXfrm>
        <a:off x="1146512" y="2477988"/>
        <a:ext cx="1902023" cy="1902023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5EDB96B-FF5E-485E-9886-B9B58DD9FCD8}">
      <dsp:nvSpPr>
        <dsp:cNvPr id="0" name=""/>
        <dsp:cNvSpPr/>
      </dsp:nvSpPr>
      <dsp:spPr>
        <a:xfrm>
          <a:off x="1345" y="1873498"/>
          <a:ext cx="2408197" cy="19862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 smtClean="0"/>
            <a:t>Propone y plantea problemas prácticos y teóricos</a:t>
          </a:r>
          <a:endParaRPr lang="es-CO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 smtClean="0"/>
            <a:t>Representa la realidad mediante modelos matemáticos</a:t>
          </a:r>
          <a:endParaRPr lang="es-CO" sz="1600" kern="1200" dirty="0"/>
        </a:p>
      </dsp:txBody>
      <dsp:txXfrm>
        <a:off x="1345" y="1873498"/>
        <a:ext cx="2408197" cy="1560632"/>
      </dsp:txXfrm>
    </dsp:sp>
    <dsp:sp modelId="{EE95439C-E8A3-4D6A-859D-E7A46F555528}">
      <dsp:nvSpPr>
        <dsp:cNvPr id="0" name=""/>
        <dsp:cNvSpPr/>
      </dsp:nvSpPr>
      <dsp:spPr>
        <a:xfrm>
          <a:off x="1382958" y="2448090"/>
          <a:ext cx="2505809" cy="2505809"/>
        </a:xfrm>
        <a:prstGeom prst="leftCircularArrow">
          <a:avLst>
            <a:gd name="adj1" fmla="val 2560"/>
            <a:gd name="adj2" fmla="val 310688"/>
            <a:gd name="adj3" fmla="val 2086199"/>
            <a:gd name="adj4" fmla="val 9024489"/>
            <a:gd name="adj5" fmla="val 2987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3EF2AB-23AE-41F8-9595-539EA1D7997B}">
      <dsp:nvSpPr>
        <dsp:cNvPr id="0" name=""/>
        <dsp:cNvSpPr/>
      </dsp:nvSpPr>
      <dsp:spPr>
        <a:xfrm>
          <a:off x="536500" y="3434130"/>
          <a:ext cx="2140620" cy="8512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600" kern="1200" dirty="0" smtClean="0"/>
            <a:t>Álgebra relacional </a:t>
          </a:r>
          <a:endParaRPr lang="es-CO" sz="2600" kern="1200" dirty="0"/>
        </a:p>
      </dsp:txBody>
      <dsp:txXfrm>
        <a:off x="536500" y="3434130"/>
        <a:ext cx="2140620" cy="851254"/>
      </dsp:txXfrm>
    </dsp:sp>
    <dsp:sp modelId="{1A7D01E0-6422-4D12-92ED-2A721E2B0B78}">
      <dsp:nvSpPr>
        <dsp:cNvPr id="0" name=""/>
        <dsp:cNvSpPr/>
      </dsp:nvSpPr>
      <dsp:spPr>
        <a:xfrm>
          <a:off x="2982592" y="1873498"/>
          <a:ext cx="2408197" cy="19862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800" kern="1200" dirty="0" smtClean="0"/>
            <a:t>Gestionar la información de forma óptima para apoyar el proceso de toma de decisiones.</a:t>
          </a:r>
          <a:endParaRPr lang="es-CO" sz="1800" kern="1200" dirty="0"/>
        </a:p>
      </dsp:txBody>
      <dsp:txXfrm>
        <a:off x="2982592" y="2299125"/>
        <a:ext cx="2408197" cy="1560632"/>
      </dsp:txXfrm>
    </dsp:sp>
    <dsp:sp modelId="{160A229A-296D-4550-ABC0-52F3774F052A}">
      <dsp:nvSpPr>
        <dsp:cNvPr id="0" name=""/>
        <dsp:cNvSpPr/>
      </dsp:nvSpPr>
      <dsp:spPr>
        <a:xfrm>
          <a:off x="4344136" y="701475"/>
          <a:ext cx="2813523" cy="2813523"/>
        </a:xfrm>
        <a:prstGeom prst="circularArrow">
          <a:avLst>
            <a:gd name="adj1" fmla="val 2280"/>
            <a:gd name="adj2" fmla="val 274922"/>
            <a:gd name="adj3" fmla="val 19549567"/>
            <a:gd name="adj4" fmla="val 12575511"/>
            <a:gd name="adj5" fmla="val 266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D24305-538D-4191-B55B-F7EA4C2E72C0}">
      <dsp:nvSpPr>
        <dsp:cNvPr id="0" name=""/>
        <dsp:cNvSpPr/>
      </dsp:nvSpPr>
      <dsp:spPr>
        <a:xfrm>
          <a:off x="3517747" y="1447871"/>
          <a:ext cx="2140620" cy="8512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600" kern="1200" dirty="0" smtClean="0"/>
            <a:t>Bases de datos </a:t>
          </a:r>
          <a:endParaRPr lang="es-CO" sz="2600" kern="1200" dirty="0"/>
        </a:p>
      </dsp:txBody>
      <dsp:txXfrm>
        <a:off x="3517747" y="1447871"/>
        <a:ext cx="2140620" cy="851254"/>
      </dsp:txXfrm>
    </dsp:sp>
    <dsp:sp modelId="{81F7AFE7-8833-4C55-A998-065FBF5F6812}">
      <dsp:nvSpPr>
        <dsp:cNvPr id="0" name=""/>
        <dsp:cNvSpPr/>
      </dsp:nvSpPr>
      <dsp:spPr>
        <a:xfrm>
          <a:off x="5963839" y="1873498"/>
          <a:ext cx="2408197" cy="19862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800" kern="1200" dirty="0" smtClean="0"/>
            <a:t>Comprender y aplicar conceptos, principios y teorías en el campo de los Sistemas de Información</a:t>
          </a:r>
          <a:endParaRPr lang="es-CO" sz="1800" kern="1200" dirty="0"/>
        </a:p>
      </dsp:txBody>
      <dsp:txXfrm>
        <a:off x="5963839" y="1873498"/>
        <a:ext cx="2408197" cy="1560632"/>
      </dsp:txXfrm>
    </dsp:sp>
    <dsp:sp modelId="{58AED0C6-A536-436B-B934-751EC77316DB}">
      <dsp:nvSpPr>
        <dsp:cNvPr id="0" name=""/>
        <dsp:cNvSpPr/>
      </dsp:nvSpPr>
      <dsp:spPr>
        <a:xfrm>
          <a:off x="6498994" y="3434130"/>
          <a:ext cx="2140620" cy="8512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600" kern="1200" dirty="0" smtClean="0"/>
            <a:t>Sistemas de información</a:t>
          </a:r>
          <a:endParaRPr lang="es-CO" sz="2600" kern="1200" dirty="0"/>
        </a:p>
      </dsp:txBody>
      <dsp:txXfrm>
        <a:off x="6498994" y="3434130"/>
        <a:ext cx="2140620" cy="851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898D-EAB3-4BBA-8B60-270168501271}" type="datetimeFigureOut">
              <a:rPr lang="es-CO" smtClean="0"/>
              <a:pPr/>
              <a:t>21/11/2012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41ACE-F643-458A-B899-F7EAAC14A17F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3028668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898D-EAB3-4BBA-8B60-270168501271}" type="datetimeFigureOut">
              <a:rPr lang="es-CO" smtClean="0"/>
              <a:pPr/>
              <a:t>21/11/2012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41ACE-F643-458A-B899-F7EAAC14A17F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3875993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898D-EAB3-4BBA-8B60-270168501271}" type="datetimeFigureOut">
              <a:rPr lang="es-CO" smtClean="0"/>
              <a:pPr/>
              <a:t>21/11/2012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41ACE-F643-458A-B899-F7EAAC14A17F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1225856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898D-EAB3-4BBA-8B60-270168501271}" type="datetimeFigureOut">
              <a:rPr lang="es-CO" smtClean="0"/>
              <a:pPr/>
              <a:t>21/11/2012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41ACE-F643-458A-B899-F7EAAC14A17F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4029399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898D-EAB3-4BBA-8B60-270168501271}" type="datetimeFigureOut">
              <a:rPr lang="es-CO" smtClean="0"/>
              <a:pPr/>
              <a:t>21/11/2012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41ACE-F643-458A-B899-F7EAAC14A17F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1017858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898D-EAB3-4BBA-8B60-270168501271}" type="datetimeFigureOut">
              <a:rPr lang="es-CO" smtClean="0"/>
              <a:pPr/>
              <a:t>21/11/2012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41ACE-F643-458A-B899-F7EAAC14A17F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3227140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898D-EAB3-4BBA-8B60-270168501271}" type="datetimeFigureOut">
              <a:rPr lang="es-CO" smtClean="0"/>
              <a:pPr/>
              <a:t>21/11/2012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41ACE-F643-458A-B899-F7EAAC14A17F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110598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898D-EAB3-4BBA-8B60-270168501271}" type="datetimeFigureOut">
              <a:rPr lang="es-CO" smtClean="0"/>
              <a:pPr/>
              <a:t>21/11/2012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41ACE-F643-458A-B899-F7EAAC14A17F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1377849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898D-EAB3-4BBA-8B60-270168501271}" type="datetimeFigureOut">
              <a:rPr lang="es-CO" smtClean="0"/>
              <a:pPr/>
              <a:t>21/11/2012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41ACE-F643-458A-B899-F7EAAC14A17F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1408136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898D-EAB3-4BBA-8B60-270168501271}" type="datetimeFigureOut">
              <a:rPr lang="es-CO" smtClean="0"/>
              <a:pPr/>
              <a:t>21/11/2012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41ACE-F643-458A-B899-F7EAAC14A17F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1291831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898D-EAB3-4BBA-8B60-270168501271}" type="datetimeFigureOut">
              <a:rPr lang="es-CO" smtClean="0"/>
              <a:pPr/>
              <a:t>21/11/2012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41ACE-F643-458A-B899-F7EAAC14A17F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2900928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300000"/>
              </a:schemeClr>
            </a:gs>
            <a:gs pos="100000">
              <a:srgbClr val="FFFF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F898D-EAB3-4BBA-8B60-270168501271}" type="datetimeFigureOut">
              <a:rPr lang="es-CO" smtClean="0"/>
              <a:pPr/>
              <a:t>21/11/2012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41ACE-F643-458A-B899-F7EAAC14A17F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153534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147002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CO" sz="3600" b="1" dirty="0"/>
              <a:t>Educación Matemática Pertinente a la Formación del Ingeniero de </a:t>
            </a:r>
            <a:r>
              <a:rPr lang="es-CO" sz="3600" b="1" dirty="0" smtClean="0"/>
              <a:t>Sistemas</a:t>
            </a:r>
            <a:endParaRPr lang="es-CO" sz="36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43608" y="2252464"/>
            <a:ext cx="7200800" cy="3935200"/>
          </a:xfrm>
        </p:spPr>
        <p:txBody>
          <a:bodyPr>
            <a:normAutofit/>
          </a:bodyPr>
          <a:lstStyle/>
          <a:p>
            <a:r>
              <a:rPr lang="es-CO" sz="2800" dirty="0" smtClean="0"/>
              <a:t>Iván Mauricio Argote P</a:t>
            </a:r>
          </a:p>
          <a:p>
            <a:r>
              <a:rPr lang="es-CO" sz="2800" dirty="0" smtClean="0"/>
              <a:t>Jaime Humberto López M</a:t>
            </a:r>
          </a:p>
          <a:p>
            <a:r>
              <a:rPr lang="es-CO" sz="2800" dirty="0" smtClean="0"/>
              <a:t>Asesor </a:t>
            </a:r>
            <a:endParaRPr lang="es-CO" sz="2800" dirty="0" smtClean="0"/>
          </a:p>
          <a:p>
            <a:r>
              <a:rPr lang="es-CO" sz="2800" b="1" dirty="0" smtClean="0"/>
              <a:t>Mg. Luis Alfredo Guerrero </a:t>
            </a:r>
          </a:p>
          <a:p>
            <a:r>
              <a:rPr lang="es-CO" sz="2800" dirty="0" smtClean="0"/>
              <a:t>Tutor </a:t>
            </a:r>
          </a:p>
          <a:p>
            <a:r>
              <a:rPr lang="es-CO" sz="2800" b="1" dirty="0" smtClean="0"/>
              <a:t>Dr. Roberto Ramírez </a:t>
            </a:r>
            <a:endParaRPr lang="es-CO" sz="2800" b="1" dirty="0"/>
          </a:p>
          <a:p>
            <a:r>
              <a:rPr lang="es-CO" sz="2200" dirty="0" smtClean="0"/>
              <a:t>San </a:t>
            </a:r>
            <a:r>
              <a:rPr lang="es-CO" sz="2200" dirty="0" smtClean="0"/>
              <a:t>Juan de Pasto - Noviembre 2012</a:t>
            </a:r>
          </a:p>
          <a:p>
            <a:endParaRPr lang="es-CO" sz="2800" dirty="0"/>
          </a:p>
        </p:txBody>
      </p:sp>
      <p:grpSp>
        <p:nvGrpSpPr>
          <p:cNvPr id="13" name="12 Grupo"/>
          <p:cNvGrpSpPr/>
          <p:nvPr/>
        </p:nvGrpSpPr>
        <p:grpSpPr>
          <a:xfrm>
            <a:off x="0" y="6011408"/>
            <a:ext cx="9144000" cy="795836"/>
            <a:chOff x="0" y="6011408"/>
            <a:chExt cx="9144000" cy="795836"/>
          </a:xfrm>
        </p:grpSpPr>
        <p:grpSp>
          <p:nvGrpSpPr>
            <p:cNvPr id="11" name="10 Grupo"/>
            <p:cNvGrpSpPr/>
            <p:nvPr/>
          </p:nvGrpSpPr>
          <p:grpSpPr>
            <a:xfrm>
              <a:off x="0" y="6041284"/>
              <a:ext cx="9144000" cy="765960"/>
              <a:chOff x="0" y="6109524"/>
              <a:chExt cx="9144000" cy="765960"/>
            </a:xfrm>
          </p:grpSpPr>
          <p:sp>
            <p:nvSpPr>
              <p:cNvPr id="4" name="3 Rectángulo"/>
              <p:cNvSpPr/>
              <p:nvPr/>
            </p:nvSpPr>
            <p:spPr>
              <a:xfrm>
                <a:off x="0" y="6109524"/>
                <a:ext cx="9144000" cy="748476"/>
              </a:xfrm>
              <a:prstGeom prst="rect">
                <a:avLst/>
              </a:prstGeom>
              <a:gradFill>
                <a:gsLst>
                  <a:gs pos="0">
                    <a:schemeClr val="bg2">
                      <a:tint val="80000"/>
                      <a:satMod val="300000"/>
                    </a:schemeClr>
                  </a:gs>
                  <a:gs pos="100000">
                    <a:srgbClr val="66FF33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grpSp>
            <p:nvGrpSpPr>
              <p:cNvPr id="5" name="Group 4"/>
              <p:cNvGrpSpPr/>
              <p:nvPr/>
            </p:nvGrpSpPr>
            <p:grpSpPr>
              <a:xfrm>
                <a:off x="39264" y="6113484"/>
                <a:ext cx="2197130" cy="762000"/>
                <a:chOff x="1066800" y="76200"/>
                <a:chExt cx="2197130" cy="762000"/>
              </a:xfrm>
            </p:grpSpPr>
            <p:sp>
              <p:nvSpPr>
                <p:cNvPr id="6" name="TextBox 5"/>
                <p:cNvSpPr txBox="1"/>
                <p:nvPr/>
              </p:nvSpPr>
              <p:spPr>
                <a:xfrm>
                  <a:off x="1828800" y="99536"/>
                  <a:ext cx="1435130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CO" b="1" dirty="0" smtClean="0"/>
                    <a:t>Universidad</a:t>
                  </a:r>
                </a:p>
                <a:p>
                  <a:pPr algn="r"/>
                  <a:r>
                    <a:rPr lang="es-CO" sz="2400" b="1" dirty="0" smtClean="0"/>
                    <a:t>de Nariño</a:t>
                  </a:r>
                </a:p>
              </p:txBody>
            </p:sp>
            <p:pic>
              <p:nvPicPr>
                <p:cNvPr id="7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1066800" y="76200"/>
                  <a:ext cx="762000" cy="762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9" name="TextBox 5"/>
              <p:cNvSpPr txBox="1"/>
              <p:nvPr/>
            </p:nvSpPr>
            <p:spPr>
              <a:xfrm>
                <a:off x="5843194" y="6187664"/>
                <a:ext cx="2664293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b="1" dirty="0" smtClean="0"/>
                  <a:t>Maestría en</a:t>
                </a:r>
                <a:endParaRPr lang="es-CO" b="1" dirty="0"/>
              </a:p>
              <a:p>
                <a:r>
                  <a:rPr lang="es-CO" sz="2000" b="1" dirty="0" smtClean="0"/>
                  <a:t>Docencia Universitaria</a:t>
                </a:r>
              </a:p>
            </p:txBody>
          </p:sp>
        </p:grpSp>
        <p:pic>
          <p:nvPicPr>
            <p:cNvPr id="12" name="Picture 5" descr="logo"/>
            <p:cNvPicPr>
              <a:picLocks noChangeAspect="1" noChangeArrowheads="1"/>
            </p:cNvPicPr>
            <p:nvPr/>
          </p:nvPicPr>
          <p:blipFill>
            <a:blip r:embed="rId3" cstate="print"/>
            <a:srcRect r="63313"/>
            <a:stretch>
              <a:fillRect/>
            </a:stretch>
          </p:blipFill>
          <p:spPr bwMode="auto">
            <a:xfrm>
              <a:off x="8460432" y="6011408"/>
              <a:ext cx="459404" cy="764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="" xmlns:p14="http://schemas.microsoft.com/office/powerpoint/2010/main" val="26556179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="" xmlns:p14="http://schemas.microsoft.com/office/powerpoint/2010/main" val="382725066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Rectángulo"/>
          <p:cNvSpPr/>
          <p:nvPr/>
        </p:nvSpPr>
        <p:spPr>
          <a:xfrm rot="16200000">
            <a:off x="-2326829" y="2911006"/>
            <a:ext cx="58326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6600" b="1" cap="none" spc="50" dirty="0" smtClean="0">
                <a:ln w="11430"/>
                <a:solidFill>
                  <a:srgbClr val="66FF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Qué se desea </a:t>
            </a:r>
            <a:endParaRPr lang="es-ES" sz="6600" b="1" cap="none" spc="50" dirty="0">
              <a:ln w="11430"/>
              <a:solidFill>
                <a:srgbClr val="66FF3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38940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0" y="6109524"/>
            <a:ext cx="9144000" cy="765960"/>
            <a:chOff x="0" y="6109524"/>
            <a:chExt cx="9144000" cy="765960"/>
          </a:xfrm>
        </p:grpSpPr>
        <p:sp>
          <p:nvSpPr>
            <p:cNvPr id="5" name="4 Rectángulo"/>
            <p:cNvSpPr/>
            <p:nvPr/>
          </p:nvSpPr>
          <p:spPr>
            <a:xfrm>
              <a:off x="0" y="6109524"/>
              <a:ext cx="9144000" cy="748476"/>
            </a:xfrm>
            <a:prstGeom prst="rect">
              <a:avLst/>
            </a:prstGeom>
            <a:gradFill>
              <a:gsLst>
                <a:gs pos="0">
                  <a:schemeClr val="bg2">
                    <a:tint val="80000"/>
                    <a:satMod val="300000"/>
                  </a:schemeClr>
                </a:gs>
                <a:gs pos="100000">
                  <a:srgbClr val="66FF33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6" name="Group 4"/>
            <p:cNvGrpSpPr/>
            <p:nvPr/>
          </p:nvGrpSpPr>
          <p:grpSpPr>
            <a:xfrm>
              <a:off x="39264" y="6113484"/>
              <a:ext cx="2197130" cy="762000"/>
              <a:chOff x="1066800" y="76200"/>
              <a:chExt cx="2197130" cy="762000"/>
            </a:xfrm>
          </p:grpSpPr>
          <p:sp>
            <p:nvSpPr>
              <p:cNvPr id="10" name="TextBox 5"/>
              <p:cNvSpPr txBox="1"/>
              <p:nvPr/>
            </p:nvSpPr>
            <p:spPr>
              <a:xfrm>
                <a:off x="1828800" y="99536"/>
                <a:ext cx="14351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b="1" dirty="0" smtClean="0"/>
                  <a:t>Universidad</a:t>
                </a:r>
              </a:p>
              <a:p>
                <a:pPr algn="r"/>
                <a:r>
                  <a:rPr lang="es-CO" sz="2400" b="1" dirty="0" smtClean="0"/>
                  <a:t>de Nariño</a:t>
                </a:r>
              </a:p>
            </p:txBody>
          </p:sp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066800" y="76200"/>
                <a:ext cx="762000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8" name="TextBox 5"/>
            <p:cNvSpPr txBox="1"/>
            <p:nvPr/>
          </p:nvSpPr>
          <p:spPr>
            <a:xfrm>
              <a:off x="5843194" y="6187664"/>
              <a:ext cx="2664293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b="1" dirty="0" smtClean="0"/>
                <a:t>Maestría en</a:t>
              </a:r>
              <a:endParaRPr lang="es-CO" b="1" dirty="0"/>
            </a:p>
            <a:p>
              <a:r>
                <a:rPr lang="es-CO" sz="2000" b="1" dirty="0" smtClean="0"/>
                <a:t>Docencia Universitaria</a:t>
              </a:r>
            </a:p>
          </p:txBody>
        </p:sp>
      </p:grpSp>
      <p:graphicFrame>
        <p:nvGraphicFramePr>
          <p:cNvPr id="2" name="1 Diagrama"/>
          <p:cNvGraphicFramePr/>
          <p:nvPr>
            <p:extLst>
              <p:ext uri="{D42A27DB-BD31-4B8C-83A1-F6EECF244321}">
                <p14:modId xmlns="" xmlns:p14="http://schemas.microsoft.com/office/powerpoint/2010/main" val="2812411705"/>
              </p:ext>
            </p:extLst>
          </p:nvPr>
        </p:nvGraphicFramePr>
        <p:xfrm>
          <a:off x="251520" y="72008"/>
          <a:ext cx="8640960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Rectángulo redondeado"/>
          <p:cNvSpPr/>
          <p:nvPr/>
        </p:nvSpPr>
        <p:spPr>
          <a:xfrm>
            <a:off x="402205" y="5013176"/>
            <a:ext cx="2063504" cy="5760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CO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Contenido matemático </a:t>
            </a:r>
            <a:endParaRPr lang="es-CO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3588616" y="5013176"/>
            <a:ext cx="2063504" cy="5760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CO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Aplicación en ingeniería  </a:t>
            </a:r>
            <a:endParaRPr lang="es-CO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6689900" y="5013176"/>
            <a:ext cx="2063504" cy="5760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CO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Formación ingeniero de sistemas  </a:t>
            </a:r>
            <a:endParaRPr lang="es-CO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14 Rectángulo">
            <a:hlinkClick r:id="rId8" action="ppaction://hlinksldjump"/>
          </p:cNvPr>
          <p:cNvSpPr/>
          <p:nvPr/>
        </p:nvSpPr>
        <p:spPr>
          <a:xfrm flipH="1">
            <a:off x="179512" y="-88"/>
            <a:ext cx="27414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spc="50" dirty="0" smtClean="0">
                <a:ln w="11430"/>
                <a:solidFill>
                  <a:srgbClr val="66FF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Ejemplo </a:t>
            </a:r>
            <a:endParaRPr lang="es-ES" sz="5400" b="1" cap="none" spc="50" dirty="0">
              <a:ln w="11430"/>
              <a:solidFill>
                <a:srgbClr val="66FF3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6" name="Picture 5" descr="logo"/>
          <p:cNvPicPr>
            <a:picLocks noChangeAspect="1" noChangeArrowheads="1"/>
          </p:cNvPicPr>
          <p:nvPr/>
        </p:nvPicPr>
        <p:blipFill>
          <a:blip r:embed="rId9" cstate="print"/>
          <a:srcRect r="63313"/>
          <a:stretch>
            <a:fillRect/>
          </a:stretch>
        </p:blipFill>
        <p:spPr bwMode="auto">
          <a:xfrm>
            <a:off x="8460432" y="6106944"/>
            <a:ext cx="459404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334255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0" y="6109524"/>
            <a:ext cx="9144000" cy="765960"/>
            <a:chOff x="0" y="6109524"/>
            <a:chExt cx="9144000" cy="765960"/>
          </a:xfrm>
        </p:grpSpPr>
        <p:sp>
          <p:nvSpPr>
            <p:cNvPr id="7" name="6 Rectángulo"/>
            <p:cNvSpPr/>
            <p:nvPr/>
          </p:nvSpPr>
          <p:spPr>
            <a:xfrm>
              <a:off x="0" y="6109524"/>
              <a:ext cx="9144000" cy="748476"/>
            </a:xfrm>
            <a:prstGeom prst="rect">
              <a:avLst/>
            </a:prstGeom>
            <a:gradFill>
              <a:gsLst>
                <a:gs pos="0">
                  <a:schemeClr val="bg2">
                    <a:tint val="80000"/>
                    <a:satMod val="300000"/>
                  </a:schemeClr>
                </a:gs>
                <a:gs pos="100000">
                  <a:srgbClr val="66FF33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8" name="Group 4"/>
            <p:cNvGrpSpPr/>
            <p:nvPr/>
          </p:nvGrpSpPr>
          <p:grpSpPr>
            <a:xfrm>
              <a:off x="39264" y="6113484"/>
              <a:ext cx="2197130" cy="762000"/>
              <a:chOff x="1066800" y="76200"/>
              <a:chExt cx="2197130" cy="762000"/>
            </a:xfrm>
          </p:grpSpPr>
          <p:sp>
            <p:nvSpPr>
              <p:cNvPr id="12" name="TextBox 5"/>
              <p:cNvSpPr txBox="1"/>
              <p:nvPr/>
            </p:nvSpPr>
            <p:spPr>
              <a:xfrm>
                <a:off x="1828800" y="99536"/>
                <a:ext cx="14351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b="1" dirty="0" smtClean="0"/>
                  <a:t>Universidad</a:t>
                </a:r>
              </a:p>
              <a:p>
                <a:pPr algn="r"/>
                <a:r>
                  <a:rPr lang="es-CO" sz="2400" b="1" dirty="0" smtClean="0"/>
                  <a:t>de Nariño</a:t>
                </a:r>
              </a:p>
            </p:txBody>
          </p:sp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066800" y="76200"/>
                <a:ext cx="762000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0" name="TextBox 5"/>
            <p:cNvSpPr txBox="1"/>
            <p:nvPr/>
          </p:nvSpPr>
          <p:spPr>
            <a:xfrm>
              <a:off x="5843194" y="6187664"/>
              <a:ext cx="2664293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b="1" dirty="0" smtClean="0"/>
                <a:t>Maestría en</a:t>
              </a:r>
              <a:endParaRPr lang="es-CO" b="1" dirty="0"/>
            </a:p>
            <a:p>
              <a:r>
                <a:rPr lang="es-CO" sz="2000" b="1" dirty="0" smtClean="0"/>
                <a:t>Docencia Universitaria</a:t>
              </a:r>
            </a:p>
          </p:txBody>
        </p:sp>
      </p:grpSp>
      <p:sp>
        <p:nvSpPr>
          <p:cNvPr id="14" name="13 Rectángulo"/>
          <p:cNvSpPr/>
          <p:nvPr/>
        </p:nvSpPr>
        <p:spPr>
          <a:xfrm flipH="1">
            <a:off x="690030" y="-88"/>
            <a:ext cx="79623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4000" b="1" cap="none" spc="50" dirty="0" smtClean="0">
                <a:ln w="11430"/>
                <a:solidFill>
                  <a:srgbClr val="66FF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Técnicas de </a:t>
            </a:r>
            <a:r>
              <a:rPr lang="es-ES" sz="4000" b="1" spc="50" dirty="0">
                <a:ln w="11430"/>
                <a:solidFill>
                  <a:srgbClr val="66FF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análisis </a:t>
            </a:r>
            <a:r>
              <a:rPr lang="es-ES" sz="4000" b="1" cap="none" spc="50" dirty="0" smtClean="0">
                <a:ln w="11430"/>
                <a:solidFill>
                  <a:srgbClr val="66FF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 información </a:t>
            </a:r>
            <a:endParaRPr lang="es-ES" sz="4000" b="1" cap="none" spc="50" dirty="0">
              <a:ln w="11430"/>
              <a:solidFill>
                <a:srgbClr val="66FF3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3476096" y="836712"/>
            <a:ext cx="22371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Objetivo No 2</a:t>
            </a:r>
            <a:endParaRPr lang="es-E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656466" y="1484784"/>
            <a:ext cx="139525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Fuente: </a:t>
            </a:r>
            <a:endParaRPr lang="es-E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665828" y="3645024"/>
            <a:ext cx="145790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Proceso:</a:t>
            </a:r>
            <a:endParaRPr lang="es-E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038072" y="1609342"/>
            <a:ext cx="69127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1762125" algn="l"/>
              </a:tabLst>
            </a:pPr>
            <a:r>
              <a:rPr lang="es-ES" sz="16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Decano, director, docentes, egresados y estudiantes </a:t>
            </a:r>
            <a:r>
              <a:rPr lang="es-ES" sz="16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 </a:t>
            </a:r>
            <a:endParaRPr lang="es-CO" sz="16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ea typeface="Times New Roman"/>
            </a:endParaRPr>
          </a:p>
        </p:txBody>
      </p:sp>
      <p:sp>
        <p:nvSpPr>
          <p:cNvPr id="43" name="42 Rectángulo redondeado"/>
          <p:cNvSpPr/>
          <p:nvPr/>
        </p:nvSpPr>
        <p:spPr>
          <a:xfrm>
            <a:off x="6214528" y="4670139"/>
            <a:ext cx="1255776" cy="5334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Enviar e-mails</a:t>
            </a:r>
            <a:endParaRPr lang="es-CO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4" name="43 Rectángulo redondeado"/>
          <p:cNvSpPr/>
          <p:nvPr/>
        </p:nvSpPr>
        <p:spPr>
          <a:xfrm>
            <a:off x="4690528" y="4672068"/>
            <a:ext cx="1255776" cy="5334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Revisar información</a:t>
            </a:r>
            <a:endParaRPr lang="es-CO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5" name="44 Rectángulo redondeado"/>
          <p:cNvSpPr/>
          <p:nvPr/>
        </p:nvSpPr>
        <p:spPr>
          <a:xfrm>
            <a:off x="2520352" y="4672068"/>
            <a:ext cx="1255776" cy="5334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Transformar y codificar</a:t>
            </a:r>
            <a:endParaRPr lang="es-CO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6" name="45 Elipse"/>
          <p:cNvSpPr/>
          <p:nvPr/>
        </p:nvSpPr>
        <p:spPr>
          <a:xfrm>
            <a:off x="2175928" y="3819747"/>
            <a:ext cx="304800" cy="304800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7" name="46 CuadroTexto"/>
          <p:cNvSpPr txBox="1"/>
          <p:nvPr/>
        </p:nvSpPr>
        <p:spPr>
          <a:xfrm>
            <a:off x="3823726" y="4340955"/>
            <a:ext cx="7906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dirty="0" smtClean="0">
                <a:solidFill>
                  <a:srgbClr val="0070C0"/>
                </a:solidFill>
              </a:rPr>
              <a:t>Se alcanzó</a:t>
            </a:r>
          </a:p>
          <a:p>
            <a:pPr algn="ctr"/>
            <a:r>
              <a:rPr lang="es-CO" sz="1100" dirty="0" smtClean="0">
                <a:solidFill>
                  <a:srgbClr val="0070C0"/>
                </a:solidFill>
              </a:rPr>
              <a:t>la muestra</a:t>
            </a:r>
            <a:endParaRPr lang="es-CO" sz="1600" dirty="0">
              <a:solidFill>
                <a:srgbClr val="0070C0"/>
              </a:solidFill>
            </a:endParaRPr>
          </a:p>
        </p:txBody>
      </p:sp>
      <p:sp>
        <p:nvSpPr>
          <p:cNvPr id="48" name="47 CuadroTexto"/>
          <p:cNvSpPr txBox="1"/>
          <p:nvPr/>
        </p:nvSpPr>
        <p:spPr>
          <a:xfrm>
            <a:off x="7890928" y="4493355"/>
            <a:ext cx="3497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dirty="0" smtClean="0">
                <a:solidFill>
                  <a:srgbClr val="00B050"/>
                </a:solidFill>
              </a:rPr>
              <a:t>No</a:t>
            </a:r>
            <a:endParaRPr lang="es-CO" sz="1600" dirty="0">
              <a:solidFill>
                <a:srgbClr val="00B050"/>
              </a:solidFill>
            </a:endParaRPr>
          </a:p>
        </p:txBody>
      </p:sp>
      <p:sp>
        <p:nvSpPr>
          <p:cNvPr id="49" name="48 CuadroTexto"/>
          <p:cNvSpPr txBox="1"/>
          <p:nvPr/>
        </p:nvSpPr>
        <p:spPr>
          <a:xfrm>
            <a:off x="3800082" y="4917545"/>
            <a:ext cx="2808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70C0"/>
                </a:solidFill>
              </a:rPr>
              <a:t>Si</a:t>
            </a:r>
            <a:endParaRPr lang="es-CO" sz="1600" dirty="0">
              <a:solidFill>
                <a:srgbClr val="0070C0"/>
              </a:solidFill>
            </a:endParaRPr>
          </a:p>
        </p:txBody>
      </p:sp>
      <p:sp>
        <p:nvSpPr>
          <p:cNvPr id="50" name="49 Elipse"/>
          <p:cNvSpPr/>
          <p:nvPr/>
        </p:nvSpPr>
        <p:spPr>
          <a:xfrm>
            <a:off x="1907704" y="4787892"/>
            <a:ext cx="304800" cy="304800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1" name="50 Rectángulo redondeado"/>
          <p:cNvSpPr/>
          <p:nvPr/>
        </p:nvSpPr>
        <p:spPr>
          <a:xfrm>
            <a:off x="4272952" y="3708900"/>
            <a:ext cx="1255776" cy="5334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Hacer prueba</a:t>
            </a:r>
          </a:p>
          <a:p>
            <a:pPr algn="ctr"/>
            <a:r>
              <a:rPr lang="es-CO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piloto</a:t>
            </a:r>
            <a:endParaRPr lang="es-CO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2" name="51 Rectángulo redondeado"/>
          <p:cNvSpPr/>
          <p:nvPr/>
        </p:nvSpPr>
        <p:spPr>
          <a:xfrm>
            <a:off x="5720752" y="3708900"/>
            <a:ext cx="1255776" cy="5334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Identificar ajustes al</a:t>
            </a:r>
          </a:p>
          <a:p>
            <a:pPr algn="ctr"/>
            <a:r>
              <a:rPr lang="es-CO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instrumento</a:t>
            </a:r>
            <a:endParaRPr lang="es-CO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3" name="52 Rombo"/>
          <p:cNvSpPr/>
          <p:nvPr/>
        </p:nvSpPr>
        <p:spPr>
          <a:xfrm>
            <a:off x="7695549" y="4746339"/>
            <a:ext cx="381000" cy="381000"/>
          </a:xfrm>
          <a:prstGeom prst="diamon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4" name="53 CuadroTexto"/>
          <p:cNvSpPr txBox="1"/>
          <p:nvPr/>
        </p:nvSpPr>
        <p:spPr>
          <a:xfrm>
            <a:off x="7509928" y="4645755"/>
            <a:ext cx="2808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B050"/>
                </a:solidFill>
              </a:rPr>
              <a:t>Si</a:t>
            </a:r>
            <a:endParaRPr lang="es-CO" sz="1600" dirty="0">
              <a:solidFill>
                <a:srgbClr val="00B050"/>
              </a:solidFill>
            </a:endParaRPr>
          </a:p>
        </p:txBody>
      </p:sp>
      <p:sp>
        <p:nvSpPr>
          <p:cNvPr id="55" name="54 Rombo"/>
          <p:cNvSpPr/>
          <p:nvPr/>
        </p:nvSpPr>
        <p:spPr>
          <a:xfrm>
            <a:off x="4028527" y="4748268"/>
            <a:ext cx="381000" cy="381000"/>
          </a:xfrm>
          <a:prstGeom prst="diamon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56" name="55 Conector recto de flecha"/>
          <p:cNvCxnSpPr>
            <a:stCxn id="44" idx="1"/>
            <a:endCxn id="55" idx="3"/>
          </p:cNvCxnSpPr>
          <p:nvPr/>
        </p:nvCxnSpPr>
        <p:spPr>
          <a:xfrm flipH="1">
            <a:off x="4409527" y="4938768"/>
            <a:ext cx="281001" cy="0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56 Conector recto de flecha"/>
          <p:cNvCxnSpPr>
            <a:stCxn id="55" idx="1"/>
            <a:endCxn id="45" idx="3"/>
          </p:cNvCxnSpPr>
          <p:nvPr/>
        </p:nvCxnSpPr>
        <p:spPr>
          <a:xfrm flipH="1">
            <a:off x="3776128" y="4938768"/>
            <a:ext cx="252399" cy="0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57 Conector recto de flecha"/>
          <p:cNvCxnSpPr>
            <a:stCxn id="51" idx="3"/>
            <a:endCxn id="52" idx="1"/>
          </p:cNvCxnSpPr>
          <p:nvPr/>
        </p:nvCxnSpPr>
        <p:spPr>
          <a:xfrm>
            <a:off x="5528728" y="3975600"/>
            <a:ext cx="192024" cy="0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58 CuadroTexto"/>
          <p:cNvSpPr txBox="1"/>
          <p:nvPr/>
        </p:nvSpPr>
        <p:spPr>
          <a:xfrm>
            <a:off x="4188352" y="5102955"/>
            <a:ext cx="3497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dirty="0" smtClean="0">
                <a:solidFill>
                  <a:srgbClr val="0070C0"/>
                </a:solidFill>
              </a:rPr>
              <a:t>No</a:t>
            </a:r>
            <a:endParaRPr lang="es-CO" sz="1600" dirty="0">
              <a:solidFill>
                <a:srgbClr val="0070C0"/>
              </a:solidFill>
            </a:endParaRPr>
          </a:p>
        </p:txBody>
      </p:sp>
      <p:sp>
        <p:nvSpPr>
          <p:cNvPr id="60" name="59 Rectángulo redondeado"/>
          <p:cNvSpPr/>
          <p:nvPr/>
        </p:nvSpPr>
        <p:spPr>
          <a:xfrm>
            <a:off x="2785528" y="3708900"/>
            <a:ext cx="1255776" cy="5334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Registrar encuesta en Internet</a:t>
            </a:r>
            <a:endParaRPr lang="es-CO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61" name="60 Conector recto de flecha"/>
          <p:cNvCxnSpPr>
            <a:stCxn id="60" idx="3"/>
            <a:endCxn id="51" idx="1"/>
          </p:cNvCxnSpPr>
          <p:nvPr/>
        </p:nvCxnSpPr>
        <p:spPr>
          <a:xfrm>
            <a:off x="4041304" y="3975600"/>
            <a:ext cx="231648" cy="0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61 Conector recto de flecha"/>
          <p:cNvCxnSpPr>
            <a:stCxn id="46" idx="6"/>
            <a:endCxn id="60" idx="1"/>
          </p:cNvCxnSpPr>
          <p:nvPr/>
        </p:nvCxnSpPr>
        <p:spPr>
          <a:xfrm>
            <a:off x="2480728" y="3972147"/>
            <a:ext cx="304800" cy="3453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62 CuadroTexto"/>
          <p:cNvSpPr txBox="1"/>
          <p:nvPr/>
        </p:nvSpPr>
        <p:spPr>
          <a:xfrm>
            <a:off x="2099787" y="4155545"/>
            <a:ext cx="5020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Inicio</a:t>
            </a:r>
            <a:endParaRPr lang="es-CO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cxnSp>
        <p:nvCxnSpPr>
          <p:cNvPr id="64" name="63 Conector recto de flecha"/>
          <p:cNvCxnSpPr>
            <a:stCxn id="45" idx="1"/>
            <a:endCxn id="50" idx="6"/>
          </p:cNvCxnSpPr>
          <p:nvPr/>
        </p:nvCxnSpPr>
        <p:spPr>
          <a:xfrm flipH="1">
            <a:off x="2212504" y="4938768"/>
            <a:ext cx="307848" cy="1524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64 Conector recto de flecha"/>
          <p:cNvCxnSpPr>
            <a:stCxn id="43" idx="1"/>
            <a:endCxn id="44" idx="3"/>
          </p:cNvCxnSpPr>
          <p:nvPr/>
        </p:nvCxnSpPr>
        <p:spPr>
          <a:xfrm flipH="1">
            <a:off x="5946304" y="4936839"/>
            <a:ext cx="268224" cy="1929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65 Conector angular"/>
          <p:cNvCxnSpPr>
            <a:stCxn id="55" idx="2"/>
            <a:endCxn id="43" idx="2"/>
          </p:cNvCxnSpPr>
          <p:nvPr/>
        </p:nvCxnSpPr>
        <p:spPr>
          <a:xfrm rot="16200000" flipH="1">
            <a:off x="5493586" y="3854708"/>
            <a:ext cx="74271" cy="2623389"/>
          </a:xfrm>
          <a:prstGeom prst="bentConnector3">
            <a:avLst>
              <a:gd name="adj1" fmla="val 407792"/>
            </a:avLst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66 Rectángulo redondeado"/>
          <p:cNvSpPr/>
          <p:nvPr/>
        </p:nvSpPr>
        <p:spPr>
          <a:xfrm>
            <a:off x="7205128" y="3716115"/>
            <a:ext cx="1255776" cy="5334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Registrar modificaciones al instrumento</a:t>
            </a:r>
            <a:endParaRPr lang="es-CO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68" name="67 Conector recto de flecha"/>
          <p:cNvCxnSpPr/>
          <p:nvPr/>
        </p:nvCxnSpPr>
        <p:spPr>
          <a:xfrm>
            <a:off x="6985672" y="3975195"/>
            <a:ext cx="231648" cy="0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171 Forma"/>
          <p:cNvCxnSpPr>
            <a:stCxn id="67" idx="2"/>
            <a:endCxn id="53" idx="3"/>
          </p:cNvCxnSpPr>
          <p:nvPr/>
        </p:nvCxnSpPr>
        <p:spPr>
          <a:xfrm rot="16200000" flipH="1">
            <a:off x="7611120" y="4471410"/>
            <a:ext cx="687324" cy="243533"/>
          </a:xfrm>
          <a:prstGeom prst="bentConnector4">
            <a:avLst>
              <a:gd name="adj1" fmla="val 18404"/>
              <a:gd name="adj2" fmla="val 246561"/>
            </a:avLst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69 Conector recto de flecha"/>
          <p:cNvCxnSpPr>
            <a:stCxn id="53" idx="1"/>
            <a:endCxn id="43" idx="3"/>
          </p:cNvCxnSpPr>
          <p:nvPr/>
        </p:nvCxnSpPr>
        <p:spPr>
          <a:xfrm flipH="1">
            <a:off x="7470304" y="4936839"/>
            <a:ext cx="225245" cy="0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70 Conector angular"/>
          <p:cNvCxnSpPr>
            <a:stCxn id="53" idx="0"/>
            <a:endCxn id="51" idx="2"/>
          </p:cNvCxnSpPr>
          <p:nvPr/>
        </p:nvCxnSpPr>
        <p:spPr>
          <a:xfrm rot="16200000" flipV="1">
            <a:off x="6141426" y="3001715"/>
            <a:ext cx="504039" cy="2985209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71 CuadroTexto"/>
          <p:cNvSpPr txBox="1"/>
          <p:nvPr/>
        </p:nvSpPr>
        <p:spPr>
          <a:xfrm>
            <a:off x="1891651" y="5059636"/>
            <a:ext cx="359394" cy="2616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CO" sz="1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Fin</a:t>
            </a:r>
            <a:endParaRPr lang="es-CO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3" name="72 Rectángulo"/>
          <p:cNvSpPr/>
          <p:nvPr/>
        </p:nvSpPr>
        <p:spPr>
          <a:xfrm>
            <a:off x="622755" y="2204864"/>
            <a:ext cx="376051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Técnica de recolección:  </a:t>
            </a:r>
            <a:endParaRPr lang="es-E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4" name="73 Rectángulo"/>
          <p:cNvSpPr/>
          <p:nvPr/>
        </p:nvSpPr>
        <p:spPr>
          <a:xfrm>
            <a:off x="4167248" y="2323928"/>
            <a:ext cx="44644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1762125" algn="l"/>
              </a:tabLst>
            </a:pPr>
            <a:r>
              <a:rPr lang="es-ES" sz="16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Encuesta </a:t>
            </a:r>
            <a:endParaRPr lang="es-CO" sz="16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ea typeface="Times New Roman"/>
            </a:endParaRPr>
          </a:p>
        </p:txBody>
      </p:sp>
      <p:sp>
        <p:nvSpPr>
          <p:cNvPr id="75" name="74 Rectángulo"/>
          <p:cNvSpPr/>
          <p:nvPr/>
        </p:nvSpPr>
        <p:spPr>
          <a:xfrm>
            <a:off x="594144" y="2905780"/>
            <a:ext cx="325012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Técnica de análisis:  </a:t>
            </a:r>
            <a:endParaRPr lang="es-E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6" name="75 Rectángulo"/>
          <p:cNvSpPr/>
          <p:nvPr/>
        </p:nvSpPr>
        <p:spPr>
          <a:xfrm>
            <a:off x="3550240" y="3018438"/>
            <a:ext cx="44644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1762125" algn="l"/>
              </a:tabLst>
            </a:pPr>
            <a:r>
              <a:rPr lang="es-ES" sz="16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Análisis en progreso   </a:t>
            </a:r>
            <a:endParaRPr lang="es-CO" sz="16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ea typeface="Times New Roman"/>
            </a:endParaRPr>
          </a:p>
        </p:txBody>
      </p:sp>
      <p:pic>
        <p:nvPicPr>
          <p:cNvPr id="77" name="Picture 5" descr="logo"/>
          <p:cNvPicPr>
            <a:picLocks noChangeAspect="1" noChangeArrowheads="1"/>
          </p:cNvPicPr>
          <p:nvPr/>
        </p:nvPicPr>
        <p:blipFill>
          <a:blip r:embed="rId3" cstate="print"/>
          <a:srcRect r="63313"/>
          <a:stretch>
            <a:fillRect/>
          </a:stretch>
        </p:blipFill>
        <p:spPr bwMode="auto">
          <a:xfrm>
            <a:off x="8474080" y="6120592"/>
            <a:ext cx="459404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079277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0" y="6109524"/>
            <a:ext cx="9144000" cy="765960"/>
            <a:chOff x="0" y="6109524"/>
            <a:chExt cx="9144000" cy="765960"/>
          </a:xfrm>
        </p:grpSpPr>
        <p:sp>
          <p:nvSpPr>
            <p:cNvPr id="7" name="6 Rectángulo"/>
            <p:cNvSpPr/>
            <p:nvPr/>
          </p:nvSpPr>
          <p:spPr>
            <a:xfrm>
              <a:off x="0" y="6109524"/>
              <a:ext cx="9144000" cy="748476"/>
            </a:xfrm>
            <a:prstGeom prst="rect">
              <a:avLst/>
            </a:prstGeom>
            <a:gradFill>
              <a:gsLst>
                <a:gs pos="0">
                  <a:schemeClr val="bg2">
                    <a:tint val="80000"/>
                    <a:satMod val="300000"/>
                  </a:schemeClr>
                </a:gs>
                <a:gs pos="100000">
                  <a:srgbClr val="66FF33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8" name="Group 4"/>
            <p:cNvGrpSpPr/>
            <p:nvPr/>
          </p:nvGrpSpPr>
          <p:grpSpPr>
            <a:xfrm>
              <a:off x="39264" y="6113484"/>
              <a:ext cx="2197130" cy="762000"/>
              <a:chOff x="1066800" y="76200"/>
              <a:chExt cx="2197130" cy="762000"/>
            </a:xfrm>
          </p:grpSpPr>
          <p:sp>
            <p:nvSpPr>
              <p:cNvPr id="12" name="TextBox 5"/>
              <p:cNvSpPr txBox="1"/>
              <p:nvPr/>
            </p:nvSpPr>
            <p:spPr>
              <a:xfrm>
                <a:off x="1828800" y="99536"/>
                <a:ext cx="14351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b="1" dirty="0" smtClean="0"/>
                  <a:t>Universidad</a:t>
                </a:r>
              </a:p>
              <a:p>
                <a:pPr algn="r"/>
                <a:r>
                  <a:rPr lang="es-CO" sz="2400" b="1" dirty="0" smtClean="0"/>
                  <a:t>de Nariño</a:t>
                </a:r>
              </a:p>
            </p:txBody>
          </p:sp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066800" y="76200"/>
                <a:ext cx="762000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0" name="TextBox 5"/>
            <p:cNvSpPr txBox="1"/>
            <p:nvPr/>
          </p:nvSpPr>
          <p:spPr>
            <a:xfrm>
              <a:off x="5843194" y="6187664"/>
              <a:ext cx="2664293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b="1" dirty="0" smtClean="0"/>
                <a:t>Maestría en</a:t>
              </a:r>
              <a:endParaRPr lang="es-CO" b="1" dirty="0"/>
            </a:p>
            <a:p>
              <a:r>
                <a:rPr lang="es-CO" sz="2000" b="1" dirty="0" smtClean="0"/>
                <a:t>Docencia Universitaria</a:t>
              </a:r>
            </a:p>
          </p:txBody>
        </p:sp>
      </p:grpSp>
      <p:sp>
        <p:nvSpPr>
          <p:cNvPr id="14" name="13 Rectángulo"/>
          <p:cNvSpPr/>
          <p:nvPr/>
        </p:nvSpPr>
        <p:spPr>
          <a:xfrm flipH="1">
            <a:off x="690030" y="-88"/>
            <a:ext cx="79623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4000" b="1" cap="none" spc="50" dirty="0" smtClean="0">
                <a:ln w="11430"/>
                <a:solidFill>
                  <a:srgbClr val="66FF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Técnicas de </a:t>
            </a:r>
            <a:r>
              <a:rPr lang="es-ES" sz="4000" b="1" spc="50" dirty="0">
                <a:ln w="11430"/>
                <a:solidFill>
                  <a:srgbClr val="66FF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análisis </a:t>
            </a:r>
            <a:r>
              <a:rPr lang="es-ES" sz="4000" b="1" cap="none" spc="50" dirty="0" smtClean="0">
                <a:ln w="11430"/>
                <a:solidFill>
                  <a:srgbClr val="66FF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 información </a:t>
            </a:r>
            <a:endParaRPr lang="es-ES" sz="4000" b="1" cap="none" spc="50" dirty="0">
              <a:ln w="11430"/>
              <a:solidFill>
                <a:srgbClr val="66FF3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3476096" y="836712"/>
            <a:ext cx="22371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Objetivo No 2</a:t>
            </a:r>
            <a:endParaRPr lang="es-E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656466" y="1484784"/>
            <a:ext cx="139525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Fuente: </a:t>
            </a:r>
            <a:endParaRPr lang="es-E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665828" y="3756228"/>
            <a:ext cx="145790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Proceso:</a:t>
            </a:r>
            <a:endParaRPr lang="es-E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3" name="42 Rectángulo"/>
          <p:cNvSpPr/>
          <p:nvPr/>
        </p:nvSpPr>
        <p:spPr>
          <a:xfrm>
            <a:off x="2038072" y="1597736"/>
            <a:ext cx="69127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1762125" algn="l"/>
              </a:tabLst>
            </a:pPr>
            <a:r>
              <a:rPr lang="es-ES" sz="16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Decano, director, docentes del programa de IS </a:t>
            </a:r>
            <a:r>
              <a:rPr lang="es-ES" sz="16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 </a:t>
            </a:r>
            <a:endParaRPr lang="es-CO" sz="16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ea typeface="Times New Roman"/>
            </a:endParaRPr>
          </a:p>
        </p:txBody>
      </p:sp>
      <p:sp>
        <p:nvSpPr>
          <p:cNvPr id="49" name="48 Rectángulo redondeado"/>
          <p:cNvSpPr/>
          <p:nvPr/>
        </p:nvSpPr>
        <p:spPr>
          <a:xfrm>
            <a:off x="5765443" y="5002553"/>
            <a:ext cx="1255776" cy="5334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Transformar y codificar</a:t>
            </a:r>
            <a:endParaRPr lang="es-CO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0" name="49 Rectángulo redondeado"/>
          <p:cNvSpPr/>
          <p:nvPr/>
        </p:nvSpPr>
        <p:spPr>
          <a:xfrm>
            <a:off x="3747256" y="5002553"/>
            <a:ext cx="1255776" cy="5334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Entrevistar en grupo</a:t>
            </a:r>
            <a:endParaRPr lang="es-CO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1" name="50 Elipse"/>
          <p:cNvSpPr/>
          <p:nvPr/>
        </p:nvSpPr>
        <p:spPr>
          <a:xfrm>
            <a:off x="2528056" y="3950993"/>
            <a:ext cx="304800" cy="304800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2" name="51 CuadroTexto"/>
          <p:cNvSpPr txBox="1"/>
          <p:nvPr/>
        </p:nvSpPr>
        <p:spPr>
          <a:xfrm>
            <a:off x="4861773" y="4595240"/>
            <a:ext cx="10647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dirty="0" smtClean="0">
                <a:solidFill>
                  <a:srgbClr val="0070C0"/>
                </a:solidFill>
              </a:rPr>
              <a:t>Se entrevistó a</a:t>
            </a:r>
          </a:p>
          <a:p>
            <a:pPr algn="ctr"/>
            <a:r>
              <a:rPr lang="es-CO" sz="1100" dirty="0" smtClean="0">
                <a:solidFill>
                  <a:srgbClr val="0070C0"/>
                </a:solidFill>
              </a:rPr>
              <a:t>toda la fuente</a:t>
            </a:r>
          </a:p>
        </p:txBody>
      </p:sp>
      <p:sp>
        <p:nvSpPr>
          <p:cNvPr id="53" name="52 CuadroTexto"/>
          <p:cNvSpPr txBox="1"/>
          <p:nvPr/>
        </p:nvSpPr>
        <p:spPr>
          <a:xfrm>
            <a:off x="7663664" y="4207025"/>
            <a:ext cx="3497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dirty="0" smtClean="0">
                <a:solidFill>
                  <a:srgbClr val="00B050"/>
                </a:solidFill>
              </a:rPr>
              <a:t>No</a:t>
            </a:r>
            <a:endParaRPr lang="es-CO" sz="1600" dirty="0">
              <a:solidFill>
                <a:srgbClr val="00B050"/>
              </a:solidFill>
            </a:endParaRPr>
          </a:p>
        </p:txBody>
      </p:sp>
      <p:sp>
        <p:nvSpPr>
          <p:cNvPr id="54" name="53 CuadroTexto"/>
          <p:cNvSpPr txBox="1"/>
          <p:nvPr/>
        </p:nvSpPr>
        <p:spPr>
          <a:xfrm>
            <a:off x="4990410" y="5030354"/>
            <a:ext cx="2808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70C0"/>
                </a:solidFill>
              </a:rPr>
              <a:t>Si</a:t>
            </a:r>
            <a:endParaRPr lang="es-CO" sz="1600" dirty="0">
              <a:solidFill>
                <a:srgbClr val="0070C0"/>
              </a:solidFill>
            </a:endParaRPr>
          </a:p>
        </p:txBody>
      </p:sp>
      <p:sp>
        <p:nvSpPr>
          <p:cNvPr id="55" name="54 Rectángulo redondeado"/>
          <p:cNvSpPr/>
          <p:nvPr/>
        </p:nvSpPr>
        <p:spPr>
          <a:xfrm>
            <a:off x="2287264" y="5002553"/>
            <a:ext cx="1255776" cy="5334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Transformar y codificar</a:t>
            </a:r>
            <a:endParaRPr lang="es-CO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6" name="55 Elipse"/>
          <p:cNvSpPr/>
          <p:nvPr/>
        </p:nvSpPr>
        <p:spPr>
          <a:xfrm>
            <a:off x="1830064" y="5118377"/>
            <a:ext cx="304800" cy="304800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57" name="56 Conector recto de flecha"/>
          <p:cNvCxnSpPr>
            <a:stCxn id="55" idx="1"/>
            <a:endCxn id="56" idx="6"/>
          </p:cNvCxnSpPr>
          <p:nvPr/>
        </p:nvCxnSpPr>
        <p:spPr>
          <a:xfrm flipH="1">
            <a:off x="2134864" y="5269253"/>
            <a:ext cx="152400" cy="1524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57 Rombo"/>
          <p:cNvSpPr/>
          <p:nvPr/>
        </p:nvSpPr>
        <p:spPr>
          <a:xfrm>
            <a:off x="7492663" y="3886473"/>
            <a:ext cx="381000" cy="381000"/>
          </a:xfrm>
          <a:prstGeom prst="diamon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9" name="58 CuadroTexto"/>
          <p:cNvSpPr txBox="1"/>
          <p:nvPr/>
        </p:nvSpPr>
        <p:spPr>
          <a:xfrm>
            <a:off x="7300054" y="3501008"/>
            <a:ext cx="7906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dirty="0" smtClean="0">
                <a:solidFill>
                  <a:srgbClr val="00B050"/>
                </a:solidFill>
              </a:rPr>
              <a:t>Ajustes</a:t>
            </a:r>
          </a:p>
          <a:p>
            <a:pPr algn="ctr"/>
            <a:r>
              <a:rPr lang="es-CO" sz="1100" dirty="0" smtClean="0">
                <a:solidFill>
                  <a:srgbClr val="00B050"/>
                </a:solidFill>
              </a:rPr>
              <a:t>finalizados</a:t>
            </a:r>
            <a:endParaRPr lang="es-CO" sz="1600" dirty="0">
              <a:solidFill>
                <a:srgbClr val="00B050"/>
              </a:solidFill>
            </a:endParaRPr>
          </a:p>
        </p:txBody>
      </p:sp>
      <p:sp>
        <p:nvSpPr>
          <p:cNvPr id="60" name="59 CuadroTexto"/>
          <p:cNvSpPr txBox="1"/>
          <p:nvPr/>
        </p:nvSpPr>
        <p:spPr>
          <a:xfrm>
            <a:off x="7822002" y="3857624"/>
            <a:ext cx="2808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B050"/>
                </a:solidFill>
              </a:rPr>
              <a:t>Si</a:t>
            </a:r>
            <a:endParaRPr lang="es-CO" sz="1600" dirty="0">
              <a:solidFill>
                <a:srgbClr val="00B050"/>
              </a:solidFill>
            </a:endParaRPr>
          </a:p>
        </p:txBody>
      </p:sp>
      <p:sp>
        <p:nvSpPr>
          <p:cNvPr id="61" name="60 Rombo"/>
          <p:cNvSpPr/>
          <p:nvPr/>
        </p:nvSpPr>
        <p:spPr>
          <a:xfrm>
            <a:off x="5195056" y="5078753"/>
            <a:ext cx="381000" cy="381000"/>
          </a:xfrm>
          <a:prstGeom prst="diamon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62" name="61 Conector recto de flecha"/>
          <p:cNvCxnSpPr>
            <a:stCxn id="49" idx="1"/>
            <a:endCxn id="61" idx="3"/>
          </p:cNvCxnSpPr>
          <p:nvPr/>
        </p:nvCxnSpPr>
        <p:spPr>
          <a:xfrm flipH="1">
            <a:off x="5576056" y="5269253"/>
            <a:ext cx="189387" cy="0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62 Conector recto de flecha"/>
          <p:cNvCxnSpPr>
            <a:stCxn id="61" idx="1"/>
            <a:endCxn id="50" idx="3"/>
          </p:cNvCxnSpPr>
          <p:nvPr/>
        </p:nvCxnSpPr>
        <p:spPr>
          <a:xfrm flipH="1">
            <a:off x="5003032" y="5269253"/>
            <a:ext cx="192024" cy="0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63 CuadroTexto"/>
          <p:cNvSpPr txBox="1"/>
          <p:nvPr/>
        </p:nvSpPr>
        <p:spPr>
          <a:xfrm>
            <a:off x="5347456" y="5400430"/>
            <a:ext cx="3497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dirty="0" smtClean="0">
                <a:solidFill>
                  <a:srgbClr val="0070C0"/>
                </a:solidFill>
              </a:rPr>
              <a:t>No</a:t>
            </a:r>
            <a:endParaRPr lang="es-CO" sz="1600" dirty="0">
              <a:solidFill>
                <a:srgbClr val="0070C0"/>
              </a:solidFill>
            </a:endParaRPr>
          </a:p>
        </p:txBody>
      </p:sp>
      <p:sp>
        <p:nvSpPr>
          <p:cNvPr id="65" name="64 Rectángulo redondeado"/>
          <p:cNvSpPr/>
          <p:nvPr/>
        </p:nvSpPr>
        <p:spPr>
          <a:xfrm>
            <a:off x="3061456" y="3833240"/>
            <a:ext cx="1255776" cy="5334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Hacer prueba</a:t>
            </a:r>
          </a:p>
          <a:p>
            <a:pPr algn="ctr"/>
            <a:r>
              <a:rPr lang="es-CO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piloto</a:t>
            </a:r>
            <a:endParaRPr lang="es-CO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6" name="65 Rectángulo redondeado"/>
          <p:cNvSpPr/>
          <p:nvPr/>
        </p:nvSpPr>
        <p:spPr>
          <a:xfrm>
            <a:off x="4509256" y="3833240"/>
            <a:ext cx="1255776" cy="5334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Identificar ajustes al</a:t>
            </a:r>
          </a:p>
          <a:p>
            <a:pPr algn="ctr"/>
            <a:r>
              <a:rPr lang="es-CO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instrumento</a:t>
            </a:r>
            <a:endParaRPr lang="es-CO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67" name="66 Conector recto de flecha"/>
          <p:cNvCxnSpPr>
            <a:stCxn id="65" idx="3"/>
            <a:endCxn id="66" idx="1"/>
          </p:cNvCxnSpPr>
          <p:nvPr/>
        </p:nvCxnSpPr>
        <p:spPr>
          <a:xfrm>
            <a:off x="4317232" y="4099940"/>
            <a:ext cx="192024" cy="0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67 Rectángulo redondeado"/>
          <p:cNvSpPr/>
          <p:nvPr/>
        </p:nvSpPr>
        <p:spPr>
          <a:xfrm>
            <a:off x="5993632" y="3840455"/>
            <a:ext cx="1255776" cy="5334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Registrar modificaciones al instrumento</a:t>
            </a:r>
            <a:endParaRPr lang="es-CO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69" name="68 Conector recto de flecha"/>
          <p:cNvCxnSpPr/>
          <p:nvPr/>
        </p:nvCxnSpPr>
        <p:spPr>
          <a:xfrm>
            <a:off x="5774176" y="4099535"/>
            <a:ext cx="231648" cy="0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69 Conector recto de flecha"/>
          <p:cNvCxnSpPr/>
          <p:nvPr/>
        </p:nvCxnSpPr>
        <p:spPr>
          <a:xfrm>
            <a:off x="2829808" y="4089272"/>
            <a:ext cx="231648" cy="0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70 Conector recto de flecha"/>
          <p:cNvCxnSpPr/>
          <p:nvPr/>
        </p:nvCxnSpPr>
        <p:spPr>
          <a:xfrm>
            <a:off x="7249408" y="4098416"/>
            <a:ext cx="231648" cy="0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71 Conector angular"/>
          <p:cNvCxnSpPr>
            <a:stCxn id="58" idx="2"/>
            <a:endCxn id="65" idx="2"/>
          </p:cNvCxnSpPr>
          <p:nvPr/>
        </p:nvCxnSpPr>
        <p:spPr>
          <a:xfrm rot="5400000">
            <a:off x="5636671" y="2320147"/>
            <a:ext cx="99167" cy="3993819"/>
          </a:xfrm>
          <a:prstGeom prst="bentConnector3">
            <a:avLst>
              <a:gd name="adj1" fmla="val 330520"/>
            </a:avLst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72 Conector angular"/>
          <p:cNvCxnSpPr>
            <a:stCxn id="58" idx="3"/>
            <a:endCxn id="75" idx="3"/>
          </p:cNvCxnSpPr>
          <p:nvPr/>
        </p:nvCxnSpPr>
        <p:spPr>
          <a:xfrm>
            <a:off x="7873663" y="4076973"/>
            <a:ext cx="597993" cy="1165967"/>
          </a:xfrm>
          <a:prstGeom prst="bentConnector3">
            <a:avLst>
              <a:gd name="adj1" fmla="val 138228"/>
            </a:avLst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73 Conector recto de flecha"/>
          <p:cNvCxnSpPr/>
          <p:nvPr/>
        </p:nvCxnSpPr>
        <p:spPr>
          <a:xfrm flipH="1">
            <a:off x="7023856" y="5268848"/>
            <a:ext cx="228600" cy="0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74 Rectángulo redondeado"/>
          <p:cNvSpPr/>
          <p:nvPr/>
        </p:nvSpPr>
        <p:spPr>
          <a:xfrm>
            <a:off x="7215880" y="4976240"/>
            <a:ext cx="1255776" cy="5334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Entrevistar individualmente</a:t>
            </a:r>
            <a:endParaRPr lang="es-CO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6" name="75 Conector recto de flecha"/>
          <p:cNvCxnSpPr/>
          <p:nvPr/>
        </p:nvCxnSpPr>
        <p:spPr>
          <a:xfrm flipH="1">
            <a:off x="3555232" y="5268848"/>
            <a:ext cx="192024" cy="0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76 Conector angular"/>
          <p:cNvCxnSpPr>
            <a:stCxn id="61" idx="2"/>
            <a:endCxn id="75" idx="2"/>
          </p:cNvCxnSpPr>
          <p:nvPr/>
        </p:nvCxnSpPr>
        <p:spPr>
          <a:xfrm rot="16200000" flipH="1">
            <a:off x="6589719" y="4255590"/>
            <a:ext cx="49887" cy="2458212"/>
          </a:xfrm>
          <a:prstGeom prst="bentConnector3">
            <a:avLst>
              <a:gd name="adj1" fmla="val 558236"/>
            </a:avLst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77 CuadroTexto"/>
          <p:cNvSpPr txBox="1"/>
          <p:nvPr/>
        </p:nvSpPr>
        <p:spPr>
          <a:xfrm>
            <a:off x="2451856" y="4181230"/>
            <a:ext cx="4908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dirty="0" smtClean="0">
                <a:solidFill>
                  <a:srgbClr val="00B050"/>
                </a:solidFill>
              </a:rPr>
              <a:t>Inicio</a:t>
            </a:r>
            <a:endParaRPr lang="es-CO" sz="1600" dirty="0">
              <a:solidFill>
                <a:srgbClr val="00B050"/>
              </a:solidFill>
            </a:endParaRPr>
          </a:p>
        </p:txBody>
      </p:sp>
      <p:sp>
        <p:nvSpPr>
          <p:cNvPr id="79" name="78 CuadroTexto"/>
          <p:cNvSpPr txBox="1"/>
          <p:nvPr/>
        </p:nvSpPr>
        <p:spPr>
          <a:xfrm>
            <a:off x="1816856" y="5363854"/>
            <a:ext cx="3545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dirty="0" smtClean="0">
                <a:solidFill>
                  <a:srgbClr val="FF0000"/>
                </a:solidFill>
              </a:rPr>
              <a:t>Fin</a:t>
            </a:r>
            <a:endParaRPr lang="es-CO" sz="1600" dirty="0">
              <a:solidFill>
                <a:srgbClr val="FF0000"/>
              </a:solidFill>
            </a:endParaRPr>
          </a:p>
        </p:txBody>
      </p:sp>
      <p:sp>
        <p:nvSpPr>
          <p:cNvPr id="80" name="79 Rectángulo"/>
          <p:cNvSpPr/>
          <p:nvPr/>
        </p:nvSpPr>
        <p:spPr>
          <a:xfrm>
            <a:off x="622755" y="2204864"/>
            <a:ext cx="376051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Técnica de recolección:  </a:t>
            </a:r>
            <a:endParaRPr lang="es-E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1" name="80 Rectángulo"/>
          <p:cNvSpPr/>
          <p:nvPr/>
        </p:nvSpPr>
        <p:spPr>
          <a:xfrm>
            <a:off x="4167248" y="2323928"/>
            <a:ext cx="44644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1762125" algn="l"/>
              </a:tabLst>
            </a:pPr>
            <a:r>
              <a:rPr lang="es-ES" sz="16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Entrevista </a:t>
            </a:r>
            <a:endParaRPr lang="es-CO" sz="16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ea typeface="Times New Roman"/>
            </a:endParaRPr>
          </a:p>
        </p:txBody>
      </p:sp>
      <p:sp>
        <p:nvSpPr>
          <p:cNvPr id="82" name="81 Rectángulo"/>
          <p:cNvSpPr/>
          <p:nvPr/>
        </p:nvSpPr>
        <p:spPr>
          <a:xfrm>
            <a:off x="594144" y="2905780"/>
            <a:ext cx="325012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Técnica de análisis:  </a:t>
            </a:r>
            <a:endParaRPr lang="es-E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3" name="82 Rectángulo"/>
          <p:cNvSpPr/>
          <p:nvPr/>
        </p:nvSpPr>
        <p:spPr>
          <a:xfrm>
            <a:off x="3550240" y="3018438"/>
            <a:ext cx="44644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1762125" algn="l"/>
              </a:tabLst>
            </a:pPr>
            <a:r>
              <a:rPr lang="es-ES" sz="16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Análisis en progreso   </a:t>
            </a:r>
            <a:endParaRPr lang="es-CO" sz="16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ea typeface="Times New Roman"/>
            </a:endParaRPr>
          </a:p>
        </p:txBody>
      </p:sp>
      <p:pic>
        <p:nvPicPr>
          <p:cNvPr id="84" name="Picture 5" descr="logo"/>
          <p:cNvPicPr>
            <a:picLocks noChangeAspect="1" noChangeArrowheads="1"/>
          </p:cNvPicPr>
          <p:nvPr/>
        </p:nvPicPr>
        <p:blipFill>
          <a:blip r:embed="rId3" cstate="print"/>
          <a:srcRect r="63313"/>
          <a:stretch>
            <a:fillRect/>
          </a:stretch>
        </p:blipFill>
        <p:spPr bwMode="auto">
          <a:xfrm>
            <a:off x="8474080" y="6093296"/>
            <a:ext cx="459404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079277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0" y="6109524"/>
            <a:ext cx="9144000" cy="765960"/>
            <a:chOff x="0" y="6109524"/>
            <a:chExt cx="9144000" cy="765960"/>
          </a:xfrm>
        </p:grpSpPr>
        <p:sp>
          <p:nvSpPr>
            <p:cNvPr id="7" name="6 Rectángulo"/>
            <p:cNvSpPr/>
            <p:nvPr/>
          </p:nvSpPr>
          <p:spPr>
            <a:xfrm>
              <a:off x="0" y="6109524"/>
              <a:ext cx="9144000" cy="748476"/>
            </a:xfrm>
            <a:prstGeom prst="rect">
              <a:avLst/>
            </a:prstGeom>
            <a:gradFill>
              <a:gsLst>
                <a:gs pos="0">
                  <a:schemeClr val="bg2">
                    <a:tint val="80000"/>
                    <a:satMod val="300000"/>
                  </a:schemeClr>
                </a:gs>
                <a:gs pos="100000">
                  <a:srgbClr val="66FF33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8" name="Group 4"/>
            <p:cNvGrpSpPr/>
            <p:nvPr/>
          </p:nvGrpSpPr>
          <p:grpSpPr>
            <a:xfrm>
              <a:off x="39264" y="6113484"/>
              <a:ext cx="2197130" cy="762000"/>
              <a:chOff x="1066800" y="76200"/>
              <a:chExt cx="2197130" cy="762000"/>
            </a:xfrm>
          </p:grpSpPr>
          <p:sp>
            <p:nvSpPr>
              <p:cNvPr id="12" name="TextBox 5"/>
              <p:cNvSpPr txBox="1"/>
              <p:nvPr/>
            </p:nvSpPr>
            <p:spPr>
              <a:xfrm>
                <a:off x="1828800" y="99536"/>
                <a:ext cx="14351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b="1" dirty="0" smtClean="0"/>
                  <a:t>Universidad</a:t>
                </a:r>
              </a:p>
              <a:p>
                <a:pPr algn="r"/>
                <a:r>
                  <a:rPr lang="es-CO" sz="2400" b="1" dirty="0" smtClean="0"/>
                  <a:t>de Nariño</a:t>
                </a:r>
              </a:p>
            </p:txBody>
          </p:sp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066800" y="76200"/>
                <a:ext cx="762000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0" name="TextBox 5"/>
            <p:cNvSpPr txBox="1"/>
            <p:nvPr/>
          </p:nvSpPr>
          <p:spPr>
            <a:xfrm>
              <a:off x="5843194" y="6187664"/>
              <a:ext cx="2664293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b="1" dirty="0" smtClean="0"/>
                <a:t>Maestría en</a:t>
              </a:r>
              <a:endParaRPr lang="es-CO" b="1" dirty="0"/>
            </a:p>
            <a:p>
              <a:r>
                <a:rPr lang="es-CO" sz="2000" b="1" dirty="0" smtClean="0"/>
                <a:t>Docencia Universitaria</a:t>
              </a:r>
            </a:p>
          </p:txBody>
        </p:sp>
      </p:grpSp>
      <p:sp>
        <p:nvSpPr>
          <p:cNvPr id="14" name="13 Rectángulo"/>
          <p:cNvSpPr/>
          <p:nvPr/>
        </p:nvSpPr>
        <p:spPr>
          <a:xfrm flipH="1">
            <a:off x="690030" y="-88"/>
            <a:ext cx="79623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4000" b="1" cap="none" spc="50" dirty="0" smtClean="0">
                <a:ln w="11430"/>
                <a:solidFill>
                  <a:srgbClr val="66FF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Técnicas de </a:t>
            </a:r>
            <a:r>
              <a:rPr lang="es-ES" sz="4000" b="1" spc="50" dirty="0">
                <a:ln w="11430"/>
                <a:solidFill>
                  <a:srgbClr val="66FF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análisis </a:t>
            </a:r>
            <a:r>
              <a:rPr lang="es-ES" sz="4000" b="1" cap="none" spc="50" dirty="0" smtClean="0">
                <a:ln w="11430"/>
                <a:solidFill>
                  <a:srgbClr val="66FF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 información </a:t>
            </a:r>
            <a:endParaRPr lang="es-ES" sz="4000" b="1" cap="none" spc="50" dirty="0">
              <a:ln w="11430"/>
              <a:solidFill>
                <a:srgbClr val="66FF3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3476096" y="836712"/>
            <a:ext cx="22371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Objetivo No 3</a:t>
            </a:r>
            <a:endParaRPr lang="es-E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656466" y="1484784"/>
            <a:ext cx="139525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Fuente: </a:t>
            </a:r>
            <a:endParaRPr lang="es-E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665828" y="3647961"/>
            <a:ext cx="145790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Proceso:</a:t>
            </a:r>
            <a:endParaRPr lang="es-E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051720" y="1597736"/>
            <a:ext cx="69127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1762125" algn="l"/>
              </a:tabLst>
            </a:pPr>
            <a:r>
              <a:rPr lang="es-ES" sz="16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Base de datos </a:t>
            </a:r>
            <a:endParaRPr lang="es-CO" sz="16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ea typeface="Times New Roman"/>
            </a:endParaRPr>
          </a:p>
        </p:txBody>
      </p:sp>
      <p:sp>
        <p:nvSpPr>
          <p:cNvPr id="43" name="42 Rectángulo redondeado"/>
          <p:cNvSpPr/>
          <p:nvPr/>
        </p:nvSpPr>
        <p:spPr>
          <a:xfrm>
            <a:off x="6592899" y="4678790"/>
            <a:ext cx="1255776" cy="5334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Elaborar requerimientos de información</a:t>
            </a:r>
            <a:endParaRPr lang="es-CO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4" name="43 Rectángulo redondeado"/>
          <p:cNvSpPr/>
          <p:nvPr/>
        </p:nvSpPr>
        <p:spPr>
          <a:xfrm>
            <a:off x="5068899" y="4680719"/>
            <a:ext cx="1255776" cy="5334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Presentar requerimientos de información</a:t>
            </a:r>
            <a:endParaRPr lang="es-CO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5" name="44 Rectángulo redondeado"/>
          <p:cNvSpPr/>
          <p:nvPr/>
        </p:nvSpPr>
        <p:spPr>
          <a:xfrm>
            <a:off x="2898723" y="4680719"/>
            <a:ext cx="1255776" cy="5334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Transformar y codificar</a:t>
            </a:r>
            <a:endParaRPr lang="es-CO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6" name="45 Elipse"/>
          <p:cNvSpPr/>
          <p:nvPr/>
        </p:nvSpPr>
        <p:spPr>
          <a:xfrm>
            <a:off x="2554299" y="3828398"/>
            <a:ext cx="304800" cy="304800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7" name="46 CuadroTexto"/>
          <p:cNvSpPr txBox="1"/>
          <p:nvPr/>
        </p:nvSpPr>
        <p:spPr>
          <a:xfrm>
            <a:off x="3967259" y="4273406"/>
            <a:ext cx="12602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dirty="0" smtClean="0">
                <a:solidFill>
                  <a:srgbClr val="0070C0"/>
                </a:solidFill>
              </a:rPr>
              <a:t>Se cumplió con</a:t>
            </a:r>
          </a:p>
          <a:p>
            <a:pPr algn="ctr"/>
            <a:r>
              <a:rPr lang="es-CO" sz="1100" dirty="0" smtClean="0">
                <a:solidFill>
                  <a:srgbClr val="0070C0"/>
                </a:solidFill>
              </a:rPr>
              <a:t>los requerimientos</a:t>
            </a:r>
            <a:endParaRPr lang="es-CO" sz="1600" dirty="0">
              <a:solidFill>
                <a:srgbClr val="0070C0"/>
              </a:solidFill>
            </a:endParaRPr>
          </a:p>
        </p:txBody>
      </p:sp>
      <p:sp>
        <p:nvSpPr>
          <p:cNvPr id="48" name="47 CuadroTexto"/>
          <p:cNvSpPr txBox="1"/>
          <p:nvPr/>
        </p:nvSpPr>
        <p:spPr>
          <a:xfrm>
            <a:off x="4178453" y="4926196"/>
            <a:ext cx="2808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70C0"/>
                </a:solidFill>
              </a:rPr>
              <a:t>Si</a:t>
            </a:r>
            <a:endParaRPr lang="es-CO" sz="1600" dirty="0">
              <a:solidFill>
                <a:srgbClr val="0070C0"/>
              </a:solidFill>
            </a:endParaRPr>
          </a:p>
        </p:txBody>
      </p:sp>
      <p:sp>
        <p:nvSpPr>
          <p:cNvPr id="49" name="48 Elipse"/>
          <p:cNvSpPr/>
          <p:nvPr/>
        </p:nvSpPr>
        <p:spPr>
          <a:xfrm>
            <a:off x="2289463" y="4791957"/>
            <a:ext cx="304800" cy="304800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0" name="49 Rectángulo redondeado"/>
          <p:cNvSpPr/>
          <p:nvPr/>
        </p:nvSpPr>
        <p:spPr>
          <a:xfrm>
            <a:off x="4651323" y="3717551"/>
            <a:ext cx="1255776" cy="5334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Presentar solicitud a la dirección</a:t>
            </a:r>
            <a:endParaRPr lang="es-CO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1" name="50 Rectángulo redondeado"/>
          <p:cNvSpPr/>
          <p:nvPr/>
        </p:nvSpPr>
        <p:spPr>
          <a:xfrm>
            <a:off x="6099123" y="3717551"/>
            <a:ext cx="1255776" cy="5334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Revisar y aprobar la solicitud</a:t>
            </a:r>
            <a:endParaRPr lang="es-CO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2" name="51 Rombo"/>
          <p:cNvSpPr/>
          <p:nvPr/>
        </p:nvSpPr>
        <p:spPr>
          <a:xfrm>
            <a:off x="4406898" y="4756919"/>
            <a:ext cx="381000" cy="381000"/>
          </a:xfrm>
          <a:prstGeom prst="diamon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53" name="52 Conector recto de flecha"/>
          <p:cNvCxnSpPr>
            <a:stCxn id="44" idx="1"/>
            <a:endCxn id="52" idx="3"/>
          </p:cNvCxnSpPr>
          <p:nvPr/>
        </p:nvCxnSpPr>
        <p:spPr>
          <a:xfrm flipH="1">
            <a:off x="4787898" y="4947419"/>
            <a:ext cx="281001" cy="0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53 Conector recto de flecha"/>
          <p:cNvCxnSpPr>
            <a:stCxn id="52" idx="1"/>
            <a:endCxn id="45" idx="3"/>
          </p:cNvCxnSpPr>
          <p:nvPr/>
        </p:nvCxnSpPr>
        <p:spPr>
          <a:xfrm flipH="1">
            <a:off x="4154499" y="4947419"/>
            <a:ext cx="252399" cy="0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54 Conector recto de flecha"/>
          <p:cNvCxnSpPr>
            <a:stCxn id="50" idx="3"/>
            <a:endCxn id="51" idx="1"/>
          </p:cNvCxnSpPr>
          <p:nvPr/>
        </p:nvCxnSpPr>
        <p:spPr>
          <a:xfrm>
            <a:off x="5907099" y="3984251"/>
            <a:ext cx="192024" cy="0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55 CuadroTexto"/>
          <p:cNvSpPr txBox="1"/>
          <p:nvPr/>
        </p:nvSpPr>
        <p:spPr>
          <a:xfrm>
            <a:off x="4566723" y="5111606"/>
            <a:ext cx="3497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dirty="0" smtClean="0">
                <a:solidFill>
                  <a:srgbClr val="0070C0"/>
                </a:solidFill>
              </a:rPr>
              <a:t>No</a:t>
            </a:r>
            <a:endParaRPr lang="es-CO" sz="1600" dirty="0">
              <a:solidFill>
                <a:srgbClr val="0070C0"/>
              </a:solidFill>
            </a:endParaRPr>
          </a:p>
        </p:txBody>
      </p:sp>
      <p:sp>
        <p:nvSpPr>
          <p:cNvPr id="57" name="56 Rectángulo redondeado"/>
          <p:cNvSpPr/>
          <p:nvPr/>
        </p:nvSpPr>
        <p:spPr>
          <a:xfrm>
            <a:off x="3163899" y="3717551"/>
            <a:ext cx="1255776" cy="5334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Elaborar solicitud de la BD</a:t>
            </a:r>
            <a:endParaRPr lang="es-CO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58" name="57 Conector recto de flecha"/>
          <p:cNvCxnSpPr>
            <a:stCxn id="57" idx="3"/>
            <a:endCxn id="50" idx="1"/>
          </p:cNvCxnSpPr>
          <p:nvPr/>
        </p:nvCxnSpPr>
        <p:spPr>
          <a:xfrm>
            <a:off x="4419675" y="3984251"/>
            <a:ext cx="231648" cy="0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58 Conector recto de flecha"/>
          <p:cNvCxnSpPr>
            <a:stCxn id="46" idx="6"/>
            <a:endCxn id="57" idx="1"/>
          </p:cNvCxnSpPr>
          <p:nvPr/>
        </p:nvCxnSpPr>
        <p:spPr>
          <a:xfrm>
            <a:off x="2859099" y="3980798"/>
            <a:ext cx="304800" cy="3453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59 CuadroTexto"/>
          <p:cNvSpPr txBox="1"/>
          <p:nvPr/>
        </p:nvSpPr>
        <p:spPr>
          <a:xfrm>
            <a:off x="2483768" y="4164196"/>
            <a:ext cx="4908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dirty="0" smtClean="0">
                <a:solidFill>
                  <a:srgbClr val="00B050"/>
                </a:solidFill>
              </a:rPr>
              <a:t>Inicio</a:t>
            </a:r>
            <a:endParaRPr lang="es-CO" sz="1600" dirty="0">
              <a:solidFill>
                <a:srgbClr val="00B050"/>
              </a:solidFill>
            </a:endParaRPr>
          </a:p>
        </p:txBody>
      </p:sp>
      <p:sp>
        <p:nvSpPr>
          <p:cNvPr id="61" name="60 CuadroTexto"/>
          <p:cNvSpPr txBox="1"/>
          <p:nvPr/>
        </p:nvSpPr>
        <p:spPr>
          <a:xfrm>
            <a:off x="2281392" y="5074010"/>
            <a:ext cx="3545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dirty="0" smtClean="0">
                <a:solidFill>
                  <a:srgbClr val="FF0000"/>
                </a:solidFill>
              </a:rPr>
              <a:t>Fin</a:t>
            </a:r>
            <a:endParaRPr lang="es-CO" sz="1600" dirty="0">
              <a:solidFill>
                <a:srgbClr val="FF0000"/>
              </a:solidFill>
            </a:endParaRPr>
          </a:p>
        </p:txBody>
      </p:sp>
      <p:cxnSp>
        <p:nvCxnSpPr>
          <p:cNvPr id="62" name="61 Conector recto de flecha"/>
          <p:cNvCxnSpPr>
            <a:stCxn id="45" idx="1"/>
          </p:cNvCxnSpPr>
          <p:nvPr/>
        </p:nvCxnSpPr>
        <p:spPr>
          <a:xfrm flipH="1">
            <a:off x="2590875" y="4947419"/>
            <a:ext cx="307848" cy="1524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62 Conector recto de flecha"/>
          <p:cNvCxnSpPr>
            <a:stCxn id="43" idx="1"/>
            <a:endCxn id="44" idx="3"/>
          </p:cNvCxnSpPr>
          <p:nvPr/>
        </p:nvCxnSpPr>
        <p:spPr>
          <a:xfrm flipH="1">
            <a:off x="6324675" y="4945490"/>
            <a:ext cx="268224" cy="1929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63 Conector angular"/>
          <p:cNvCxnSpPr>
            <a:stCxn id="52" idx="2"/>
            <a:endCxn id="43" idx="2"/>
          </p:cNvCxnSpPr>
          <p:nvPr/>
        </p:nvCxnSpPr>
        <p:spPr>
          <a:xfrm rot="16200000" flipH="1">
            <a:off x="5871957" y="3863359"/>
            <a:ext cx="74271" cy="2623389"/>
          </a:xfrm>
          <a:prstGeom prst="bentConnector3">
            <a:avLst>
              <a:gd name="adj1" fmla="val 407792"/>
            </a:avLst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64 Rectángulo redondeado"/>
          <p:cNvSpPr/>
          <p:nvPr/>
        </p:nvSpPr>
        <p:spPr>
          <a:xfrm>
            <a:off x="7583499" y="3724766"/>
            <a:ext cx="1255776" cy="5334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Llevar solicitud aprobada a Sistemas</a:t>
            </a:r>
            <a:endParaRPr lang="es-CO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66" name="65 Conector recto de flecha"/>
          <p:cNvCxnSpPr/>
          <p:nvPr/>
        </p:nvCxnSpPr>
        <p:spPr>
          <a:xfrm>
            <a:off x="7364043" y="3983846"/>
            <a:ext cx="231648" cy="0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46 Forma"/>
          <p:cNvCxnSpPr>
            <a:stCxn id="65" idx="2"/>
            <a:endCxn id="43" idx="3"/>
          </p:cNvCxnSpPr>
          <p:nvPr/>
        </p:nvCxnSpPr>
        <p:spPr>
          <a:xfrm rot="5400000">
            <a:off x="7686369" y="4420472"/>
            <a:ext cx="687324" cy="362712"/>
          </a:xfrm>
          <a:prstGeom prst="bentConnector2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67 Rectángulo"/>
          <p:cNvSpPr/>
          <p:nvPr/>
        </p:nvSpPr>
        <p:spPr>
          <a:xfrm>
            <a:off x="622755" y="2204864"/>
            <a:ext cx="376051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Técnica de recolección:  </a:t>
            </a:r>
            <a:endParaRPr lang="es-E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9" name="68 Rectángulo"/>
          <p:cNvSpPr/>
          <p:nvPr/>
        </p:nvSpPr>
        <p:spPr>
          <a:xfrm>
            <a:off x="4167248" y="2323928"/>
            <a:ext cx="44644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1762125" algn="l"/>
              </a:tabLst>
            </a:pPr>
            <a:r>
              <a:rPr lang="es-ES" sz="16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Revisión Documental  </a:t>
            </a:r>
            <a:endParaRPr lang="es-CO" sz="16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ea typeface="Times New Roman"/>
            </a:endParaRPr>
          </a:p>
        </p:txBody>
      </p:sp>
      <p:sp>
        <p:nvSpPr>
          <p:cNvPr id="70" name="69 Rectángulo"/>
          <p:cNvSpPr/>
          <p:nvPr/>
        </p:nvSpPr>
        <p:spPr>
          <a:xfrm>
            <a:off x="594144" y="2905780"/>
            <a:ext cx="325012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Técnica de análisis:  </a:t>
            </a:r>
            <a:endParaRPr lang="es-E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1" name="70 Rectángulo"/>
          <p:cNvSpPr/>
          <p:nvPr/>
        </p:nvSpPr>
        <p:spPr>
          <a:xfrm>
            <a:off x="3550240" y="3018438"/>
            <a:ext cx="44644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1762125" algn="l"/>
              </a:tabLst>
            </a:pPr>
            <a:r>
              <a:rPr lang="es-ES" sz="16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Análisis en progreso   </a:t>
            </a:r>
            <a:endParaRPr lang="es-CO" sz="16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ea typeface="Times New Roman"/>
            </a:endParaRPr>
          </a:p>
        </p:txBody>
      </p:sp>
      <p:pic>
        <p:nvPicPr>
          <p:cNvPr id="72" name="Picture 5" descr="logo"/>
          <p:cNvPicPr>
            <a:picLocks noChangeAspect="1" noChangeArrowheads="1"/>
          </p:cNvPicPr>
          <p:nvPr/>
        </p:nvPicPr>
        <p:blipFill>
          <a:blip r:embed="rId3" cstate="print"/>
          <a:srcRect r="63313"/>
          <a:stretch>
            <a:fillRect/>
          </a:stretch>
        </p:blipFill>
        <p:spPr bwMode="auto">
          <a:xfrm>
            <a:off x="8487728" y="6120592"/>
            <a:ext cx="459404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079277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0" y="6109524"/>
            <a:ext cx="9144000" cy="765960"/>
            <a:chOff x="0" y="6109524"/>
            <a:chExt cx="9144000" cy="765960"/>
          </a:xfrm>
        </p:grpSpPr>
        <p:sp>
          <p:nvSpPr>
            <p:cNvPr id="7" name="6 Rectángulo"/>
            <p:cNvSpPr/>
            <p:nvPr/>
          </p:nvSpPr>
          <p:spPr>
            <a:xfrm>
              <a:off x="0" y="6109524"/>
              <a:ext cx="9144000" cy="748476"/>
            </a:xfrm>
            <a:prstGeom prst="rect">
              <a:avLst/>
            </a:prstGeom>
            <a:gradFill>
              <a:gsLst>
                <a:gs pos="0">
                  <a:schemeClr val="bg2">
                    <a:tint val="80000"/>
                    <a:satMod val="300000"/>
                  </a:schemeClr>
                </a:gs>
                <a:gs pos="100000">
                  <a:srgbClr val="66FF33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8" name="Group 4"/>
            <p:cNvGrpSpPr/>
            <p:nvPr/>
          </p:nvGrpSpPr>
          <p:grpSpPr>
            <a:xfrm>
              <a:off x="39264" y="6113484"/>
              <a:ext cx="2197130" cy="762000"/>
              <a:chOff x="1066800" y="76200"/>
              <a:chExt cx="2197130" cy="762000"/>
            </a:xfrm>
          </p:grpSpPr>
          <p:sp>
            <p:nvSpPr>
              <p:cNvPr id="12" name="TextBox 5"/>
              <p:cNvSpPr txBox="1"/>
              <p:nvPr/>
            </p:nvSpPr>
            <p:spPr>
              <a:xfrm>
                <a:off x="1828800" y="99536"/>
                <a:ext cx="14351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b="1" dirty="0" smtClean="0"/>
                  <a:t>Universidad</a:t>
                </a:r>
              </a:p>
              <a:p>
                <a:pPr algn="r"/>
                <a:r>
                  <a:rPr lang="es-CO" sz="2400" b="1" dirty="0" smtClean="0"/>
                  <a:t>de Nariño</a:t>
                </a:r>
              </a:p>
            </p:txBody>
          </p:sp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066800" y="76200"/>
                <a:ext cx="762000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0" name="TextBox 5"/>
            <p:cNvSpPr txBox="1"/>
            <p:nvPr/>
          </p:nvSpPr>
          <p:spPr>
            <a:xfrm>
              <a:off x="5843194" y="6187664"/>
              <a:ext cx="2664293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b="1" dirty="0" smtClean="0"/>
                <a:t>Maestría en</a:t>
              </a:r>
              <a:endParaRPr lang="es-CO" b="1" dirty="0"/>
            </a:p>
            <a:p>
              <a:r>
                <a:rPr lang="es-CO" sz="2000" b="1" dirty="0" smtClean="0"/>
                <a:t>Docencia Universitaria</a:t>
              </a:r>
            </a:p>
          </p:txBody>
        </p:sp>
      </p:grpSp>
      <p:sp>
        <p:nvSpPr>
          <p:cNvPr id="14" name="13 Rectángulo"/>
          <p:cNvSpPr/>
          <p:nvPr/>
        </p:nvSpPr>
        <p:spPr>
          <a:xfrm flipH="1">
            <a:off x="802849" y="-68328"/>
            <a:ext cx="77366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cap="none" spc="50" dirty="0" smtClean="0">
                <a:ln w="11430"/>
                <a:solidFill>
                  <a:srgbClr val="66FF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Análisis de la Información</a:t>
            </a:r>
            <a:endParaRPr lang="es-ES" sz="5400" b="1" cap="none" spc="50" dirty="0">
              <a:ln w="11430"/>
              <a:solidFill>
                <a:srgbClr val="66FF3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2004392" y="4327456"/>
            <a:ext cx="1255776" cy="5334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Interpretar los datos en contexto</a:t>
            </a:r>
            <a:endParaRPr lang="es-CO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3491816" y="4329385"/>
            <a:ext cx="1255776" cy="5334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Escribir la interpretación</a:t>
            </a:r>
            <a:endParaRPr lang="es-CO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18 Elipse"/>
          <p:cNvSpPr/>
          <p:nvPr/>
        </p:nvSpPr>
        <p:spPr>
          <a:xfrm>
            <a:off x="1394792" y="1739704"/>
            <a:ext cx="304800" cy="304800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19 Elipse"/>
          <p:cNvSpPr/>
          <p:nvPr/>
        </p:nvSpPr>
        <p:spPr>
          <a:xfrm>
            <a:off x="4998487" y="4445209"/>
            <a:ext cx="304800" cy="304800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20 Rectángulo redondeado"/>
          <p:cNvSpPr/>
          <p:nvPr/>
        </p:nvSpPr>
        <p:spPr>
          <a:xfrm>
            <a:off x="3491816" y="1628857"/>
            <a:ext cx="1255776" cy="5334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Seleccionar la información</a:t>
            </a:r>
            <a:endParaRPr lang="es-CO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21 Rectángulo redondeado"/>
          <p:cNvSpPr/>
          <p:nvPr/>
        </p:nvSpPr>
        <p:spPr>
          <a:xfrm>
            <a:off x="4939616" y="1628857"/>
            <a:ext cx="1255776" cy="5334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Elaborar los memorandos</a:t>
            </a:r>
            <a:endParaRPr lang="es-CO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3" name="22 Conector recto de flecha"/>
          <p:cNvCxnSpPr>
            <a:stCxn id="21" idx="3"/>
            <a:endCxn id="22" idx="1"/>
          </p:cNvCxnSpPr>
          <p:nvPr/>
        </p:nvCxnSpPr>
        <p:spPr>
          <a:xfrm>
            <a:off x="4747592" y="1895557"/>
            <a:ext cx="192024" cy="0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Rectángulo redondeado"/>
          <p:cNvSpPr/>
          <p:nvPr/>
        </p:nvSpPr>
        <p:spPr>
          <a:xfrm>
            <a:off x="2004392" y="1628857"/>
            <a:ext cx="1255776" cy="5334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Leer repetidamente los datos</a:t>
            </a:r>
            <a:endParaRPr lang="es-CO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5" name="24 Conector recto de flecha"/>
          <p:cNvCxnSpPr>
            <a:stCxn id="24" idx="3"/>
            <a:endCxn id="21" idx="1"/>
          </p:cNvCxnSpPr>
          <p:nvPr/>
        </p:nvCxnSpPr>
        <p:spPr>
          <a:xfrm>
            <a:off x="3260168" y="1895557"/>
            <a:ext cx="231648" cy="0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>
            <a:stCxn id="19" idx="6"/>
            <a:endCxn id="24" idx="1"/>
          </p:cNvCxnSpPr>
          <p:nvPr/>
        </p:nvCxnSpPr>
        <p:spPr>
          <a:xfrm>
            <a:off x="1699592" y="1892104"/>
            <a:ext cx="304800" cy="3453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1279342" y="1984062"/>
            <a:ext cx="502061" cy="2616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CO" sz="1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Inicio</a:t>
            </a:r>
            <a:endParaRPr lang="es-CO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4973787" y="4727262"/>
            <a:ext cx="359394" cy="2616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CO" sz="1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Fin</a:t>
            </a:r>
            <a:endParaRPr lang="es-CO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9" name="28 Rectángulo redondeado"/>
          <p:cNvSpPr/>
          <p:nvPr/>
        </p:nvSpPr>
        <p:spPr>
          <a:xfrm>
            <a:off x="6423992" y="1636072"/>
            <a:ext cx="1255776" cy="5334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Buscar y registrar temas</a:t>
            </a:r>
            <a:endParaRPr lang="es-CO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30" name="29 Conector recto de flecha"/>
          <p:cNvCxnSpPr/>
          <p:nvPr/>
        </p:nvCxnSpPr>
        <p:spPr>
          <a:xfrm>
            <a:off x="6204536" y="1895152"/>
            <a:ext cx="231648" cy="0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Rectángulo redondeado"/>
          <p:cNvSpPr/>
          <p:nvPr/>
        </p:nvSpPr>
        <p:spPr>
          <a:xfrm>
            <a:off x="3491816" y="2924257"/>
            <a:ext cx="1255776" cy="5334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Elaborar mapa conceptual</a:t>
            </a:r>
            <a:endParaRPr lang="es-CO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" name="31 Rectángulo redondeado"/>
          <p:cNvSpPr/>
          <p:nvPr/>
        </p:nvSpPr>
        <p:spPr>
          <a:xfrm>
            <a:off x="4939616" y="2924257"/>
            <a:ext cx="1255776" cy="5334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Registrar la información pertinente</a:t>
            </a:r>
            <a:endParaRPr lang="es-CO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3" name="32 Rectángulo redondeado"/>
          <p:cNvSpPr/>
          <p:nvPr/>
        </p:nvSpPr>
        <p:spPr>
          <a:xfrm>
            <a:off x="6423992" y="2931472"/>
            <a:ext cx="1255776" cy="5334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Elaborar las categorías de codificación</a:t>
            </a:r>
            <a:endParaRPr lang="es-CO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34" name="33 Conector recto de flecha"/>
          <p:cNvCxnSpPr/>
          <p:nvPr/>
        </p:nvCxnSpPr>
        <p:spPr>
          <a:xfrm flipH="1">
            <a:off x="6195392" y="3160072"/>
            <a:ext cx="231648" cy="0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/>
          <p:nvPr/>
        </p:nvCxnSpPr>
        <p:spPr>
          <a:xfrm flipH="1">
            <a:off x="3263216" y="3160072"/>
            <a:ext cx="231648" cy="0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 de flecha"/>
          <p:cNvCxnSpPr/>
          <p:nvPr/>
        </p:nvCxnSpPr>
        <p:spPr>
          <a:xfrm flipH="1">
            <a:off x="4747592" y="3160072"/>
            <a:ext cx="192024" cy="0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angular"/>
          <p:cNvCxnSpPr>
            <a:stCxn id="29" idx="3"/>
            <a:endCxn id="33" idx="3"/>
          </p:cNvCxnSpPr>
          <p:nvPr/>
        </p:nvCxnSpPr>
        <p:spPr>
          <a:xfrm>
            <a:off x="7679768" y="1902772"/>
            <a:ext cx="12700" cy="1295400"/>
          </a:xfrm>
          <a:prstGeom prst="bentConnector3">
            <a:avLst>
              <a:gd name="adj1" fmla="val 1800000"/>
            </a:avLst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 de flecha"/>
          <p:cNvCxnSpPr/>
          <p:nvPr/>
        </p:nvCxnSpPr>
        <p:spPr>
          <a:xfrm>
            <a:off x="3260168" y="4607872"/>
            <a:ext cx="231648" cy="0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 de flecha"/>
          <p:cNvCxnSpPr/>
          <p:nvPr/>
        </p:nvCxnSpPr>
        <p:spPr>
          <a:xfrm>
            <a:off x="4744544" y="4607872"/>
            <a:ext cx="231648" cy="0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39 Rectángulo redondeado"/>
          <p:cNvSpPr/>
          <p:nvPr/>
        </p:nvSpPr>
        <p:spPr>
          <a:xfrm>
            <a:off x="2004392" y="2924257"/>
            <a:ext cx="1255776" cy="5334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Elaborar el cuadro base de interpretación</a:t>
            </a:r>
            <a:endParaRPr lang="es-CO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1" name="40 Rectángulo"/>
          <p:cNvSpPr/>
          <p:nvPr/>
        </p:nvSpPr>
        <p:spPr>
          <a:xfrm rot="16200000">
            <a:off x="366092" y="1674172"/>
            <a:ext cx="137160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00" b="1" dirty="0" smtClean="0">
                <a:solidFill>
                  <a:schemeClr val="accent4">
                    <a:lumMod val="50000"/>
                  </a:schemeClr>
                </a:solidFill>
              </a:rPr>
              <a:t>Descubrimiento</a:t>
            </a:r>
            <a:endParaRPr lang="es-CO" sz="1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2" name="41 Rectángulo"/>
          <p:cNvSpPr/>
          <p:nvPr/>
        </p:nvSpPr>
        <p:spPr>
          <a:xfrm rot="16200000">
            <a:off x="366092" y="3045772"/>
            <a:ext cx="137160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00" b="1" dirty="0" smtClean="0">
                <a:solidFill>
                  <a:schemeClr val="accent4">
                    <a:lumMod val="50000"/>
                  </a:schemeClr>
                </a:solidFill>
              </a:rPr>
              <a:t>Codificación</a:t>
            </a:r>
            <a:endParaRPr lang="es-CO" sz="1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3" name="42 Rectángulo"/>
          <p:cNvSpPr/>
          <p:nvPr/>
        </p:nvSpPr>
        <p:spPr>
          <a:xfrm rot="16200000">
            <a:off x="366092" y="4417372"/>
            <a:ext cx="137160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00" b="1" dirty="0" smtClean="0">
                <a:solidFill>
                  <a:schemeClr val="accent4">
                    <a:lumMod val="50000"/>
                  </a:schemeClr>
                </a:solidFill>
              </a:rPr>
              <a:t>Relativización</a:t>
            </a:r>
            <a:endParaRPr lang="es-CO" sz="1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44" name="43 Conector recto"/>
          <p:cNvCxnSpPr/>
          <p:nvPr/>
        </p:nvCxnSpPr>
        <p:spPr>
          <a:xfrm>
            <a:off x="1242392" y="1178872"/>
            <a:ext cx="6858000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5" name="44 Conector recto"/>
          <p:cNvCxnSpPr/>
          <p:nvPr/>
        </p:nvCxnSpPr>
        <p:spPr>
          <a:xfrm>
            <a:off x="1242392" y="2550472"/>
            <a:ext cx="6858000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6" name="45 Conector recto"/>
          <p:cNvCxnSpPr/>
          <p:nvPr/>
        </p:nvCxnSpPr>
        <p:spPr>
          <a:xfrm>
            <a:off x="1242392" y="3922072"/>
            <a:ext cx="6858000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7" name="46 Conector recto"/>
          <p:cNvCxnSpPr/>
          <p:nvPr/>
        </p:nvCxnSpPr>
        <p:spPr>
          <a:xfrm>
            <a:off x="1242392" y="5293672"/>
            <a:ext cx="6858000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8" name="47 Conector angular"/>
          <p:cNvCxnSpPr>
            <a:stCxn id="40" idx="1"/>
            <a:endCxn id="15" idx="1"/>
          </p:cNvCxnSpPr>
          <p:nvPr/>
        </p:nvCxnSpPr>
        <p:spPr>
          <a:xfrm rot="10800000" flipV="1">
            <a:off x="2004392" y="3190956"/>
            <a:ext cx="12700" cy="1403199"/>
          </a:xfrm>
          <a:prstGeom prst="bentConnector3">
            <a:avLst>
              <a:gd name="adj1" fmla="val 1800000"/>
            </a:avLst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48 Rectángulo"/>
          <p:cNvSpPr/>
          <p:nvPr/>
        </p:nvSpPr>
        <p:spPr>
          <a:xfrm>
            <a:off x="827584" y="5712728"/>
            <a:ext cx="784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200" b="1" dirty="0" smtClean="0"/>
              <a:t>[3] HERNANDES GIOVANNI, JIMENEZ ROBINSON, MARTINEZ ALVARO</a:t>
            </a:r>
            <a:r>
              <a:rPr lang="es-ES" sz="1200" b="1" dirty="0" smtClean="0"/>
              <a:t>.</a:t>
            </a:r>
            <a:r>
              <a:rPr lang="es-ES" sz="1200" dirty="0" smtClean="0"/>
              <a:t> </a:t>
            </a:r>
            <a:r>
              <a:rPr lang="es-ES" sz="1200" i="1" dirty="0" smtClean="0"/>
              <a:t>Programación de Computadoras: Creencias Docentes y Didácticas, Editorial Académica Española , </a:t>
            </a:r>
            <a:r>
              <a:rPr lang="es-ES" sz="1200" dirty="0" smtClean="0"/>
              <a:t>España 2012 . pp. 46-47</a:t>
            </a:r>
            <a:endParaRPr lang="es-CO" sz="1200" dirty="0" smtClean="0"/>
          </a:p>
        </p:txBody>
      </p:sp>
      <p:sp>
        <p:nvSpPr>
          <p:cNvPr id="50" name="49 Rectángulo"/>
          <p:cNvSpPr/>
          <p:nvPr/>
        </p:nvSpPr>
        <p:spPr>
          <a:xfrm>
            <a:off x="3006132" y="677300"/>
            <a:ext cx="317708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Análisis en Progreso</a:t>
            </a:r>
            <a:endParaRPr lang="es-E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1" name="50 Rectángulo"/>
          <p:cNvSpPr/>
          <p:nvPr/>
        </p:nvSpPr>
        <p:spPr>
          <a:xfrm>
            <a:off x="827584" y="5301208"/>
            <a:ext cx="784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200" b="1" dirty="0" smtClean="0"/>
              <a:t>[2] </a:t>
            </a:r>
            <a:r>
              <a:rPr lang="es-ES" sz="1200" b="1" dirty="0" smtClean="0"/>
              <a:t>TAYLER, S J y BOGDAN, R.</a:t>
            </a:r>
            <a:r>
              <a:rPr lang="es-ES" sz="1200" dirty="0" smtClean="0"/>
              <a:t> </a:t>
            </a:r>
            <a:r>
              <a:rPr lang="es-ES" sz="1200" i="1" dirty="0" smtClean="0"/>
              <a:t>Introducción a los métodos cualitativos de investigación, la búsqueda de significados. </a:t>
            </a:r>
            <a:r>
              <a:rPr lang="es-ES" sz="1200" dirty="0" smtClean="0"/>
              <a:t>Barcelona, España : Paidós, 1987. pp. 152-174</a:t>
            </a:r>
            <a:endParaRPr lang="es-CO" sz="1200" dirty="0" smtClean="0"/>
          </a:p>
        </p:txBody>
      </p:sp>
      <p:pic>
        <p:nvPicPr>
          <p:cNvPr id="52" name="Picture 5" descr="logo"/>
          <p:cNvPicPr>
            <a:picLocks noChangeAspect="1" noChangeArrowheads="1"/>
          </p:cNvPicPr>
          <p:nvPr/>
        </p:nvPicPr>
        <p:blipFill>
          <a:blip r:embed="rId3" cstate="print"/>
          <a:srcRect r="63313"/>
          <a:stretch>
            <a:fillRect/>
          </a:stretch>
        </p:blipFill>
        <p:spPr bwMode="auto">
          <a:xfrm>
            <a:off x="8487728" y="6106944"/>
            <a:ext cx="459404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169465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685800" y="2895079"/>
            <a:ext cx="7772400" cy="1470025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GRACIAS!!</a:t>
            </a:r>
            <a:endParaRPr lang="es-MX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35050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463031"/>
            <a:ext cx="7772400" cy="147002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MX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Preguntas??</a:t>
            </a:r>
            <a:endParaRPr lang="es-MX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52493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373305" y="260648"/>
            <a:ext cx="2397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cap="none" spc="50" dirty="0" smtClean="0">
                <a:ln w="11430"/>
                <a:solidFill>
                  <a:srgbClr val="66FF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Agenda</a:t>
            </a:r>
            <a:endParaRPr lang="es-ES" sz="5400" b="1" cap="none" spc="50" dirty="0">
              <a:ln w="11430"/>
              <a:solidFill>
                <a:srgbClr val="66FF3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="" xmlns:p14="http://schemas.microsoft.com/office/powerpoint/2010/main" val="683145196"/>
              </p:ext>
            </p:extLst>
          </p:nvPr>
        </p:nvGraphicFramePr>
        <p:xfrm>
          <a:off x="3059832" y="1613024"/>
          <a:ext cx="3768080" cy="3472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4" name="13 Grupo"/>
          <p:cNvGrpSpPr/>
          <p:nvPr/>
        </p:nvGrpSpPr>
        <p:grpSpPr>
          <a:xfrm>
            <a:off x="0" y="6041284"/>
            <a:ext cx="9144000" cy="765960"/>
            <a:chOff x="0" y="6109524"/>
            <a:chExt cx="9144000" cy="765960"/>
          </a:xfrm>
        </p:grpSpPr>
        <p:sp>
          <p:nvSpPr>
            <p:cNvPr id="15" name="14 Rectángulo"/>
            <p:cNvSpPr/>
            <p:nvPr/>
          </p:nvSpPr>
          <p:spPr>
            <a:xfrm>
              <a:off x="0" y="6109524"/>
              <a:ext cx="9144000" cy="748476"/>
            </a:xfrm>
            <a:prstGeom prst="rect">
              <a:avLst/>
            </a:prstGeom>
            <a:gradFill>
              <a:gsLst>
                <a:gs pos="0">
                  <a:schemeClr val="bg2">
                    <a:tint val="80000"/>
                    <a:satMod val="300000"/>
                  </a:schemeClr>
                </a:gs>
                <a:gs pos="100000">
                  <a:srgbClr val="66FF33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16" name="Group 4"/>
            <p:cNvGrpSpPr/>
            <p:nvPr/>
          </p:nvGrpSpPr>
          <p:grpSpPr>
            <a:xfrm>
              <a:off x="39264" y="6113484"/>
              <a:ext cx="2197130" cy="762000"/>
              <a:chOff x="1066800" y="76200"/>
              <a:chExt cx="2197130" cy="762000"/>
            </a:xfrm>
          </p:grpSpPr>
          <p:sp>
            <p:nvSpPr>
              <p:cNvPr id="18" name="TextBox 5"/>
              <p:cNvSpPr txBox="1"/>
              <p:nvPr/>
            </p:nvSpPr>
            <p:spPr>
              <a:xfrm>
                <a:off x="1828800" y="99536"/>
                <a:ext cx="14351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b="1" dirty="0" smtClean="0"/>
                  <a:t>Universidad</a:t>
                </a:r>
              </a:p>
              <a:p>
                <a:pPr algn="r"/>
                <a:r>
                  <a:rPr lang="es-CO" sz="2400" b="1" dirty="0" smtClean="0"/>
                  <a:t>de Nariño</a:t>
                </a:r>
              </a:p>
            </p:txBody>
          </p:sp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066800" y="76200"/>
                <a:ext cx="762000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7" name="TextBox 5"/>
            <p:cNvSpPr txBox="1"/>
            <p:nvPr/>
          </p:nvSpPr>
          <p:spPr>
            <a:xfrm>
              <a:off x="5843194" y="6187664"/>
              <a:ext cx="2664293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b="1" dirty="0" smtClean="0"/>
                <a:t>Maestría en</a:t>
              </a:r>
              <a:endParaRPr lang="es-CO" b="1" dirty="0"/>
            </a:p>
            <a:p>
              <a:r>
                <a:rPr lang="es-CO" sz="2000" b="1" dirty="0" smtClean="0"/>
                <a:t>Docencia Universitaria</a:t>
              </a:r>
            </a:p>
          </p:txBody>
        </p:sp>
      </p:grpSp>
      <p:pic>
        <p:nvPicPr>
          <p:cNvPr id="26" name="Picture 5" descr="logo"/>
          <p:cNvPicPr>
            <a:picLocks noChangeAspect="1" noChangeArrowheads="1"/>
          </p:cNvPicPr>
          <p:nvPr/>
        </p:nvPicPr>
        <p:blipFill>
          <a:blip r:embed="rId8" cstate="print"/>
          <a:srcRect r="63313"/>
          <a:stretch>
            <a:fillRect/>
          </a:stretch>
        </p:blipFill>
        <p:spPr bwMode="auto">
          <a:xfrm>
            <a:off x="8460432" y="6011408"/>
            <a:ext cx="459404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9785625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0" y="6109524"/>
            <a:ext cx="9144000" cy="765960"/>
            <a:chOff x="0" y="6109524"/>
            <a:chExt cx="9144000" cy="765960"/>
          </a:xfrm>
        </p:grpSpPr>
        <p:sp>
          <p:nvSpPr>
            <p:cNvPr id="5" name="4 Rectángulo"/>
            <p:cNvSpPr/>
            <p:nvPr/>
          </p:nvSpPr>
          <p:spPr>
            <a:xfrm>
              <a:off x="0" y="6109524"/>
              <a:ext cx="9144000" cy="748476"/>
            </a:xfrm>
            <a:prstGeom prst="rect">
              <a:avLst/>
            </a:prstGeom>
            <a:gradFill>
              <a:gsLst>
                <a:gs pos="0">
                  <a:schemeClr val="bg2">
                    <a:tint val="80000"/>
                    <a:satMod val="300000"/>
                  </a:schemeClr>
                </a:gs>
                <a:gs pos="100000">
                  <a:srgbClr val="66FF33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6" name="Group 4"/>
            <p:cNvGrpSpPr/>
            <p:nvPr/>
          </p:nvGrpSpPr>
          <p:grpSpPr>
            <a:xfrm>
              <a:off x="39264" y="6113484"/>
              <a:ext cx="2197130" cy="762000"/>
              <a:chOff x="1066800" y="76200"/>
              <a:chExt cx="2197130" cy="762000"/>
            </a:xfrm>
          </p:grpSpPr>
          <p:sp>
            <p:nvSpPr>
              <p:cNvPr id="10" name="TextBox 5"/>
              <p:cNvSpPr txBox="1"/>
              <p:nvPr/>
            </p:nvSpPr>
            <p:spPr>
              <a:xfrm>
                <a:off x="1828800" y="99536"/>
                <a:ext cx="14351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b="1" dirty="0" smtClean="0"/>
                  <a:t>Universidad</a:t>
                </a:r>
              </a:p>
              <a:p>
                <a:pPr algn="r"/>
                <a:r>
                  <a:rPr lang="es-CO" sz="2400" b="1" dirty="0" smtClean="0"/>
                  <a:t>de Nariño</a:t>
                </a:r>
              </a:p>
            </p:txBody>
          </p:sp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066800" y="76200"/>
                <a:ext cx="762000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8" name="TextBox 5"/>
            <p:cNvSpPr txBox="1"/>
            <p:nvPr/>
          </p:nvSpPr>
          <p:spPr>
            <a:xfrm>
              <a:off x="5843194" y="6187664"/>
              <a:ext cx="2664293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b="1" dirty="0" smtClean="0"/>
                <a:t>Maestría en</a:t>
              </a:r>
              <a:endParaRPr lang="es-CO" b="1" dirty="0"/>
            </a:p>
            <a:p>
              <a:r>
                <a:rPr lang="es-CO" sz="2000" b="1" dirty="0" smtClean="0"/>
                <a:t>Docencia Universitaria</a:t>
              </a:r>
            </a:p>
          </p:txBody>
        </p:sp>
      </p:grpSp>
      <p:sp>
        <p:nvSpPr>
          <p:cNvPr id="12" name="11 Rectángulo"/>
          <p:cNvSpPr/>
          <p:nvPr/>
        </p:nvSpPr>
        <p:spPr>
          <a:xfrm>
            <a:off x="3067646" y="260648"/>
            <a:ext cx="3008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cap="none" spc="50" dirty="0" smtClean="0">
                <a:ln w="11430"/>
                <a:solidFill>
                  <a:srgbClr val="66FF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Problema</a:t>
            </a:r>
            <a:endParaRPr lang="es-ES" sz="5400" b="1" cap="none" spc="50" dirty="0">
              <a:ln w="11430"/>
              <a:solidFill>
                <a:srgbClr val="66FF3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15" name="14 Grupo"/>
          <p:cNvGrpSpPr/>
          <p:nvPr/>
        </p:nvGrpSpPr>
        <p:grpSpPr>
          <a:xfrm>
            <a:off x="467512" y="949176"/>
            <a:ext cx="8136936" cy="4064000"/>
            <a:chOff x="611560" y="1052736"/>
            <a:chExt cx="8136936" cy="4064000"/>
          </a:xfrm>
        </p:grpSpPr>
        <p:sp>
          <p:nvSpPr>
            <p:cNvPr id="16" name="15 CuadroTexto"/>
            <p:cNvSpPr txBox="1"/>
            <p:nvPr/>
          </p:nvSpPr>
          <p:spPr>
            <a:xfrm>
              <a:off x="611560" y="3555593"/>
              <a:ext cx="2952000" cy="116955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s-MX" sz="1400" dirty="0" smtClean="0"/>
                <a:t>Desarrollar una </a:t>
              </a:r>
              <a:r>
                <a:rPr lang="es-MX" sz="1400" dirty="0"/>
                <a:t>investigación </a:t>
              </a:r>
              <a:endParaRPr lang="es-MX" sz="1400" dirty="0" smtClean="0"/>
            </a:p>
            <a:p>
              <a:r>
                <a:rPr lang="es-MX" sz="1400" dirty="0"/>
                <a:t>p</a:t>
              </a:r>
              <a:r>
                <a:rPr lang="es-MX" sz="1400" dirty="0" smtClean="0"/>
                <a:t>ara la Educación matemática pertinente a la formación del Ingeniero de Sistemas. </a:t>
              </a:r>
            </a:p>
            <a:p>
              <a:endParaRPr lang="es-CO" sz="1400" dirty="0"/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5796136" y="3555593"/>
              <a:ext cx="2952000" cy="1169551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285750" indent="-285750" algn="r">
                <a:buFont typeface="Arial" pitchFamily="34" charset="0"/>
                <a:buChar char="•"/>
              </a:pPr>
              <a:r>
                <a:rPr lang="es-ES" sz="1400" dirty="0" smtClean="0"/>
                <a:t>Bajo rendimiento  </a:t>
              </a:r>
            </a:p>
            <a:p>
              <a:pPr marL="285750" indent="-285750" algn="r">
                <a:buFont typeface="Arial" pitchFamily="34" charset="0"/>
                <a:buChar char="•"/>
              </a:pPr>
              <a:r>
                <a:rPr lang="es-ES" sz="1400" dirty="0" smtClean="0"/>
                <a:t>Deserción estudiantil</a:t>
              </a:r>
            </a:p>
            <a:p>
              <a:pPr marL="285750" indent="-285750" algn="r">
                <a:buFont typeface="Arial" pitchFamily="34" charset="0"/>
                <a:buChar char="•"/>
              </a:pPr>
              <a:r>
                <a:rPr lang="es-ES" sz="1400" dirty="0" smtClean="0"/>
                <a:t>Apatía </a:t>
              </a:r>
            </a:p>
            <a:p>
              <a:pPr marL="285750" indent="-285750" algn="r">
                <a:buFont typeface="Arial" pitchFamily="34" charset="0"/>
                <a:buChar char="•"/>
              </a:pPr>
              <a:r>
                <a:rPr lang="es-CO" sz="1400" dirty="0" smtClean="0"/>
                <a:t>Estancamiento</a:t>
              </a:r>
            </a:p>
            <a:p>
              <a:pPr marL="285750" indent="-285750" algn="r">
                <a:buFont typeface="Arial" pitchFamily="34" charset="0"/>
                <a:buChar char="•"/>
              </a:pPr>
              <a:r>
                <a:rPr lang="es-CO" sz="1400" dirty="0" smtClean="0"/>
                <a:t>Escaso dllo de competencias</a:t>
              </a:r>
              <a:endParaRPr lang="es-CO" sz="1400" dirty="0"/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611560" y="2115433"/>
              <a:ext cx="2952328" cy="116955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s-ES" sz="1400" dirty="0"/>
                <a:t>Bajo </a:t>
              </a:r>
              <a:r>
                <a:rPr lang="es-ES" sz="1400" dirty="0" smtClean="0"/>
                <a:t>rendimiento 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s-ES" sz="1400" dirty="0" smtClean="0"/>
                <a:t>Mínimo interés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s-ES" sz="1400" dirty="0" smtClean="0"/>
                <a:t>No es visible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s-CO" sz="1400" dirty="0" smtClean="0"/>
                <a:t>Escaso Aporte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s-CO" sz="1400" dirty="0" smtClean="0"/>
                <a:t>Carencia de Responsabilidad</a:t>
              </a:r>
              <a:endParaRPr lang="es-CO" sz="1400" dirty="0"/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5796496" y="2129081"/>
              <a:ext cx="2952000" cy="1169551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285750" indent="-285750" algn="r">
                <a:buFont typeface="Arial" pitchFamily="34" charset="0"/>
                <a:buChar char="•"/>
              </a:pPr>
              <a:r>
                <a:rPr lang="es-ES" sz="1400" dirty="0" smtClean="0"/>
                <a:t>Alta abstracción  </a:t>
              </a:r>
            </a:p>
            <a:p>
              <a:pPr marL="285750" indent="-285750" algn="r">
                <a:buFont typeface="Arial" pitchFamily="34" charset="0"/>
                <a:buChar char="•"/>
              </a:pPr>
              <a:r>
                <a:rPr lang="es-ES" sz="1400" dirty="0" smtClean="0"/>
                <a:t>Falta aplicación </a:t>
              </a:r>
            </a:p>
            <a:p>
              <a:pPr marL="285750" indent="-285750" algn="r">
                <a:buFont typeface="Arial" pitchFamily="34" charset="0"/>
                <a:buChar char="•"/>
              </a:pPr>
              <a:r>
                <a:rPr lang="es-ES" sz="1400" dirty="0" smtClean="0"/>
                <a:t>Escaza Relación </a:t>
              </a:r>
            </a:p>
            <a:p>
              <a:pPr marL="285750" indent="-285750" algn="r">
                <a:buFont typeface="Arial" pitchFamily="34" charset="0"/>
                <a:buChar char="•"/>
              </a:pPr>
              <a:r>
                <a:rPr lang="es-CO" sz="1400" dirty="0" smtClean="0"/>
                <a:t>Carencia Funciones</a:t>
              </a:r>
            </a:p>
            <a:p>
              <a:pPr marL="285750" indent="-285750" algn="r">
                <a:buFont typeface="Arial" pitchFamily="34" charset="0"/>
                <a:buChar char="•"/>
              </a:pPr>
              <a:r>
                <a:rPr lang="es-CO" sz="1400" dirty="0" smtClean="0"/>
                <a:t>Falta de incorporación</a:t>
              </a:r>
              <a:endParaRPr lang="es-CO" sz="1400" dirty="0"/>
            </a:p>
          </p:txBody>
        </p:sp>
        <p:graphicFrame>
          <p:nvGraphicFramePr>
            <p:cNvPr id="20" name="19 Diagrama"/>
            <p:cNvGraphicFramePr/>
            <p:nvPr>
              <p:extLst>
                <p:ext uri="{D42A27DB-BD31-4B8C-83A1-F6EECF244321}">
                  <p14:modId xmlns="" xmlns:p14="http://schemas.microsoft.com/office/powerpoint/2010/main" val="3173704759"/>
                </p:ext>
              </p:extLst>
            </p:nvPr>
          </p:nvGraphicFramePr>
          <p:xfrm>
            <a:off x="1716360" y="1052736"/>
            <a:ext cx="6096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21" name="20 Flecha circular"/>
            <p:cNvSpPr/>
            <p:nvPr/>
          </p:nvSpPr>
          <p:spPr>
            <a:xfrm flipH="1">
              <a:off x="4387040" y="2160152"/>
              <a:ext cx="720080" cy="720080"/>
            </a:xfrm>
            <a:prstGeom prst="circularArrow">
              <a:avLst/>
            </a:prstGeom>
            <a:ln cmpd="sng"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extrusionH="57150" contourW="25400" prstMaterial="matte">
                <a:bevelT w="25400" h="55880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endParaRPr lang="es-CO" sz="1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" name="21 Flecha circular"/>
            <p:cNvSpPr/>
            <p:nvPr/>
          </p:nvSpPr>
          <p:spPr>
            <a:xfrm rot="10800000">
              <a:off x="4355977" y="3789040"/>
              <a:ext cx="720080" cy="720080"/>
            </a:xfrm>
            <a:prstGeom prst="circularArrow">
              <a:avLst/>
            </a:prstGeom>
            <a:ln cmpd="sng"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extrusionH="57150" contourW="25400" prstMaterial="matte">
                <a:bevelT w="25400" h="55880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endParaRPr lang="es-CO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pic>
        <p:nvPicPr>
          <p:cNvPr id="23" name="Picture 5" descr="logo"/>
          <p:cNvPicPr>
            <a:picLocks noChangeAspect="1" noChangeArrowheads="1"/>
          </p:cNvPicPr>
          <p:nvPr/>
        </p:nvPicPr>
        <p:blipFill>
          <a:blip r:embed="rId8" cstate="print"/>
          <a:srcRect r="63313"/>
          <a:stretch>
            <a:fillRect/>
          </a:stretch>
        </p:blipFill>
        <p:spPr bwMode="auto">
          <a:xfrm>
            <a:off x="8460432" y="6093296"/>
            <a:ext cx="459404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42144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0" y="6109524"/>
            <a:ext cx="9144000" cy="765960"/>
            <a:chOff x="0" y="6109524"/>
            <a:chExt cx="9144000" cy="765960"/>
          </a:xfrm>
        </p:grpSpPr>
        <p:sp>
          <p:nvSpPr>
            <p:cNvPr id="5" name="4 Rectángulo"/>
            <p:cNvSpPr/>
            <p:nvPr/>
          </p:nvSpPr>
          <p:spPr>
            <a:xfrm>
              <a:off x="0" y="6109524"/>
              <a:ext cx="9144000" cy="748476"/>
            </a:xfrm>
            <a:prstGeom prst="rect">
              <a:avLst/>
            </a:prstGeom>
            <a:gradFill>
              <a:gsLst>
                <a:gs pos="0">
                  <a:schemeClr val="bg2">
                    <a:tint val="80000"/>
                    <a:satMod val="300000"/>
                  </a:schemeClr>
                </a:gs>
                <a:gs pos="100000">
                  <a:srgbClr val="66FF33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6" name="Group 4"/>
            <p:cNvGrpSpPr/>
            <p:nvPr/>
          </p:nvGrpSpPr>
          <p:grpSpPr>
            <a:xfrm>
              <a:off x="39264" y="6113484"/>
              <a:ext cx="2197130" cy="762000"/>
              <a:chOff x="1066800" y="76200"/>
              <a:chExt cx="2197130" cy="762000"/>
            </a:xfrm>
          </p:grpSpPr>
          <p:sp>
            <p:nvSpPr>
              <p:cNvPr id="10" name="TextBox 5"/>
              <p:cNvSpPr txBox="1"/>
              <p:nvPr/>
            </p:nvSpPr>
            <p:spPr>
              <a:xfrm>
                <a:off x="1828800" y="99536"/>
                <a:ext cx="14351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b="1" dirty="0" smtClean="0"/>
                  <a:t>Universidad</a:t>
                </a:r>
              </a:p>
              <a:p>
                <a:pPr algn="r"/>
                <a:r>
                  <a:rPr lang="es-CO" sz="2400" b="1" dirty="0" smtClean="0"/>
                  <a:t>de Nariño</a:t>
                </a:r>
              </a:p>
            </p:txBody>
          </p:sp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066800" y="76200"/>
                <a:ext cx="762000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8" name="TextBox 5"/>
            <p:cNvSpPr txBox="1"/>
            <p:nvPr/>
          </p:nvSpPr>
          <p:spPr>
            <a:xfrm>
              <a:off x="5843194" y="6187664"/>
              <a:ext cx="2664293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b="1" dirty="0" smtClean="0"/>
                <a:t>Maestría en</a:t>
              </a:r>
              <a:endParaRPr lang="es-CO" b="1" dirty="0"/>
            </a:p>
            <a:p>
              <a:r>
                <a:rPr lang="es-CO" sz="2000" b="1" dirty="0" smtClean="0"/>
                <a:t>Docencia Universitaria</a:t>
              </a:r>
            </a:p>
          </p:txBody>
        </p:sp>
      </p:grpSp>
      <p:sp>
        <p:nvSpPr>
          <p:cNvPr id="12" name="11 Rectángulo"/>
          <p:cNvSpPr/>
          <p:nvPr/>
        </p:nvSpPr>
        <p:spPr>
          <a:xfrm>
            <a:off x="3067646" y="260648"/>
            <a:ext cx="3008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cap="none" spc="50" dirty="0" smtClean="0">
                <a:ln w="11430"/>
                <a:solidFill>
                  <a:srgbClr val="66FF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Problema</a:t>
            </a:r>
            <a:endParaRPr lang="es-ES" sz="5400" b="1" cap="none" spc="50" dirty="0">
              <a:ln w="11430"/>
              <a:solidFill>
                <a:srgbClr val="66FF3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323528" y="1352962"/>
            <a:ext cx="380609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4000" b="1" cap="none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Formulación </a:t>
            </a:r>
            <a:endParaRPr lang="es-ES" sz="4000" b="1" cap="none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14" name="13 Diagrama"/>
          <p:cNvGraphicFramePr/>
          <p:nvPr>
            <p:extLst>
              <p:ext uri="{D42A27DB-BD31-4B8C-83A1-F6EECF244321}">
                <p14:modId xmlns="" xmlns:p14="http://schemas.microsoft.com/office/powerpoint/2010/main" val="463697095"/>
              </p:ext>
            </p:extLst>
          </p:nvPr>
        </p:nvGraphicFramePr>
        <p:xfrm>
          <a:off x="420264" y="949176"/>
          <a:ext cx="833314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" name="Picture 5" descr="logo"/>
          <p:cNvPicPr>
            <a:picLocks noChangeAspect="1" noChangeArrowheads="1"/>
          </p:cNvPicPr>
          <p:nvPr/>
        </p:nvPicPr>
        <p:blipFill>
          <a:blip r:embed="rId8" cstate="print"/>
          <a:srcRect r="63313"/>
          <a:stretch>
            <a:fillRect/>
          </a:stretch>
        </p:blipFill>
        <p:spPr bwMode="auto">
          <a:xfrm>
            <a:off x="8487728" y="6106944"/>
            <a:ext cx="459404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6410727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0" y="6109524"/>
            <a:ext cx="9144000" cy="765960"/>
            <a:chOff x="0" y="6109524"/>
            <a:chExt cx="9144000" cy="765960"/>
          </a:xfrm>
        </p:grpSpPr>
        <p:sp>
          <p:nvSpPr>
            <p:cNvPr id="5" name="4 Rectángulo"/>
            <p:cNvSpPr/>
            <p:nvPr/>
          </p:nvSpPr>
          <p:spPr>
            <a:xfrm>
              <a:off x="0" y="6109524"/>
              <a:ext cx="9144000" cy="748476"/>
            </a:xfrm>
            <a:prstGeom prst="rect">
              <a:avLst/>
            </a:prstGeom>
            <a:gradFill>
              <a:gsLst>
                <a:gs pos="0">
                  <a:schemeClr val="bg2">
                    <a:tint val="80000"/>
                    <a:satMod val="300000"/>
                  </a:schemeClr>
                </a:gs>
                <a:gs pos="100000">
                  <a:srgbClr val="66FF33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6" name="Group 4"/>
            <p:cNvGrpSpPr/>
            <p:nvPr/>
          </p:nvGrpSpPr>
          <p:grpSpPr>
            <a:xfrm>
              <a:off x="39264" y="6113484"/>
              <a:ext cx="2197130" cy="762000"/>
              <a:chOff x="1066800" y="76200"/>
              <a:chExt cx="2197130" cy="762000"/>
            </a:xfrm>
          </p:grpSpPr>
          <p:sp>
            <p:nvSpPr>
              <p:cNvPr id="10" name="TextBox 5"/>
              <p:cNvSpPr txBox="1"/>
              <p:nvPr/>
            </p:nvSpPr>
            <p:spPr>
              <a:xfrm>
                <a:off x="1828800" y="99536"/>
                <a:ext cx="14351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b="1" dirty="0" smtClean="0"/>
                  <a:t>Universidad</a:t>
                </a:r>
              </a:p>
              <a:p>
                <a:pPr algn="r"/>
                <a:r>
                  <a:rPr lang="es-CO" sz="2400" b="1" dirty="0" smtClean="0"/>
                  <a:t>de Nariño</a:t>
                </a:r>
              </a:p>
            </p:txBody>
          </p:sp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066800" y="76200"/>
                <a:ext cx="762000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8" name="TextBox 5"/>
            <p:cNvSpPr txBox="1"/>
            <p:nvPr/>
          </p:nvSpPr>
          <p:spPr>
            <a:xfrm>
              <a:off x="5843194" y="6187664"/>
              <a:ext cx="2664293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b="1" dirty="0" smtClean="0"/>
                <a:t>Maestría en</a:t>
              </a:r>
              <a:endParaRPr lang="es-CO" b="1" dirty="0"/>
            </a:p>
            <a:p>
              <a:r>
                <a:rPr lang="es-CO" sz="2000" b="1" dirty="0" smtClean="0"/>
                <a:t>Docencia Universitaria</a:t>
              </a:r>
            </a:p>
          </p:txBody>
        </p:sp>
      </p:grpSp>
      <p:sp>
        <p:nvSpPr>
          <p:cNvPr id="12" name="11 Rectángulo"/>
          <p:cNvSpPr/>
          <p:nvPr/>
        </p:nvSpPr>
        <p:spPr>
          <a:xfrm>
            <a:off x="3081817" y="260648"/>
            <a:ext cx="29803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cap="none" spc="50" dirty="0" smtClean="0">
                <a:ln w="11430"/>
                <a:solidFill>
                  <a:srgbClr val="66FF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Objetivos</a:t>
            </a:r>
            <a:endParaRPr lang="es-ES" sz="5400" b="1" cap="none" spc="50" dirty="0">
              <a:ln w="11430"/>
              <a:solidFill>
                <a:srgbClr val="66FF3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14" name="13 Diagrama"/>
          <p:cNvGraphicFramePr/>
          <p:nvPr>
            <p:extLst>
              <p:ext uri="{D42A27DB-BD31-4B8C-83A1-F6EECF244321}">
                <p14:modId xmlns="" xmlns:p14="http://schemas.microsoft.com/office/powerpoint/2010/main" val="2894386610"/>
              </p:ext>
            </p:extLst>
          </p:nvPr>
        </p:nvGraphicFramePr>
        <p:xfrm>
          <a:off x="179512" y="1183978"/>
          <a:ext cx="8712968" cy="4693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14 Rectángulo"/>
          <p:cNvSpPr/>
          <p:nvPr/>
        </p:nvSpPr>
        <p:spPr>
          <a:xfrm>
            <a:off x="827584" y="980728"/>
            <a:ext cx="33023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Específicos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6095272" y="993502"/>
            <a:ext cx="24361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General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7" name="Picture 5" descr="logo"/>
          <p:cNvPicPr>
            <a:picLocks noChangeAspect="1" noChangeArrowheads="1"/>
          </p:cNvPicPr>
          <p:nvPr/>
        </p:nvPicPr>
        <p:blipFill>
          <a:blip r:embed="rId8" cstate="print"/>
          <a:srcRect r="63313"/>
          <a:stretch>
            <a:fillRect/>
          </a:stretch>
        </p:blipFill>
        <p:spPr bwMode="auto">
          <a:xfrm>
            <a:off x="8487728" y="6106944"/>
            <a:ext cx="459404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153498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0" y="6109524"/>
            <a:ext cx="9144000" cy="765960"/>
            <a:chOff x="0" y="6109524"/>
            <a:chExt cx="9144000" cy="765960"/>
          </a:xfrm>
        </p:grpSpPr>
        <p:sp>
          <p:nvSpPr>
            <p:cNvPr id="7" name="6 Rectángulo"/>
            <p:cNvSpPr/>
            <p:nvPr/>
          </p:nvSpPr>
          <p:spPr>
            <a:xfrm>
              <a:off x="0" y="6109524"/>
              <a:ext cx="9144000" cy="748476"/>
            </a:xfrm>
            <a:prstGeom prst="rect">
              <a:avLst/>
            </a:prstGeom>
            <a:gradFill>
              <a:gsLst>
                <a:gs pos="0">
                  <a:schemeClr val="bg2">
                    <a:tint val="80000"/>
                    <a:satMod val="300000"/>
                  </a:schemeClr>
                </a:gs>
                <a:gs pos="100000">
                  <a:srgbClr val="66FF33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8" name="Group 4"/>
            <p:cNvGrpSpPr/>
            <p:nvPr/>
          </p:nvGrpSpPr>
          <p:grpSpPr>
            <a:xfrm>
              <a:off x="39264" y="6113484"/>
              <a:ext cx="2197130" cy="762000"/>
              <a:chOff x="1066800" y="76200"/>
              <a:chExt cx="2197130" cy="762000"/>
            </a:xfrm>
          </p:grpSpPr>
          <p:sp>
            <p:nvSpPr>
              <p:cNvPr id="12" name="TextBox 5"/>
              <p:cNvSpPr txBox="1"/>
              <p:nvPr/>
            </p:nvSpPr>
            <p:spPr>
              <a:xfrm>
                <a:off x="1828800" y="99536"/>
                <a:ext cx="14351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b="1" dirty="0" smtClean="0"/>
                  <a:t>Universidad</a:t>
                </a:r>
              </a:p>
              <a:p>
                <a:pPr algn="r"/>
                <a:r>
                  <a:rPr lang="es-CO" sz="2400" b="1" dirty="0" smtClean="0"/>
                  <a:t>de Nariño</a:t>
                </a:r>
              </a:p>
            </p:txBody>
          </p:sp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066800" y="76200"/>
                <a:ext cx="762000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0" name="TextBox 5"/>
            <p:cNvSpPr txBox="1"/>
            <p:nvPr/>
          </p:nvSpPr>
          <p:spPr>
            <a:xfrm>
              <a:off x="5843194" y="6187664"/>
              <a:ext cx="2664293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b="1" dirty="0" smtClean="0"/>
                <a:t>Maestría en</a:t>
              </a:r>
              <a:endParaRPr lang="es-CO" b="1" dirty="0"/>
            </a:p>
            <a:p>
              <a:r>
                <a:rPr lang="es-CO" sz="2000" b="1" dirty="0" smtClean="0"/>
                <a:t>Docencia Universitaria</a:t>
              </a:r>
            </a:p>
          </p:txBody>
        </p:sp>
      </p:grpSp>
      <p:sp>
        <p:nvSpPr>
          <p:cNvPr id="14" name="13 Rectángulo"/>
          <p:cNvSpPr/>
          <p:nvPr/>
        </p:nvSpPr>
        <p:spPr>
          <a:xfrm flipH="1">
            <a:off x="1475656" y="-88"/>
            <a:ext cx="63910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cap="none" spc="50" dirty="0" smtClean="0">
                <a:ln w="11430"/>
                <a:solidFill>
                  <a:srgbClr val="66FF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Diseño metodológico</a:t>
            </a:r>
            <a:endParaRPr lang="es-ES" sz="5400" b="1" cap="none" spc="50" dirty="0">
              <a:ln w="11430"/>
              <a:solidFill>
                <a:srgbClr val="66FF3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2236394" y="836712"/>
            <a:ext cx="471654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Momentos de la investigación </a:t>
            </a:r>
            <a:endParaRPr lang="es-E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18" name="9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612043593"/>
              </p:ext>
            </p:extLst>
          </p:nvPr>
        </p:nvGraphicFramePr>
        <p:xfrm>
          <a:off x="827584" y="1412776"/>
          <a:ext cx="7620000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14 Rectángulo"/>
          <p:cNvSpPr/>
          <p:nvPr/>
        </p:nvSpPr>
        <p:spPr>
          <a:xfrm>
            <a:off x="683840" y="5671784"/>
            <a:ext cx="784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200" b="1" dirty="0" smtClean="0"/>
              <a:t>[1] </a:t>
            </a:r>
            <a:r>
              <a:rPr lang="es-ES" sz="1200" b="1" dirty="0" smtClean="0"/>
              <a:t>VALLES MARTÍNEZ, Miguel S.</a:t>
            </a:r>
            <a:r>
              <a:rPr lang="es-ES" sz="1200" dirty="0" smtClean="0"/>
              <a:t> </a:t>
            </a:r>
            <a:r>
              <a:rPr lang="es-ES" sz="1200" i="1" dirty="0" smtClean="0"/>
              <a:t>Técnicas cualitativas de investigación social. Reflexión, metodología y práctica profesional. </a:t>
            </a:r>
            <a:r>
              <a:rPr lang="es-ES" sz="1200" dirty="0" smtClean="0"/>
              <a:t>Madrid : SÍNTESIS, 1999. pp. 82-89</a:t>
            </a:r>
            <a:endParaRPr lang="es-CO" sz="1200" dirty="0" smtClean="0"/>
          </a:p>
        </p:txBody>
      </p:sp>
      <p:pic>
        <p:nvPicPr>
          <p:cNvPr id="17" name="Picture 5" descr="logo"/>
          <p:cNvPicPr>
            <a:picLocks noChangeAspect="1" noChangeArrowheads="1"/>
          </p:cNvPicPr>
          <p:nvPr/>
        </p:nvPicPr>
        <p:blipFill>
          <a:blip r:embed="rId8" cstate="print"/>
          <a:srcRect r="63313"/>
          <a:stretch>
            <a:fillRect/>
          </a:stretch>
        </p:blipFill>
        <p:spPr bwMode="auto">
          <a:xfrm>
            <a:off x="8474080" y="6120592"/>
            <a:ext cx="459404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064915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0" y="6109524"/>
            <a:ext cx="9144000" cy="765960"/>
            <a:chOff x="0" y="6109524"/>
            <a:chExt cx="9144000" cy="765960"/>
          </a:xfrm>
        </p:grpSpPr>
        <p:sp>
          <p:nvSpPr>
            <p:cNvPr id="7" name="6 Rectángulo"/>
            <p:cNvSpPr/>
            <p:nvPr/>
          </p:nvSpPr>
          <p:spPr>
            <a:xfrm>
              <a:off x="0" y="6109524"/>
              <a:ext cx="9144000" cy="748476"/>
            </a:xfrm>
            <a:prstGeom prst="rect">
              <a:avLst/>
            </a:prstGeom>
            <a:gradFill>
              <a:gsLst>
                <a:gs pos="0">
                  <a:schemeClr val="bg2">
                    <a:tint val="80000"/>
                    <a:satMod val="300000"/>
                  </a:schemeClr>
                </a:gs>
                <a:gs pos="100000">
                  <a:srgbClr val="66FF33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8" name="Group 4"/>
            <p:cNvGrpSpPr/>
            <p:nvPr/>
          </p:nvGrpSpPr>
          <p:grpSpPr>
            <a:xfrm>
              <a:off x="39264" y="6113484"/>
              <a:ext cx="2197130" cy="762000"/>
              <a:chOff x="1066800" y="76200"/>
              <a:chExt cx="2197130" cy="762000"/>
            </a:xfrm>
          </p:grpSpPr>
          <p:sp>
            <p:nvSpPr>
              <p:cNvPr id="12" name="TextBox 5"/>
              <p:cNvSpPr txBox="1"/>
              <p:nvPr/>
            </p:nvSpPr>
            <p:spPr>
              <a:xfrm>
                <a:off x="1828800" y="99536"/>
                <a:ext cx="14351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b="1" dirty="0" smtClean="0"/>
                  <a:t>Universidad</a:t>
                </a:r>
              </a:p>
              <a:p>
                <a:pPr algn="r"/>
                <a:r>
                  <a:rPr lang="es-CO" sz="2400" b="1" dirty="0" smtClean="0"/>
                  <a:t>de Nariño</a:t>
                </a:r>
              </a:p>
            </p:txBody>
          </p:sp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066800" y="76200"/>
                <a:ext cx="762000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0" name="TextBox 5"/>
            <p:cNvSpPr txBox="1"/>
            <p:nvPr/>
          </p:nvSpPr>
          <p:spPr>
            <a:xfrm>
              <a:off x="5843194" y="6187664"/>
              <a:ext cx="2664293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b="1" dirty="0" smtClean="0"/>
                <a:t>Maestría en</a:t>
              </a:r>
              <a:endParaRPr lang="es-CO" b="1" dirty="0"/>
            </a:p>
            <a:p>
              <a:r>
                <a:rPr lang="es-CO" sz="2000" b="1" dirty="0" smtClean="0"/>
                <a:t>Docencia Universitaria</a:t>
              </a:r>
            </a:p>
          </p:txBody>
        </p:sp>
      </p:grpSp>
      <p:sp>
        <p:nvSpPr>
          <p:cNvPr id="14" name="13 Rectángulo"/>
          <p:cNvSpPr/>
          <p:nvPr/>
        </p:nvSpPr>
        <p:spPr>
          <a:xfrm flipH="1">
            <a:off x="690032" y="-88"/>
            <a:ext cx="79623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4000" b="1" cap="none" spc="50" dirty="0" smtClean="0">
                <a:ln w="11430"/>
                <a:solidFill>
                  <a:srgbClr val="66FF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Técnicas de análisis de información </a:t>
            </a:r>
            <a:endParaRPr lang="es-ES" sz="4000" b="1" cap="none" spc="50" dirty="0">
              <a:ln w="11430"/>
              <a:solidFill>
                <a:srgbClr val="66FF3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3476096" y="836712"/>
            <a:ext cx="22371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Objetivo No 1</a:t>
            </a:r>
            <a:endParaRPr lang="es-E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40442" y="1484784"/>
            <a:ext cx="139525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Fuente: </a:t>
            </a:r>
            <a:endParaRPr lang="es-E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051720" y="1484784"/>
            <a:ext cx="6912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1762125" algn="l"/>
              </a:tabLst>
            </a:pPr>
            <a:r>
              <a:rPr lang="es-ES" sz="16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PEP, Documento </a:t>
            </a:r>
            <a:r>
              <a:rPr lang="es-ES" sz="1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registro </a:t>
            </a:r>
            <a:r>
              <a:rPr lang="es-ES" sz="16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calificado, Malla </a:t>
            </a:r>
            <a:r>
              <a:rPr lang="es-ES" sz="1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curricular del </a:t>
            </a:r>
            <a:r>
              <a:rPr lang="es-ES" sz="16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programa, </a:t>
            </a:r>
            <a:r>
              <a:rPr lang="es-ES" sz="16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Documentos </a:t>
            </a:r>
            <a:r>
              <a:rPr lang="es-ES" sz="1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relacionados con la investigación </a:t>
            </a:r>
            <a:endParaRPr lang="es-CO" sz="16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ea typeface="Times New Roman"/>
            </a:endParaRPr>
          </a:p>
        </p:txBody>
      </p:sp>
      <p:sp>
        <p:nvSpPr>
          <p:cNvPr id="21" name="20 Rectángulo redondeado"/>
          <p:cNvSpPr/>
          <p:nvPr/>
        </p:nvSpPr>
        <p:spPr>
          <a:xfrm>
            <a:off x="5088904" y="4993712"/>
            <a:ext cx="1255776" cy="5334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Vaciar información en la matriz</a:t>
            </a:r>
            <a:endParaRPr lang="es-CO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21 Elipse"/>
          <p:cNvSpPr/>
          <p:nvPr/>
        </p:nvSpPr>
        <p:spPr>
          <a:xfrm>
            <a:off x="2409301" y="3942152"/>
            <a:ext cx="304800" cy="304800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22 CuadroTexto"/>
          <p:cNvSpPr txBox="1"/>
          <p:nvPr/>
        </p:nvSpPr>
        <p:spPr>
          <a:xfrm>
            <a:off x="7544909" y="4198184"/>
            <a:ext cx="3497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dirty="0" smtClean="0">
                <a:solidFill>
                  <a:srgbClr val="00B050"/>
                </a:solidFill>
              </a:rPr>
              <a:t>No</a:t>
            </a:r>
            <a:endParaRPr lang="es-CO" sz="1600" dirty="0">
              <a:solidFill>
                <a:srgbClr val="00B050"/>
              </a:solidFill>
            </a:endParaRPr>
          </a:p>
        </p:txBody>
      </p:sp>
      <p:sp>
        <p:nvSpPr>
          <p:cNvPr id="24" name="23 Elipse"/>
          <p:cNvSpPr/>
          <p:nvPr/>
        </p:nvSpPr>
        <p:spPr>
          <a:xfrm>
            <a:off x="4632309" y="5109536"/>
            <a:ext cx="304800" cy="304800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25" name="24 Conector recto de flecha"/>
          <p:cNvCxnSpPr>
            <a:endCxn id="24" idx="6"/>
          </p:cNvCxnSpPr>
          <p:nvPr/>
        </p:nvCxnSpPr>
        <p:spPr>
          <a:xfrm flipH="1">
            <a:off x="4937109" y="5260412"/>
            <a:ext cx="152400" cy="1524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Rombo"/>
          <p:cNvSpPr/>
          <p:nvPr/>
        </p:nvSpPr>
        <p:spPr>
          <a:xfrm>
            <a:off x="7373908" y="3877632"/>
            <a:ext cx="381000" cy="381000"/>
          </a:xfrm>
          <a:prstGeom prst="diamon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26 CuadroTexto"/>
          <p:cNvSpPr txBox="1"/>
          <p:nvPr/>
        </p:nvSpPr>
        <p:spPr>
          <a:xfrm>
            <a:off x="7703247" y="3848783"/>
            <a:ext cx="2808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B050"/>
                </a:solidFill>
              </a:rPr>
              <a:t>Si</a:t>
            </a:r>
            <a:endParaRPr lang="es-CO" sz="1600" dirty="0">
              <a:solidFill>
                <a:srgbClr val="00B050"/>
              </a:solidFill>
            </a:endParaRPr>
          </a:p>
        </p:txBody>
      </p:sp>
      <p:sp>
        <p:nvSpPr>
          <p:cNvPr id="28" name="27 Rectángulo redondeado"/>
          <p:cNvSpPr/>
          <p:nvPr/>
        </p:nvSpPr>
        <p:spPr>
          <a:xfrm>
            <a:off x="2942701" y="3824399"/>
            <a:ext cx="1255776" cy="5334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Leer documento</a:t>
            </a:r>
            <a:endParaRPr lang="es-CO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9" name="28 Rectángulo redondeado"/>
          <p:cNvSpPr/>
          <p:nvPr/>
        </p:nvSpPr>
        <p:spPr>
          <a:xfrm>
            <a:off x="4390501" y="3824399"/>
            <a:ext cx="1255776" cy="5334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Identificar información</a:t>
            </a:r>
            <a:endParaRPr lang="es-CO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30" name="29 Conector recto de flecha"/>
          <p:cNvCxnSpPr>
            <a:stCxn id="28" idx="3"/>
            <a:endCxn id="29" idx="1"/>
          </p:cNvCxnSpPr>
          <p:nvPr/>
        </p:nvCxnSpPr>
        <p:spPr>
          <a:xfrm>
            <a:off x="4198477" y="4091099"/>
            <a:ext cx="192024" cy="0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Rectángulo redondeado"/>
          <p:cNvSpPr/>
          <p:nvPr/>
        </p:nvSpPr>
        <p:spPr>
          <a:xfrm>
            <a:off x="5874877" y="3831614"/>
            <a:ext cx="1255776" cy="5334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Seleccionar información</a:t>
            </a:r>
            <a:endParaRPr lang="es-CO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32" name="31 Conector recto de flecha"/>
          <p:cNvCxnSpPr/>
          <p:nvPr/>
        </p:nvCxnSpPr>
        <p:spPr>
          <a:xfrm>
            <a:off x="5655421" y="4090694"/>
            <a:ext cx="231648" cy="0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 de flecha"/>
          <p:cNvCxnSpPr/>
          <p:nvPr/>
        </p:nvCxnSpPr>
        <p:spPr>
          <a:xfrm>
            <a:off x="2711053" y="4080431"/>
            <a:ext cx="231648" cy="0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 de flecha"/>
          <p:cNvCxnSpPr/>
          <p:nvPr/>
        </p:nvCxnSpPr>
        <p:spPr>
          <a:xfrm>
            <a:off x="7130653" y="4089575"/>
            <a:ext cx="231648" cy="0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angular"/>
          <p:cNvCxnSpPr>
            <a:stCxn id="26" idx="2"/>
            <a:endCxn id="28" idx="2"/>
          </p:cNvCxnSpPr>
          <p:nvPr/>
        </p:nvCxnSpPr>
        <p:spPr>
          <a:xfrm rot="5400000">
            <a:off x="5517916" y="2311306"/>
            <a:ext cx="99167" cy="3993819"/>
          </a:xfrm>
          <a:prstGeom prst="bentConnector3">
            <a:avLst>
              <a:gd name="adj1" fmla="val 330520"/>
            </a:avLst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angular"/>
          <p:cNvCxnSpPr>
            <a:stCxn id="26" idx="3"/>
            <a:endCxn id="38" idx="3"/>
          </p:cNvCxnSpPr>
          <p:nvPr/>
        </p:nvCxnSpPr>
        <p:spPr>
          <a:xfrm>
            <a:off x="7754908" y="4068132"/>
            <a:ext cx="40209" cy="1165967"/>
          </a:xfrm>
          <a:prstGeom prst="bentConnector3">
            <a:avLst>
              <a:gd name="adj1" fmla="val 668529"/>
            </a:avLst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 de flecha"/>
          <p:cNvCxnSpPr/>
          <p:nvPr/>
        </p:nvCxnSpPr>
        <p:spPr>
          <a:xfrm flipH="1">
            <a:off x="6347317" y="5260007"/>
            <a:ext cx="228600" cy="0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37 Rectángulo redondeado"/>
          <p:cNvSpPr/>
          <p:nvPr/>
        </p:nvSpPr>
        <p:spPr>
          <a:xfrm>
            <a:off x="6539341" y="4967399"/>
            <a:ext cx="1255776" cy="5334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Seleccionar información por categoría</a:t>
            </a:r>
            <a:endParaRPr lang="es-CO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9" name="38 CuadroTexto"/>
          <p:cNvSpPr txBox="1"/>
          <p:nvPr/>
        </p:nvSpPr>
        <p:spPr>
          <a:xfrm>
            <a:off x="7108836" y="3501008"/>
            <a:ext cx="923651" cy="43088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CO" sz="11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Se finalizó </a:t>
            </a:r>
          </a:p>
          <a:p>
            <a:pPr algn="ctr"/>
            <a:r>
              <a:rPr lang="es-CO" sz="11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la lectura</a:t>
            </a:r>
            <a:endParaRPr lang="es-CO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0" name="39 CuadroTexto"/>
          <p:cNvSpPr txBox="1"/>
          <p:nvPr/>
        </p:nvSpPr>
        <p:spPr>
          <a:xfrm>
            <a:off x="2483768" y="4263118"/>
            <a:ext cx="559769" cy="2616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CO" sz="11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Inicio</a:t>
            </a:r>
            <a:endParaRPr lang="es-CO" sz="1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1" name="40 CuadroTexto"/>
          <p:cNvSpPr txBox="1"/>
          <p:nvPr/>
        </p:nvSpPr>
        <p:spPr>
          <a:xfrm>
            <a:off x="4610755" y="5363854"/>
            <a:ext cx="359394" cy="2616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CO" sz="1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Fin</a:t>
            </a:r>
            <a:endParaRPr lang="es-CO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3" name="42 Rectángulo"/>
          <p:cNvSpPr/>
          <p:nvPr/>
        </p:nvSpPr>
        <p:spPr>
          <a:xfrm>
            <a:off x="386971" y="2185700"/>
            <a:ext cx="376051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Técnica de recolección:  </a:t>
            </a:r>
            <a:endParaRPr lang="es-E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4" name="43 Rectángulo"/>
          <p:cNvSpPr/>
          <p:nvPr/>
        </p:nvSpPr>
        <p:spPr>
          <a:xfrm>
            <a:off x="3931464" y="2304764"/>
            <a:ext cx="44644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1762125" algn="l"/>
              </a:tabLst>
            </a:pPr>
            <a:r>
              <a:rPr lang="es-ES" sz="16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Revisión Documental </a:t>
            </a:r>
            <a:endParaRPr lang="es-CO" sz="16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ea typeface="Times New Roman"/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358360" y="2977788"/>
            <a:ext cx="325012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Técnica de análisis:  </a:t>
            </a:r>
            <a:endParaRPr lang="es-E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6" name="45 Rectángulo"/>
          <p:cNvSpPr/>
          <p:nvPr/>
        </p:nvSpPr>
        <p:spPr>
          <a:xfrm>
            <a:off x="3314456" y="3090446"/>
            <a:ext cx="44644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1762125" algn="l"/>
              </a:tabLst>
            </a:pPr>
            <a:r>
              <a:rPr lang="es-ES" sz="16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Análisis Documental  </a:t>
            </a:r>
            <a:endParaRPr lang="es-CO" sz="16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ea typeface="Times New Roman"/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409184" y="3789040"/>
            <a:ext cx="145790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Proceso:</a:t>
            </a:r>
            <a:endParaRPr lang="es-E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2" name="Picture 5" descr="logo"/>
          <p:cNvPicPr>
            <a:picLocks noChangeAspect="1" noChangeArrowheads="1"/>
          </p:cNvPicPr>
          <p:nvPr/>
        </p:nvPicPr>
        <p:blipFill>
          <a:blip r:embed="rId3" cstate="print"/>
          <a:srcRect r="63313"/>
          <a:stretch>
            <a:fillRect/>
          </a:stretch>
        </p:blipFill>
        <p:spPr bwMode="auto">
          <a:xfrm>
            <a:off x="8474080" y="6120592"/>
            <a:ext cx="459404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745124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="" xmlns:p14="http://schemas.microsoft.com/office/powerpoint/2010/main" val="2888405397"/>
              </p:ext>
            </p:extLst>
          </p:nvPr>
        </p:nvGraphicFramePr>
        <p:xfrm>
          <a:off x="107504" y="188640"/>
          <a:ext cx="8928992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Rectángulo"/>
          <p:cNvSpPr/>
          <p:nvPr/>
        </p:nvSpPr>
        <p:spPr>
          <a:xfrm rot="16200000">
            <a:off x="-1498738" y="2586971"/>
            <a:ext cx="417646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6600" b="1" cap="none" spc="50" dirty="0" smtClean="0">
                <a:ln w="11430"/>
                <a:solidFill>
                  <a:srgbClr val="66FF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Hallazgos </a:t>
            </a:r>
            <a:endParaRPr lang="es-ES" sz="6600" b="1" cap="none" spc="50" dirty="0">
              <a:ln w="11430"/>
              <a:solidFill>
                <a:srgbClr val="66FF3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19075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03" y="4769638"/>
            <a:ext cx="1910317" cy="15919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2899" b="97464" l="750" r="9825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128" y="1052736"/>
            <a:ext cx="3080764" cy="191692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9130" b="100000" l="1522" r="98696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975192"/>
            <a:ext cx="2664296" cy="216024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0" b="98667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715046"/>
            <a:ext cx="2086323" cy="17284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ackgroundRemoval t="1754" b="97544" l="1506" r="98494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92" y="2314572"/>
            <a:ext cx="2141387" cy="1820859"/>
          </a:xfrm>
          <a:prstGeom prst="rect">
            <a:avLst/>
          </a:prstGeom>
        </p:spPr>
      </p:pic>
      <p:sp>
        <p:nvSpPr>
          <p:cNvPr id="8" name="7 Flecha abajo"/>
          <p:cNvSpPr/>
          <p:nvPr/>
        </p:nvSpPr>
        <p:spPr>
          <a:xfrm>
            <a:off x="4256672" y="3031255"/>
            <a:ext cx="648072" cy="1189833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lecha abajo"/>
          <p:cNvSpPr/>
          <p:nvPr/>
        </p:nvSpPr>
        <p:spPr>
          <a:xfrm rot="16200000">
            <a:off x="2500919" y="4948439"/>
            <a:ext cx="648072" cy="1189833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Flecha abajo"/>
          <p:cNvSpPr/>
          <p:nvPr/>
        </p:nvSpPr>
        <p:spPr>
          <a:xfrm rot="18830929">
            <a:off x="2945709" y="3638087"/>
            <a:ext cx="648072" cy="1189833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Flecha abajo"/>
          <p:cNvSpPr/>
          <p:nvPr/>
        </p:nvSpPr>
        <p:spPr>
          <a:xfrm rot="2810907">
            <a:off x="5568112" y="3633130"/>
            <a:ext cx="648072" cy="1189833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Flecha abajo"/>
          <p:cNvSpPr/>
          <p:nvPr/>
        </p:nvSpPr>
        <p:spPr>
          <a:xfrm rot="5400000" flipH="1">
            <a:off x="5963945" y="4953380"/>
            <a:ext cx="648072" cy="1189833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Elipse"/>
          <p:cNvSpPr/>
          <p:nvPr/>
        </p:nvSpPr>
        <p:spPr>
          <a:xfrm>
            <a:off x="3474464" y="4224856"/>
            <a:ext cx="2232248" cy="238614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CO" dirty="0">
                <a:solidFill>
                  <a:sysClr val="windowText" lastClr="000000"/>
                </a:solidFill>
              </a:rPr>
              <a:t>Cursos área de las   Matemáticas y la Ingeniería de Sistemas</a:t>
            </a:r>
            <a:endParaRPr lang="es-ES" dirty="0">
              <a:solidFill>
                <a:sysClr val="windowText" lastClr="000000"/>
              </a:solidFill>
            </a:endParaRPr>
          </a:p>
          <a:p>
            <a:pPr algn="ctr"/>
            <a:endParaRPr lang="es-ES" dirty="0">
              <a:solidFill>
                <a:sysClr val="windowText" lastClr="000000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 flipH="1">
            <a:off x="2365012" y="-66293"/>
            <a:ext cx="43393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4800" b="1" cap="none" spc="50" dirty="0" smtClean="0">
                <a:ln w="11430"/>
                <a:solidFill>
                  <a:srgbClr val="66FF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Qué se observa </a:t>
            </a:r>
            <a:endParaRPr lang="es-ES" sz="4800" b="1" cap="none" spc="50" dirty="0">
              <a:ln w="11430"/>
              <a:solidFill>
                <a:srgbClr val="66FF3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23480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3463</TotalTime>
  <Words>919</Words>
  <Application>Microsoft Office PowerPoint</Application>
  <PresentationFormat>Presentación en pantalla (4:3)</PresentationFormat>
  <Paragraphs>253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Educación Matemática Pertinente a la Formación del Ingeniero de Sistemas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Preguntas??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Ivancho</dc:creator>
  <cp:lastModifiedBy>Docencia Universitaria</cp:lastModifiedBy>
  <cp:revision>116</cp:revision>
  <dcterms:created xsi:type="dcterms:W3CDTF">2011-07-02T13:31:46Z</dcterms:created>
  <dcterms:modified xsi:type="dcterms:W3CDTF">2012-11-21T14:42:03Z</dcterms:modified>
</cp:coreProperties>
</file>