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9103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114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2286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0469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597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272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628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2876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860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8216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2229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06BC-3599-42FE-938B-CD5AEB29241F}" type="datetimeFigureOut">
              <a:rPr lang="es-ES" smtClean="0"/>
              <a:pPr/>
              <a:t>20/11/2012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50DB-531A-4708-A57B-F2D6CBE382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870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91880" y="836712"/>
            <a:ext cx="5372890" cy="1944216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  <a:cs typeface="Microsoft Sans Serif" pitchFamily="34" charset="0"/>
              </a:rPr>
              <a:t>FACTORES ASOCIADOS AL BAJO INGRESO A LA EDUCACIÓN SUPERIOR EN ESTUDIANTES DE LA INSTITUCIÓN EDUCATIVA RAFAEL URIBE </a:t>
            </a:r>
            <a:r>
              <a:rPr lang="es-ES" sz="2000" b="1" dirty="0" err="1">
                <a:solidFill>
                  <a:schemeClr val="bg1"/>
                </a:solidFill>
                <a:cs typeface="Microsoft Sans Serif" pitchFamily="34" charset="0"/>
              </a:rPr>
              <a:t>URIBE</a:t>
            </a:r>
            <a:r>
              <a:rPr lang="es-ES" sz="2000" b="1" dirty="0">
                <a:solidFill>
                  <a:schemeClr val="bg1"/>
                </a:solidFill>
                <a:cs typeface="Microsoft Sans Serif" pitchFamily="34" charset="0"/>
              </a:rPr>
              <a:t> MUNICIPIO DE BUESACO – NARIÑO. </a:t>
            </a:r>
            <a:r>
              <a:rPr lang="es-ES" sz="1800" dirty="0"/>
              <a:t/>
            </a:r>
            <a:br>
              <a:rPr lang="es-ES" sz="1800" dirty="0"/>
            </a:br>
            <a:endParaRPr lang="es-ES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372200" y="3645024"/>
            <a:ext cx="2592288" cy="792088"/>
          </a:xfrm>
        </p:spPr>
        <p:txBody>
          <a:bodyPr>
            <a:normAutofit/>
          </a:bodyPr>
          <a:lstStyle/>
          <a:p>
            <a:pPr algn="r"/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C.P. Jairo Alvear Moreno</a:t>
            </a:r>
          </a:p>
          <a:p>
            <a:pPr algn="r"/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D.G. Sandra L. Fuertes Bravo</a:t>
            </a:r>
            <a:endParaRPr lang="es-E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2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12241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4800" dirty="0"/>
              <a:t>Bajo ingreso de bachilleres a la Educación </a:t>
            </a:r>
            <a:r>
              <a:rPr lang="es-ES" sz="4800" dirty="0" smtClean="0"/>
              <a:t>Superior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10" name="Picture 2" descr="C:\Users\Tatis\Desktop\ponencia\BUESA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4" y="3269689"/>
            <a:ext cx="3347866" cy="361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796134" y="3140968"/>
            <a:ext cx="3347866" cy="12872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610428" y="4581128"/>
            <a:ext cx="4240088" cy="72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</a:rPr>
              <a:t>Contexto Regional</a:t>
            </a:r>
          </a:p>
          <a:p>
            <a:pPr marL="0" indent="0">
              <a:buFont typeface="Arial" pitchFamily="34" charset="0"/>
              <a:buNone/>
            </a:pPr>
            <a:endParaRPr lang="es-ES" dirty="0" smtClean="0"/>
          </a:p>
          <a:p>
            <a:pPr marL="0" indent="0">
              <a:buFont typeface="Arial" pitchFamily="34" charset="0"/>
              <a:buNone/>
            </a:pPr>
            <a:endParaRPr lang="es-ES" dirty="0" smtClean="0"/>
          </a:p>
          <a:p>
            <a:pPr marL="0" indent="0">
              <a:buFont typeface="Arial" pitchFamily="34" charset="0"/>
              <a:buNone/>
            </a:pPr>
            <a:endParaRPr lang="es-ES" dirty="0" smtClean="0"/>
          </a:p>
          <a:p>
            <a:pPr marL="0" indent="0">
              <a:buFont typeface="Arial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631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4386245"/>
          </a:xfrm>
        </p:spPr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¿Cómo los factores personales, familiares y sociales del bachiller egresado de la Institución Educativa Rafael Uribe 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Uribe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municipio de Buesaco se asocian al bajo ingreso  a la educación superior?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1029" name="Picture 5" descr="C:\Users\Tatis\Desktop\ponencia\BUESACOPOBL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976" y="4797152"/>
            <a:ext cx="7285536" cy="20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atis\Desktop\ponencia\BUESAC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811426"/>
            <a:ext cx="1894977" cy="20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" y="4761149"/>
            <a:ext cx="9144001" cy="1080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75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correciones\fotos\102_7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73"/>
            <a:ext cx="9138173" cy="68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95735" y="764704"/>
            <a:ext cx="6942437" cy="72008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339752" y="731398"/>
            <a:ext cx="6960096" cy="786691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solidFill>
                  <a:schemeClr val="bg1"/>
                </a:solidFill>
              </a:rPr>
              <a:t>Institución Educativa Rafael Uribe </a:t>
            </a:r>
            <a:r>
              <a:rPr lang="es-ES" sz="3200" dirty="0" err="1" smtClean="0">
                <a:solidFill>
                  <a:schemeClr val="bg1"/>
                </a:solidFill>
              </a:rPr>
              <a:t>Uribe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5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9944" y="836712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600" dirty="0"/>
              <a:t>Comprender los factores asociados al  ingreso de bachilleres del municipio de Buesaco a la Educación Superior en el Departamento de Nariño.</a:t>
            </a:r>
          </a:p>
          <a:p>
            <a:pPr marL="0" indent="0" algn="ctr">
              <a:buNone/>
            </a:pPr>
            <a:endParaRPr lang="es-ES" sz="2600" dirty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4734744" cy="7647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19944" y="2688495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2600" dirty="0">
                <a:solidFill>
                  <a:schemeClr val="accent6">
                    <a:lumMod val="50000"/>
                  </a:schemeClr>
                </a:solidFill>
              </a:rPr>
              <a:t>Identificar los factores personales, de motivación y expectativas que influyen en la perspectiva de ingresar a la </a:t>
            </a: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</a:rPr>
              <a:t>Educación </a:t>
            </a:r>
            <a:r>
              <a:rPr lang="es-ES" sz="2600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</a:rPr>
              <a:t>uperior</a:t>
            </a: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s-ES" sz="2600" dirty="0">
                <a:solidFill>
                  <a:schemeClr val="accent6">
                    <a:lumMod val="50000"/>
                  </a:schemeClr>
                </a:solidFill>
              </a:rPr>
              <a:t>Analizar los factores familiares y sociales referentes a las pautas familiares, sus costumbres, hábitos, expectativas y experiencias del entorno </a:t>
            </a: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</a:rPr>
              <a:t>relacionadas con el </a:t>
            </a:r>
            <a:r>
              <a:rPr lang="es-ES" sz="2600" dirty="0">
                <a:solidFill>
                  <a:schemeClr val="accent6">
                    <a:lumMod val="50000"/>
                  </a:schemeClr>
                </a:solidFill>
              </a:rPr>
              <a:t>ingreso a la </a:t>
            </a: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</a:rPr>
              <a:t>Educación </a:t>
            </a: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</a:rPr>
              <a:t>uperior </a:t>
            </a:r>
            <a:endParaRPr lang="es-ES" sz="2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2600" dirty="0">
                <a:solidFill>
                  <a:schemeClr val="accent6">
                    <a:lumMod val="50000"/>
                  </a:schemeClr>
                </a:solidFill>
              </a:rPr>
              <a:t>Diseñar una propuesta de formación vocacional y profesional que permita orientar a los bachilleres de la Institución Rafael Uribe </a:t>
            </a:r>
            <a:r>
              <a:rPr lang="es-ES" sz="2600" dirty="0" err="1">
                <a:solidFill>
                  <a:schemeClr val="accent6">
                    <a:lumMod val="50000"/>
                  </a:schemeClr>
                </a:solidFill>
              </a:rPr>
              <a:t>Uribe</a:t>
            </a:r>
            <a:r>
              <a:rPr lang="es-ES" sz="2600" dirty="0">
                <a:solidFill>
                  <a:schemeClr val="accent6">
                    <a:lumMod val="50000"/>
                  </a:schemeClr>
                </a:solidFill>
              </a:rPr>
              <a:t> hacia un proyecto de vida con calidad. </a:t>
            </a:r>
          </a:p>
          <a:p>
            <a:pPr lvl="0"/>
            <a:endParaRPr lang="es-ES" sz="25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s-ES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9944" y="-44299"/>
            <a:ext cx="2448272" cy="853302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chemeClr val="bg1"/>
                </a:solidFill>
              </a:rPr>
              <a:t>Objetivos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20072" y="2204864"/>
            <a:ext cx="3923928" cy="4836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436096" y="1988840"/>
            <a:ext cx="3707904" cy="853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 smtClean="0">
                <a:solidFill>
                  <a:schemeClr val="bg1"/>
                </a:solidFill>
              </a:rPr>
              <a:t>Objetivos Específicos</a:t>
            </a:r>
            <a:endParaRPr lang="es-E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3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8714"/>
            <a:ext cx="4968552" cy="2736304"/>
          </a:xfrm>
        </p:spPr>
        <p:txBody>
          <a:bodyPr/>
          <a:lstStyle/>
          <a:p>
            <a:r>
              <a:rPr lang="es-ES" dirty="0" smtClean="0"/>
              <a:t>Antecedentes</a:t>
            </a:r>
          </a:p>
          <a:p>
            <a:r>
              <a:rPr lang="es-ES" dirty="0" smtClean="0"/>
              <a:t>Educación (normatividad)</a:t>
            </a:r>
          </a:p>
          <a:p>
            <a:r>
              <a:rPr lang="es-ES" dirty="0" smtClean="0"/>
              <a:t>Motivación</a:t>
            </a:r>
          </a:p>
          <a:p>
            <a:r>
              <a:rPr lang="es-ES" dirty="0" smtClean="0"/>
              <a:t>Adolescencia</a:t>
            </a:r>
          </a:p>
          <a:p>
            <a:endParaRPr lang="es-ES" dirty="0"/>
          </a:p>
        </p:txBody>
      </p:sp>
      <p:pic>
        <p:nvPicPr>
          <p:cNvPr id="3074" name="Picture 2" descr="I:\correciones\fotos\102_7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8123"/>
            <a:ext cx="3728004" cy="49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436096" y="1700808"/>
            <a:ext cx="3707904" cy="1873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246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correciones\fotos\102_7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31840" y="5301208"/>
            <a:ext cx="6192688" cy="10081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347864" y="5378613"/>
            <a:ext cx="5796136" cy="853302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chemeClr val="bg1"/>
                </a:solidFill>
              </a:rPr>
              <a:t>Gracias por su atención…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2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163</Words>
  <Application>Microsoft Office PowerPoint</Application>
  <PresentationFormat>Presentación en pantalla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FACTORES ASOCIADOS AL BAJO INGRESO A LA EDUCACIÓN SUPERIOR EN ESTUDIANTES DE LA INSTITUCIÓN EDUCATIVA RAFAEL URIBE URIBE MUNICIPIO DE BUESACO – NARIÑO.  </vt:lpstr>
      <vt:lpstr>Diapositiva 2</vt:lpstr>
      <vt:lpstr>Diapositiva 3</vt:lpstr>
      <vt:lpstr>Institución Educativa Rafael Uribe Uribe</vt:lpstr>
      <vt:lpstr>Objetivos</vt:lpstr>
      <vt:lpstr>Diapositiva 6</vt:lpstr>
      <vt:lpstr>Gracias por su atención…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Tatis</dc:creator>
  <cp:lastModifiedBy>Bienestar</cp:lastModifiedBy>
  <cp:revision>16</cp:revision>
  <dcterms:created xsi:type="dcterms:W3CDTF">2012-11-19T19:26:31Z</dcterms:created>
  <dcterms:modified xsi:type="dcterms:W3CDTF">2012-11-20T16:15:40Z</dcterms:modified>
</cp:coreProperties>
</file>