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8" r:id="rId9"/>
    <p:sldId id="266" r:id="rId10"/>
    <p:sldId id="269" r:id="rId11"/>
    <p:sldId id="270" r:id="rId12"/>
    <p:sldId id="271" r:id="rId13"/>
    <p:sldId id="274" r:id="rId14"/>
    <p:sldId id="275" r:id="rId15"/>
    <p:sldId id="279" r:id="rId16"/>
    <p:sldId id="278" r:id="rId17"/>
    <p:sldId id="276" r:id="rId18"/>
    <p:sldId id="277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23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966C7-8804-408C-8FE3-7B0B9D5E743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6912A0C-7A71-4D34-925A-56BC3930E103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Al/Fe-PILC</a:t>
          </a:r>
          <a:endParaRPr lang="es-CO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2BEEE6-9FBA-426B-9984-434197310AB4}" type="parTrans" cxnId="{BE467DD9-4622-4326-8FF2-EF310C9C2F5C}">
      <dgm:prSet/>
      <dgm:spPr/>
      <dgm:t>
        <a:bodyPr/>
        <a:lstStyle/>
        <a:p>
          <a:endParaRPr lang="es-CO" sz="1600"/>
        </a:p>
      </dgm:t>
    </dgm:pt>
    <dgm:pt modelId="{6053F721-BA4B-4DFE-8A96-DD308C9C094A}" type="sibTrans" cxnId="{BE467DD9-4622-4326-8FF2-EF310C9C2F5C}">
      <dgm:prSet/>
      <dgm:spPr/>
      <dgm:t>
        <a:bodyPr/>
        <a:lstStyle/>
        <a:p>
          <a:endParaRPr lang="es-CO" sz="1600"/>
        </a:p>
      </dgm:t>
    </dgm:pt>
    <dgm:pt modelId="{D788AA5A-73E1-4025-9E62-2EDEAFF76B98}">
      <dgm:prSet phldrT="[Texto]" custT="1"/>
      <dgm:spPr/>
      <dgm:t>
        <a:bodyPr/>
        <a:lstStyle/>
        <a:p>
          <a:r>
            <a:rPr lang="es-CO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Drinking</a:t>
          </a:r>
          <a:r>
            <a:rPr lang="es-C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O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</a:t>
          </a:r>
          <a:endParaRPr lang="es-CO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26C83A-19D1-4A9E-B450-AF32EFF89071}" type="parTrans" cxnId="{CC315D1A-557F-440F-80DB-9746D37FD420}">
      <dgm:prSet/>
      <dgm:spPr/>
      <dgm:t>
        <a:bodyPr/>
        <a:lstStyle/>
        <a:p>
          <a:endParaRPr lang="es-CO" sz="1600"/>
        </a:p>
      </dgm:t>
    </dgm:pt>
    <dgm:pt modelId="{B22F4CD6-0472-4735-A62E-C1BFA29D91A8}" type="sibTrans" cxnId="{CC315D1A-557F-440F-80DB-9746D37FD420}">
      <dgm:prSet/>
      <dgm:spPr/>
      <dgm:t>
        <a:bodyPr/>
        <a:lstStyle/>
        <a:p>
          <a:endParaRPr lang="es-CO" sz="1600"/>
        </a:p>
      </dgm:t>
    </dgm:pt>
    <dgm:pt modelId="{0E9955BF-2C0C-445A-881B-E09640C9588D}">
      <dgm:prSet phldrT="[Texto]" custT="1"/>
      <dgm:spPr/>
      <dgm:t>
        <a:bodyPr/>
        <a:lstStyle/>
        <a:p>
          <a:r>
            <a:rPr lang="es-CO" sz="2800" b="1" dirty="0" smtClean="0"/>
            <a:t>CWPO</a:t>
          </a:r>
          <a:endParaRPr lang="es-CO" sz="2800" b="1" dirty="0"/>
        </a:p>
      </dgm:t>
    </dgm:pt>
    <dgm:pt modelId="{715CEDB6-C7E9-49C6-B24F-851CA862E18E}" type="sibTrans" cxnId="{31A0B564-0C5E-4CD1-A458-FDE0A4A8FF20}">
      <dgm:prSet/>
      <dgm:spPr/>
      <dgm:t>
        <a:bodyPr/>
        <a:lstStyle/>
        <a:p>
          <a:endParaRPr lang="es-CO" sz="1600"/>
        </a:p>
      </dgm:t>
    </dgm:pt>
    <dgm:pt modelId="{05959D0A-4B29-470D-BE47-9966FA1B41AD}" type="parTrans" cxnId="{31A0B564-0C5E-4CD1-A458-FDE0A4A8FF20}">
      <dgm:prSet/>
      <dgm:spPr/>
      <dgm:t>
        <a:bodyPr/>
        <a:lstStyle/>
        <a:p>
          <a:endParaRPr lang="es-CO" sz="1600"/>
        </a:p>
      </dgm:t>
    </dgm:pt>
    <dgm:pt modelId="{97CB40D1-7AB6-48F8-81EB-4B45374262DC}" type="pres">
      <dgm:prSet presAssocID="{FC8966C7-8804-408C-8FE3-7B0B9D5E7434}" presName="Name0" presStyleCnt="0">
        <dgm:presLayoutVars>
          <dgm:chMax val="7"/>
          <dgm:chPref val="7"/>
          <dgm:dir val="rev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CA7E035-AEA0-430A-8549-E238491538F9}" type="pres">
      <dgm:prSet presAssocID="{76912A0C-7A71-4D34-925A-56BC3930E103}" presName="Accent1" presStyleCnt="0"/>
      <dgm:spPr/>
    </dgm:pt>
    <dgm:pt modelId="{F416ADD8-B0AA-4492-915E-2864795DD7A9}" type="pres">
      <dgm:prSet presAssocID="{76912A0C-7A71-4D34-925A-56BC3930E103}" presName="Accent" presStyleLbl="node1" presStyleIdx="0" presStyleCnt="3" custLinFactNeighborX="1256" custLinFactNeighborY="0"/>
      <dgm:spPr/>
    </dgm:pt>
    <dgm:pt modelId="{4EE9B10A-1098-4A33-81DD-BD857CB7915B}" type="pres">
      <dgm:prSet presAssocID="{76912A0C-7A71-4D34-925A-56BC3930E103}" presName="Parent1" presStyleLbl="revTx" presStyleIdx="0" presStyleCnt="3" custScaleX="123542" custLinFactNeighborX="1095" custLinFactNeighborY="9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FB2EDC-0D2E-4C9C-B351-96BF7FF7B293}" type="pres">
      <dgm:prSet presAssocID="{0E9955BF-2C0C-445A-881B-E09640C9588D}" presName="Accent2" presStyleCnt="0"/>
      <dgm:spPr/>
    </dgm:pt>
    <dgm:pt modelId="{D666F6EA-A14F-4110-87CD-A493EC28B737}" type="pres">
      <dgm:prSet presAssocID="{0E9955BF-2C0C-445A-881B-E09640C9588D}" presName="Accent" presStyleLbl="node1" presStyleIdx="1" presStyleCnt="3" custLinFactNeighborY="2996"/>
      <dgm:spPr/>
    </dgm:pt>
    <dgm:pt modelId="{E9E86207-1259-4F2D-9F77-0C59D241A5A8}" type="pres">
      <dgm:prSet presAssocID="{0E9955BF-2C0C-445A-881B-E09640C9588D}" presName="Parent2" presStyleLbl="revTx" presStyleIdx="1" presStyleCnt="3" custScaleX="141360" custLinFactNeighborX="-1614" custLinFactNeighborY="73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9AE9F8-1E71-444D-9AAA-2E39DA22BA66}" type="pres">
      <dgm:prSet presAssocID="{D788AA5A-73E1-4025-9E62-2EDEAFF76B98}" presName="Accent3" presStyleCnt="0"/>
      <dgm:spPr/>
    </dgm:pt>
    <dgm:pt modelId="{B942226A-7E2F-46DE-9F08-9B7531CE30F7}" type="pres">
      <dgm:prSet presAssocID="{D788AA5A-73E1-4025-9E62-2EDEAFF76B98}" presName="Accent" presStyleLbl="node1" presStyleIdx="2" presStyleCnt="3" custLinFactNeighborY="-3408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s-CO"/>
        </a:p>
      </dgm:t>
    </dgm:pt>
    <dgm:pt modelId="{B1B0669A-A2F7-4FDC-9802-7FC22F6B59E7}" type="pres">
      <dgm:prSet presAssocID="{D788AA5A-73E1-4025-9E62-2EDEAFF76B98}" presName="Parent3" presStyleLbl="revTx" presStyleIdx="2" presStyleCnt="3" custScaleX="124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5A23436-BC4C-43EB-969E-2ACAA1BEB094}" type="presOf" srcId="{D788AA5A-73E1-4025-9E62-2EDEAFF76B98}" destId="{B1B0669A-A2F7-4FDC-9802-7FC22F6B59E7}" srcOrd="0" destOrd="0" presId="urn:microsoft.com/office/officeart/2009/layout/CircleArrowProcess"/>
    <dgm:cxn modelId="{291551ED-B908-4C42-8CF2-CF6E6A0F7882}" type="presOf" srcId="{FC8966C7-8804-408C-8FE3-7B0B9D5E7434}" destId="{97CB40D1-7AB6-48F8-81EB-4B45374262DC}" srcOrd="0" destOrd="0" presId="urn:microsoft.com/office/officeart/2009/layout/CircleArrowProcess"/>
    <dgm:cxn modelId="{BE467DD9-4622-4326-8FF2-EF310C9C2F5C}" srcId="{FC8966C7-8804-408C-8FE3-7B0B9D5E7434}" destId="{76912A0C-7A71-4D34-925A-56BC3930E103}" srcOrd="0" destOrd="0" parTransId="{722BEEE6-9FBA-426B-9984-434197310AB4}" sibTransId="{6053F721-BA4B-4DFE-8A96-DD308C9C094A}"/>
    <dgm:cxn modelId="{7173FB40-7739-4B83-B778-309945F6EC2A}" type="presOf" srcId="{76912A0C-7A71-4D34-925A-56BC3930E103}" destId="{4EE9B10A-1098-4A33-81DD-BD857CB7915B}" srcOrd="0" destOrd="0" presId="urn:microsoft.com/office/officeart/2009/layout/CircleArrowProcess"/>
    <dgm:cxn modelId="{4F89ED1B-6108-4C0F-A8A4-0CD383EDFE0D}" type="presOf" srcId="{0E9955BF-2C0C-445A-881B-E09640C9588D}" destId="{E9E86207-1259-4F2D-9F77-0C59D241A5A8}" srcOrd="0" destOrd="0" presId="urn:microsoft.com/office/officeart/2009/layout/CircleArrowProcess"/>
    <dgm:cxn modelId="{31A0B564-0C5E-4CD1-A458-FDE0A4A8FF20}" srcId="{FC8966C7-8804-408C-8FE3-7B0B9D5E7434}" destId="{0E9955BF-2C0C-445A-881B-E09640C9588D}" srcOrd="1" destOrd="0" parTransId="{05959D0A-4B29-470D-BE47-9966FA1B41AD}" sibTransId="{715CEDB6-C7E9-49C6-B24F-851CA862E18E}"/>
    <dgm:cxn modelId="{CC315D1A-557F-440F-80DB-9746D37FD420}" srcId="{FC8966C7-8804-408C-8FE3-7B0B9D5E7434}" destId="{D788AA5A-73E1-4025-9E62-2EDEAFF76B98}" srcOrd="2" destOrd="0" parTransId="{2326C83A-19D1-4A9E-B450-AF32EFF89071}" sibTransId="{B22F4CD6-0472-4735-A62E-C1BFA29D91A8}"/>
    <dgm:cxn modelId="{4F037361-0F23-42AE-B1BC-1AB1C4036F06}" type="presParOf" srcId="{97CB40D1-7AB6-48F8-81EB-4B45374262DC}" destId="{ACA7E035-AEA0-430A-8549-E238491538F9}" srcOrd="0" destOrd="0" presId="urn:microsoft.com/office/officeart/2009/layout/CircleArrowProcess"/>
    <dgm:cxn modelId="{A9361B6E-C680-4D9A-A023-F9FF670923A7}" type="presParOf" srcId="{ACA7E035-AEA0-430A-8549-E238491538F9}" destId="{F416ADD8-B0AA-4492-915E-2864795DD7A9}" srcOrd="0" destOrd="0" presId="urn:microsoft.com/office/officeart/2009/layout/CircleArrowProcess"/>
    <dgm:cxn modelId="{1F3EE4EE-63B6-4B14-B42D-058EBAD779AC}" type="presParOf" srcId="{97CB40D1-7AB6-48F8-81EB-4B45374262DC}" destId="{4EE9B10A-1098-4A33-81DD-BD857CB7915B}" srcOrd="1" destOrd="0" presId="urn:microsoft.com/office/officeart/2009/layout/CircleArrowProcess"/>
    <dgm:cxn modelId="{53FF6046-F081-43DD-8BA2-8E0E0921CCCC}" type="presParOf" srcId="{97CB40D1-7AB6-48F8-81EB-4B45374262DC}" destId="{84FB2EDC-0D2E-4C9C-B351-96BF7FF7B293}" srcOrd="2" destOrd="0" presId="urn:microsoft.com/office/officeart/2009/layout/CircleArrowProcess"/>
    <dgm:cxn modelId="{872C575A-0EA5-4544-9C04-BB7404F8EAA3}" type="presParOf" srcId="{84FB2EDC-0D2E-4C9C-B351-96BF7FF7B293}" destId="{D666F6EA-A14F-4110-87CD-A493EC28B737}" srcOrd="0" destOrd="0" presId="urn:microsoft.com/office/officeart/2009/layout/CircleArrowProcess"/>
    <dgm:cxn modelId="{D02EB30A-7A3E-4727-9A09-EEFE3E797B7C}" type="presParOf" srcId="{97CB40D1-7AB6-48F8-81EB-4B45374262DC}" destId="{E9E86207-1259-4F2D-9F77-0C59D241A5A8}" srcOrd="3" destOrd="0" presId="urn:microsoft.com/office/officeart/2009/layout/CircleArrowProcess"/>
    <dgm:cxn modelId="{C2360B00-B258-478F-A727-5A07EE1AF452}" type="presParOf" srcId="{97CB40D1-7AB6-48F8-81EB-4B45374262DC}" destId="{BE9AE9F8-1E71-444D-9AAA-2E39DA22BA66}" srcOrd="4" destOrd="0" presId="urn:microsoft.com/office/officeart/2009/layout/CircleArrowProcess"/>
    <dgm:cxn modelId="{27111230-0B59-494E-ADC0-71E706C400CC}" type="presParOf" srcId="{BE9AE9F8-1E71-444D-9AAA-2E39DA22BA66}" destId="{B942226A-7E2F-46DE-9F08-9B7531CE30F7}" srcOrd="0" destOrd="0" presId="urn:microsoft.com/office/officeart/2009/layout/CircleArrowProcess"/>
    <dgm:cxn modelId="{C62FD60E-260E-4A48-BC03-6ED6EC687C3F}" type="presParOf" srcId="{97CB40D1-7AB6-48F8-81EB-4B45374262DC}" destId="{B1B0669A-A2F7-4FDC-9802-7FC22F6B59E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26A39-FACD-4864-B89F-A4422043DB0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3B08286-CEDB-4C1C-BCF6-A7E79B0B194A}">
      <dgm:prSet phldrT="[Texto]" custT="1"/>
      <dgm:spPr/>
      <dgm:t>
        <a:bodyPr/>
        <a:lstStyle/>
        <a:p>
          <a:r>
            <a:rPr lang="es-CO" sz="1600" b="1" dirty="0" smtClean="0"/>
            <a:t>[</a:t>
          </a:r>
          <a:r>
            <a:rPr lang="es-CO" sz="1600" b="1" dirty="0" err="1" smtClean="0"/>
            <a:t>subst</a:t>
          </a:r>
          <a:r>
            <a:rPr lang="es-CO" sz="1600" b="1" dirty="0" smtClean="0"/>
            <a:t>.]</a:t>
          </a:r>
          <a:endParaRPr lang="es-CO" sz="1200" b="1" dirty="0"/>
        </a:p>
      </dgm:t>
    </dgm:pt>
    <dgm:pt modelId="{3D58994F-62DF-4BDB-9C8E-1BDFFB6CFB6C}" type="parTrans" cxnId="{A067177B-37D3-4B19-BF92-41A901C62D9D}">
      <dgm:prSet/>
      <dgm:spPr/>
      <dgm:t>
        <a:bodyPr/>
        <a:lstStyle/>
        <a:p>
          <a:endParaRPr lang="es-CO"/>
        </a:p>
      </dgm:t>
    </dgm:pt>
    <dgm:pt modelId="{4DFC7C64-CE58-424E-A1CD-98A5E1B3CCFF}" type="sibTrans" cxnId="{A067177B-37D3-4B19-BF92-41A901C62D9D}">
      <dgm:prSet/>
      <dgm:spPr/>
      <dgm:t>
        <a:bodyPr/>
        <a:lstStyle/>
        <a:p>
          <a:endParaRPr lang="es-CO"/>
        </a:p>
      </dgm:t>
    </dgm:pt>
    <dgm:pt modelId="{B4B98DC0-F9AA-418A-9A90-1026FE7D580A}">
      <dgm:prSet phldrT="[Texto]" custT="1"/>
      <dgm:spPr>
        <a:ln w="22225">
          <a:solidFill>
            <a:srgbClr val="FF0000"/>
          </a:solidFill>
        </a:ln>
      </dgm:spPr>
      <dgm:t>
        <a:bodyPr/>
        <a:lstStyle/>
        <a:p>
          <a:r>
            <a:rPr lang="es-CO" sz="2000" b="1" dirty="0" smtClean="0"/>
            <a:t>pH</a:t>
          </a:r>
          <a:endParaRPr lang="es-CO" sz="1600" b="1" dirty="0"/>
        </a:p>
      </dgm:t>
    </dgm:pt>
    <dgm:pt modelId="{12A4D9A7-3EE4-49BD-A8AB-CBA5AADD2D49}" type="parTrans" cxnId="{47120954-E62A-4C5C-8E41-92972AE2D947}">
      <dgm:prSet/>
      <dgm:spPr/>
      <dgm:t>
        <a:bodyPr/>
        <a:lstStyle/>
        <a:p>
          <a:endParaRPr lang="es-CO"/>
        </a:p>
      </dgm:t>
    </dgm:pt>
    <dgm:pt modelId="{8D24719D-3484-408F-B9EC-424B554B4B2E}" type="sibTrans" cxnId="{47120954-E62A-4C5C-8E41-92972AE2D947}">
      <dgm:prSet/>
      <dgm:spPr/>
      <dgm:t>
        <a:bodyPr/>
        <a:lstStyle/>
        <a:p>
          <a:endParaRPr lang="es-CO"/>
        </a:p>
      </dgm:t>
    </dgm:pt>
    <dgm:pt modelId="{81DB3B9D-D5E4-407D-87E7-1D70AB022822}">
      <dgm:prSet phldrT="[Texto]" custT="1"/>
      <dgm:spPr/>
      <dgm:t>
        <a:bodyPr/>
        <a:lstStyle/>
        <a:p>
          <a:r>
            <a:rPr lang="es-CO" sz="1600" b="1" dirty="0" err="1" smtClean="0"/>
            <a:t>Catal</a:t>
          </a:r>
          <a:r>
            <a:rPr lang="es-CO" sz="1600" b="1" dirty="0" smtClean="0"/>
            <a:t>. </a:t>
          </a:r>
          <a:r>
            <a:rPr lang="es-CO" sz="1600" b="1" dirty="0" err="1" smtClean="0"/>
            <a:t>nature</a:t>
          </a:r>
          <a:endParaRPr lang="es-CO" sz="1600" b="1" dirty="0"/>
        </a:p>
      </dgm:t>
    </dgm:pt>
    <dgm:pt modelId="{0E07EFCE-CFE4-433A-AE54-50FEC811EDC0}" type="parTrans" cxnId="{C9A19C05-FCBA-43F4-B725-CF0C31FA982C}">
      <dgm:prSet/>
      <dgm:spPr/>
      <dgm:t>
        <a:bodyPr/>
        <a:lstStyle/>
        <a:p>
          <a:endParaRPr lang="es-CO"/>
        </a:p>
      </dgm:t>
    </dgm:pt>
    <dgm:pt modelId="{01DA7435-9FE0-4BFF-AD68-5CC8A99246D8}" type="sibTrans" cxnId="{C9A19C05-FCBA-43F4-B725-CF0C31FA982C}">
      <dgm:prSet/>
      <dgm:spPr/>
      <dgm:t>
        <a:bodyPr/>
        <a:lstStyle/>
        <a:p>
          <a:endParaRPr lang="es-CO"/>
        </a:p>
      </dgm:t>
    </dgm:pt>
    <dgm:pt modelId="{0F415053-FAAD-4665-B059-2BBC4159E4F7}">
      <dgm:prSet phldrT="[Texto]" custT="1"/>
      <dgm:spPr/>
      <dgm:t>
        <a:bodyPr/>
        <a:lstStyle/>
        <a:p>
          <a:r>
            <a:rPr lang="es-CO" sz="1600" b="1" dirty="0" smtClean="0"/>
            <a:t>[</a:t>
          </a:r>
          <a:r>
            <a:rPr lang="es-CO" sz="1600" b="1" dirty="0" err="1" smtClean="0"/>
            <a:t>Catal</a:t>
          </a:r>
          <a:r>
            <a:rPr lang="es-CO" sz="1600" b="1" dirty="0" smtClean="0"/>
            <a:t>.]</a:t>
          </a:r>
          <a:endParaRPr lang="es-CO" sz="1600" b="1" dirty="0"/>
        </a:p>
      </dgm:t>
    </dgm:pt>
    <dgm:pt modelId="{A063B5D1-7B0C-4433-9C5A-B0CCE1879688}" type="parTrans" cxnId="{F978EE21-0EF4-45C9-BA90-E5756C6EF151}">
      <dgm:prSet/>
      <dgm:spPr/>
      <dgm:t>
        <a:bodyPr/>
        <a:lstStyle/>
        <a:p>
          <a:endParaRPr lang="es-CO"/>
        </a:p>
      </dgm:t>
    </dgm:pt>
    <dgm:pt modelId="{34555061-39E6-4FBD-A73E-C721AF355F12}" type="sibTrans" cxnId="{F978EE21-0EF4-45C9-BA90-E5756C6EF151}">
      <dgm:prSet/>
      <dgm:spPr/>
      <dgm:t>
        <a:bodyPr/>
        <a:lstStyle/>
        <a:p>
          <a:endParaRPr lang="es-CO"/>
        </a:p>
      </dgm:t>
    </dgm:pt>
    <dgm:pt modelId="{12AD2A32-BFF4-468E-8C04-1DE5971A9D6C}">
      <dgm:prSet phldrT="[Texto]" custT="1"/>
      <dgm:spPr/>
      <dgm:t>
        <a:bodyPr/>
        <a:lstStyle/>
        <a:p>
          <a:r>
            <a:rPr lang="es-CO" sz="1600" b="1" dirty="0" smtClean="0"/>
            <a:t>[H</a:t>
          </a:r>
          <a:r>
            <a:rPr lang="es-CO" sz="1600" b="1" baseline="-25000" dirty="0" smtClean="0"/>
            <a:t>2</a:t>
          </a:r>
          <a:r>
            <a:rPr lang="es-CO" sz="1600" b="1" dirty="0" smtClean="0"/>
            <a:t>O</a:t>
          </a:r>
          <a:r>
            <a:rPr lang="es-CO" sz="1600" b="1" baseline="-25000" dirty="0" smtClean="0"/>
            <a:t>2</a:t>
          </a:r>
          <a:r>
            <a:rPr lang="es-CO" sz="1600" b="1" dirty="0" smtClean="0"/>
            <a:t>]</a:t>
          </a:r>
          <a:endParaRPr lang="es-CO" sz="1600" b="1" dirty="0"/>
        </a:p>
      </dgm:t>
    </dgm:pt>
    <dgm:pt modelId="{94E05D1F-9101-40AF-8E71-38335E2E1AC0}" type="parTrans" cxnId="{938EFC4B-5CF7-4A61-AD6A-C8074CB17F6C}">
      <dgm:prSet/>
      <dgm:spPr/>
      <dgm:t>
        <a:bodyPr/>
        <a:lstStyle/>
        <a:p>
          <a:endParaRPr lang="es-CO"/>
        </a:p>
      </dgm:t>
    </dgm:pt>
    <dgm:pt modelId="{15E30F1B-25FA-459A-8F84-DBD569AF5DC2}" type="sibTrans" cxnId="{938EFC4B-5CF7-4A61-AD6A-C8074CB17F6C}">
      <dgm:prSet/>
      <dgm:spPr/>
      <dgm:t>
        <a:bodyPr/>
        <a:lstStyle/>
        <a:p>
          <a:endParaRPr lang="es-CO"/>
        </a:p>
      </dgm:t>
    </dgm:pt>
    <dgm:pt modelId="{8578AD63-EAA8-411D-AE01-90BBDC3FF7C3}">
      <dgm:prSet phldrT="[Texto]" custT="1"/>
      <dgm:spPr>
        <a:ln w="25400">
          <a:solidFill>
            <a:srgbClr val="FF0000"/>
          </a:solidFill>
        </a:ln>
      </dgm:spPr>
      <dgm:t>
        <a:bodyPr/>
        <a:lstStyle/>
        <a:p>
          <a:r>
            <a:rPr lang="es-CO" sz="2000" b="1" dirty="0" smtClean="0"/>
            <a:t>T</a:t>
          </a:r>
          <a:endParaRPr lang="es-CO" sz="2000" b="1" dirty="0"/>
        </a:p>
      </dgm:t>
    </dgm:pt>
    <dgm:pt modelId="{B2C8ABD0-C506-49B4-92F1-3012E27C8110}" type="parTrans" cxnId="{A4A4D31E-3D2C-403E-8ADC-9D238D5A5017}">
      <dgm:prSet/>
      <dgm:spPr/>
      <dgm:t>
        <a:bodyPr/>
        <a:lstStyle/>
        <a:p>
          <a:endParaRPr lang="en-US"/>
        </a:p>
      </dgm:t>
    </dgm:pt>
    <dgm:pt modelId="{50AB1C1A-995F-49D0-B73E-12654528D488}" type="sibTrans" cxnId="{A4A4D31E-3D2C-403E-8ADC-9D238D5A5017}">
      <dgm:prSet/>
      <dgm:spPr/>
      <dgm:t>
        <a:bodyPr/>
        <a:lstStyle/>
        <a:p>
          <a:endParaRPr lang="en-US"/>
        </a:p>
      </dgm:t>
    </dgm:pt>
    <dgm:pt modelId="{5FDD4EC0-D452-4224-90C5-DDFE6F68B77F}">
      <dgm:prSet phldrT="[Texto]" custT="1"/>
      <dgm:spPr>
        <a:ln w="22225">
          <a:solidFill>
            <a:srgbClr val="FF0000"/>
          </a:solidFill>
        </a:ln>
      </dgm:spPr>
      <dgm:t>
        <a:bodyPr/>
        <a:lstStyle/>
        <a:p>
          <a:r>
            <a:rPr lang="es-CO" sz="2000" b="1" dirty="0" smtClean="0"/>
            <a:t>P</a:t>
          </a:r>
          <a:endParaRPr lang="es-CO" sz="2000" b="1" dirty="0"/>
        </a:p>
      </dgm:t>
    </dgm:pt>
    <dgm:pt modelId="{536A02F3-1598-4217-BE95-2E2C0E9DB14D}" type="parTrans" cxnId="{F5B19531-695A-4712-B529-92B98ABF9A56}">
      <dgm:prSet/>
      <dgm:spPr/>
      <dgm:t>
        <a:bodyPr/>
        <a:lstStyle/>
        <a:p>
          <a:endParaRPr lang="en-US"/>
        </a:p>
      </dgm:t>
    </dgm:pt>
    <dgm:pt modelId="{46D37EEE-5594-4A76-B0B0-64CEAC8A4025}" type="sibTrans" cxnId="{F5B19531-695A-4712-B529-92B98ABF9A56}">
      <dgm:prSet/>
      <dgm:spPr/>
      <dgm:t>
        <a:bodyPr/>
        <a:lstStyle/>
        <a:p>
          <a:endParaRPr lang="en-US"/>
        </a:p>
      </dgm:t>
    </dgm:pt>
    <dgm:pt modelId="{51868D76-6D2A-407A-9E79-0D59F99C8CB1}">
      <dgm:prSet phldrT="[Texto]" custT="1"/>
      <dgm:spPr/>
      <dgm:t>
        <a:bodyPr/>
        <a:lstStyle/>
        <a:p>
          <a:r>
            <a:rPr lang="es-CO" sz="1600" b="1" dirty="0" smtClean="0"/>
            <a:t>Etc….</a:t>
          </a:r>
          <a:endParaRPr lang="es-CO" sz="1600" b="1" dirty="0"/>
        </a:p>
      </dgm:t>
    </dgm:pt>
    <dgm:pt modelId="{6064A77A-7B77-4782-9B31-9815A62D91C4}" type="parTrans" cxnId="{98D2CC1F-1C8D-46A7-93DB-1E16F319E221}">
      <dgm:prSet/>
      <dgm:spPr/>
      <dgm:t>
        <a:bodyPr/>
        <a:lstStyle/>
        <a:p>
          <a:endParaRPr lang="en-US"/>
        </a:p>
      </dgm:t>
    </dgm:pt>
    <dgm:pt modelId="{EE5D8D9D-D317-418B-A6BF-A81B1E1042D8}" type="sibTrans" cxnId="{98D2CC1F-1C8D-46A7-93DB-1E16F319E221}">
      <dgm:prSet/>
      <dgm:spPr/>
      <dgm:t>
        <a:bodyPr/>
        <a:lstStyle/>
        <a:p>
          <a:endParaRPr lang="en-US"/>
        </a:p>
      </dgm:t>
    </dgm:pt>
    <dgm:pt modelId="{6BBC3EDF-7568-4F1C-BC96-2DFA1B752BB9}" type="pres">
      <dgm:prSet presAssocID="{09D26A39-FACD-4864-B89F-A4422043DB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E9027-2319-4507-A773-7AB87F8F93C7}" type="pres">
      <dgm:prSet presAssocID="{43B08286-CEDB-4C1C-BCF6-A7E79B0B194A}" presName="node" presStyleLbl="node1" presStyleIdx="0" presStyleCnt="8" custScaleX="158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F2E2F-FFB7-4B63-ADE5-65971DDBEF0C}" type="pres">
      <dgm:prSet presAssocID="{43B08286-CEDB-4C1C-BCF6-A7E79B0B194A}" presName="spNode" presStyleCnt="0"/>
      <dgm:spPr/>
    </dgm:pt>
    <dgm:pt modelId="{8F17E532-907D-4B44-8873-A3DCF653BEA4}" type="pres">
      <dgm:prSet presAssocID="{4DFC7C64-CE58-424E-A1CD-98A5E1B3CCFF}" presName="sibTrans" presStyleLbl="sibTrans1D1" presStyleIdx="0" presStyleCnt="8"/>
      <dgm:spPr/>
      <dgm:t>
        <a:bodyPr/>
        <a:lstStyle/>
        <a:p>
          <a:endParaRPr lang="en-US"/>
        </a:p>
      </dgm:t>
    </dgm:pt>
    <dgm:pt modelId="{1CA8CC27-ADD8-4C26-9650-62A77E677804}" type="pres">
      <dgm:prSet presAssocID="{B4B98DC0-F9AA-418A-9A90-1026FE7D580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BE36B-78D6-49EC-A5FC-957A15D418E8}" type="pres">
      <dgm:prSet presAssocID="{B4B98DC0-F9AA-418A-9A90-1026FE7D580A}" presName="spNode" presStyleCnt="0"/>
      <dgm:spPr/>
    </dgm:pt>
    <dgm:pt modelId="{2CFA3473-09A7-44BB-A5B5-CD62A21E4551}" type="pres">
      <dgm:prSet presAssocID="{8D24719D-3484-408F-B9EC-424B554B4B2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E0A10433-81BF-46F1-8C49-19A552877451}" type="pres">
      <dgm:prSet presAssocID="{81DB3B9D-D5E4-407D-87E7-1D70AB022822}" presName="node" presStyleLbl="node1" presStyleIdx="2" presStyleCnt="8" custScaleX="1781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3D7948-E7C5-40D4-B791-1E7409E6B7BA}" type="pres">
      <dgm:prSet presAssocID="{81DB3B9D-D5E4-407D-87E7-1D70AB022822}" presName="spNode" presStyleCnt="0"/>
      <dgm:spPr/>
    </dgm:pt>
    <dgm:pt modelId="{50DE4CAE-8234-4646-B743-A6D37B77F534}" type="pres">
      <dgm:prSet presAssocID="{01DA7435-9FE0-4BFF-AD68-5CC8A99246D8}" presName="sibTrans" presStyleLbl="sibTrans1D1" presStyleIdx="2" presStyleCnt="8"/>
      <dgm:spPr/>
      <dgm:t>
        <a:bodyPr/>
        <a:lstStyle/>
        <a:p>
          <a:endParaRPr lang="en-US"/>
        </a:p>
      </dgm:t>
    </dgm:pt>
    <dgm:pt modelId="{2188A173-A550-43EB-A606-0DCDE8C798A4}" type="pres">
      <dgm:prSet presAssocID="{0F415053-FAAD-4665-B059-2BBC4159E4F7}" presName="node" presStyleLbl="node1" presStyleIdx="3" presStyleCnt="8" custScaleX="1300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9D9A1C-2828-4BFD-8EF9-7A76AEBE92F2}" type="pres">
      <dgm:prSet presAssocID="{0F415053-FAAD-4665-B059-2BBC4159E4F7}" presName="spNode" presStyleCnt="0"/>
      <dgm:spPr/>
    </dgm:pt>
    <dgm:pt modelId="{95B37048-68E4-43E3-B95C-881243355417}" type="pres">
      <dgm:prSet presAssocID="{34555061-39E6-4FBD-A73E-C721AF355F12}" presName="sibTrans" presStyleLbl="sibTrans1D1" presStyleIdx="3" presStyleCnt="8"/>
      <dgm:spPr/>
      <dgm:t>
        <a:bodyPr/>
        <a:lstStyle/>
        <a:p>
          <a:endParaRPr lang="en-US"/>
        </a:p>
      </dgm:t>
    </dgm:pt>
    <dgm:pt modelId="{E6F96B9F-D707-4446-804B-1F008DCDED34}" type="pres">
      <dgm:prSet presAssocID="{12AD2A32-BFF4-468E-8C04-1DE5971A9D6C}" presName="node" presStyleLbl="node1" presStyleIdx="4" presStyleCnt="8" custScaleX="124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00DD8-5856-4E71-BB50-D9C2E84ED0F3}" type="pres">
      <dgm:prSet presAssocID="{12AD2A32-BFF4-468E-8C04-1DE5971A9D6C}" presName="spNode" presStyleCnt="0"/>
      <dgm:spPr/>
    </dgm:pt>
    <dgm:pt modelId="{8A36451E-2BAE-4F62-A0B8-0D68068CDB4C}" type="pres">
      <dgm:prSet presAssocID="{15E30F1B-25FA-459A-8F84-DBD569AF5DC2}" presName="sibTrans" presStyleLbl="sibTrans1D1" presStyleIdx="4" presStyleCnt="8"/>
      <dgm:spPr/>
      <dgm:t>
        <a:bodyPr/>
        <a:lstStyle/>
        <a:p>
          <a:endParaRPr lang="en-US"/>
        </a:p>
      </dgm:t>
    </dgm:pt>
    <dgm:pt modelId="{508A5DA1-C604-46FD-A768-B282B5219293}" type="pres">
      <dgm:prSet presAssocID="{8578AD63-EAA8-411D-AE01-90BBDC3FF7C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B4AE9-D477-4FF1-AD3C-06CBDA239220}" type="pres">
      <dgm:prSet presAssocID="{8578AD63-EAA8-411D-AE01-90BBDC3FF7C3}" presName="spNode" presStyleCnt="0"/>
      <dgm:spPr/>
    </dgm:pt>
    <dgm:pt modelId="{F50FE297-BD71-43F6-A7DF-331F2523380B}" type="pres">
      <dgm:prSet presAssocID="{50AB1C1A-995F-49D0-B73E-12654528D488}" presName="sibTrans" presStyleLbl="sibTrans1D1" presStyleIdx="5" presStyleCnt="8"/>
      <dgm:spPr/>
      <dgm:t>
        <a:bodyPr/>
        <a:lstStyle/>
        <a:p>
          <a:endParaRPr lang="es-CO"/>
        </a:p>
      </dgm:t>
    </dgm:pt>
    <dgm:pt modelId="{A80D2A28-4EDF-4E37-AAAC-4BB1289B2DE2}" type="pres">
      <dgm:prSet presAssocID="{5FDD4EC0-D452-4224-90C5-DDFE6F68B77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E0E93-02F8-4D26-AD36-9F049824ECDD}" type="pres">
      <dgm:prSet presAssocID="{5FDD4EC0-D452-4224-90C5-DDFE6F68B77F}" presName="spNode" presStyleCnt="0"/>
      <dgm:spPr/>
    </dgm:pt>
    <dgm:pt modelId="{4EA1132F-8C22-4946-8A60-D5314AE0CDAC}" type="pres">
      <dgm:prSet presAssocID="{46D37EEE-5594-4A76-B0B0-64CEAC8A4025}" presName="sibTrans" presStyleLbl="sibTrans1D1" presStyleIdx="6" presStyleCnt="8"/>
      <dgm:spPr/>
      <dgm:t>
        <a:bodyPr/>
        <a:lstStyle/>
        <a:p>
          <a:endParaRPr lang="es-CO"/>
        </a:p>
      </dgm:t>
    </dgm:pt>
    <dgm:pt modelId="{DA20262A-FC3E-4E94-8809-0DA416DB8091}" type="pres">
      <dgm:prSet presAssocID="{51868D76-6D2A-407A-9E79-0D59F99C8CB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21C64-49F4-4928-ABC8-99920FBA12E4}" type="pres">
      <dgm:prSet presAssocID="{51868D76-6D2A-407A-9E79-0D59F99C8CB1}" presName="spNode" presStyleCnt="0"/>
      <dgm:spPr/>
    </dgm:pt>
    <dgm:pt modelId="{87C231F6-005C-49BE-9A9F-8496CB001025}" type="pres">
      <dgm:prSet presAssocID="{EE5D8D9D-D317-418B-A6BF-A81B1E1042D8}" presName="sibTrans" presStyleLbl="sibTrans1D1" presStyleIdx="7" presStyleCnt="8"/>
      <dgm:spPr/>
      <dgm:t>
        <a:bodyPr/>
        <a:lstStyle/>
        <a:p>
          <a:endParaRPr lang="es-CO"/>
        </a:p>
      </dgm:t>
    </dgm:pt>
  </dgm:ptLst>
  <dgm:cxnLst>
    <dgm:cxn modelId="{CE1F4C63-D2E6-45AD-A1A7-B7E877C2E4F8}" type="presOf" srcId="{15E30F1B-25FA-459A-8F84-DBD569AF5DC2}" destId="{8A36451E-2BAE-4F62-A0B8-0D68068CDB4C}" srcOrd="0" destOrd="0" presId="urn:microsoft.com/office/officeart/2005/8/layout/cycle6"/>
    <dgm:cxn modelId="{98D2CC1F-1C8D-46A7-93DB-1E16F319E221}" srcId="{09D26A39-FACD-4864-B89F-A4422043DB01}" destId="{51868D76-6D2A-407A-9E79-0D59F99C8CB1}" srcOrd="7" destOrd="0" parTransId="{6064A77A-7B77-4782-9B31-9815A62D91C4}" sibTransId="{EE5D8D9D-D317-418B-A6BF-A81B1E1042D8}"/>
    <dgm:cxn modelId="{AADB256B-AFE3-44ED-8447-45DEC9B9F354}" type="presOf" srcId="{8578AD63-EAA8-411D-AE01-90BBDC3FF7C3}" destId="{508A5DA1-C604-46FD-A768-B282B5219293}" srcOrd="0" destOrd="0" presId="urn:microsoft.com/office/officeart/2005/8/layout/cycle6"/>
    <dgm:cxn modelId="{F978EE21-0EF4-45C9-BA90-E5756C6EF151}" srcId="{09D26A39-FACD-4864-B89F-A4422043DB01}" destId="{0F415053-FAAD-4665-B059-2BBC4159E4F7}" srcOrd="3" destOrd="0" parTransId="{A063B5D1-7B0C-4433-9C5A-B0CCE1879688}" sibTransId="{34555061-39E6-4FBD-A73E-C721AF355F12}"/>
    <dgm:cxn modelId="{03E3E48C-802D-4E9A-B106-B8B48D174A56}" type="presOf" srcId="{34555061-39E6-4FBD-A73E-C721AF355F12}" destId="{95B37048-68E4-43E3-B95C-881243355417}" srcOrd="0" destOrd="0" presId="urn:microsoft.com/office/officeart/2005/8/layout/cycle6"/>
    <dgm:cxn modelId="{11B28933-5CBD-406C-B431-C4DE74BCEC82}" type="presOf" srcId="{8D24719D-3484-408F-B9EC-424B554B4B2E}" destId="{2CFA3473-09A7-44BB-A5B5-CD62A21E4551}" srcOrd="0" destOrd="0" presId="urn:microsoft.com/office/officeart/2005/8/layout/cycle6"/>
    <dgm:cxn modelId="{A4A4D31E-3D2C-403E-8ADC-9D238D5A5017}" srcId="{09D26A39-FACD-4864-B89F-A4422043DB01}" destId="{8578AD63-EAA8-411D-AE01-90BBDC3FF7C3}" srcOrd="5" destOrd="0" parTransId="{B2C8ABD0-C506-49B4-92F1-3012E27C8110}" sibTransId="{50AB1C1A-995F-49D0-B73E-12654528D488}"/>
    <dgm:cxn modelId="{069807B5-012C-418A-BFE3-C2BE669160AB}" type="presOf" srcId="{0F415053-FAAD-4665-B059-2BBC4159E4F7}" destId="{2188A173-A550-43EB-A606-0DCDE8C798A4}" srcOrd="0" destOrd="0" presId="urn:microsoft.com/office/officeart/2005/8/layout/cycle6"/>
    <dgm:cxn modelId="{774615A8-8A58-4C7F-98B4-7FCD624B6871}" type="presOf" srcId="{51868D76-6D2A-407A-9E79-0D59F99C8CB1}" destId="{DA20262A-FC3E-4E94-8809-0DA416DB8091}" srcOrd="0" destOrd="0" presId="urn:microsoft.com/office/officeart/2005/8/layout/cycle6"/>
    <dgm:cxn modelId="{389F9B47-C070-4D7E-82F2-15A5AB87BB63}" type="presOf" srcId="{09D26A39-FACD-4864-B89F-A4422043DB01}" destId="{6BBC3EDF-7568-4F1C-BC96-2DFA1B752BB9}" srcOrd="0" destOrd="0" presId="urn:microsoft.com/office/officeart/2005/8/layout/cycle6"/>
    <dgm:cxn modelId="{F74803C1-F427-4309-BCEE-94AF77898682}" type="presOf" srcId="{50AB1C1A-995F-49D0-B73E-12654528D488}" destId="{F50FE297-BD71-43F6-A7DF-331F2523380B}" srcOrd="0" destOrd="0" presId="urn:microsoft.com/office/officeart/2005/8/layout/cycle6"/>
    <dgm:cxn modelId="{47120954-E62A-4C5C-8E41-92972AE2D947}" srcId="{09D26A39-FACD-4864-B89F-A4422043DB01}" destId="{B4B98DC0-F9AA-418A-9A90-1026FE7D580A}" srcOrd="1" destOrd="0" parTransId="{12A4D9A7-3EE4-49BD-A8AB-CBA5AADD2D49}" sibTransId="{8D24719D-3484-408F-B9EC-424B554B4B2E}"/>
    <dgm:cxn modelId="{F3A1C080-9A85-422E-91CA-6C4F3CB9A86D}" type="presOf" srcId="{46D37EEE-5594-4A76-B0B0-64CEAC8A4025}" destId="{4EA1132F-8C22-4946-8A60-D5314AE0CDAC}" srcOrd="0" destOrd="0" presId="urn:microsoft.com/office/officeart/2005/8/layout/cycle6"/>
    <dgm:cxn modelId="{1FA21E4B-853D-4523-A428-B4A54CE89C18}" type="presOf" srcId="{12AD2A32-BFF4-468E-8C04-1DE5971A9D6C}" destId="{E6F96B9F-D707-4446-804B-1F008DCDED34}" srcOrd="0" destOrd="0" presId="urn:microsoft.com/office/officeart/2005/8/layout/cycle6"/>
    <dgm:cxn modelId="{F5B19531-695A-4712-B529-92B98ABF9A56}" srcId="{09D26A39-FACD-4864-B89F-A4422043DB01}" destId="{5FDD4EC0-D452-4224-90C5-DDFE6F68B77F}" srcOrd="6" destOrd="0" parTransId="{536A02F3-1598-4217-BE95-2E2C0E9DB14D}" sibTransId="{46D37EEE-5594-4A76-B0B0-64CEAC8A4025}"/>
    <dgm:cxn modelId="{C9A19C05-FCBA-43F4-B725-CF0C31FA982C}" srcId="{09D26A39-FACD-4864-B89F-A4422043DB01}" destId="{81DB3B9D-D5E4-407D-87E7-1D70AB022822}" srcOrd="2" destOrd="0" parTransId="{0E07EFCE-CFE4-433A-AE54-50FEC811EDC0}" sibTransId="{01DA7435-9FE0-4BFF-AD68-5CC8A99246D8}"/>
    <dgm:cxn modelId="{1413E5C3-F3B4-47AD-99DD-C36ED689BCA6}" type="presOf" srcId="{EE5D8D9D-D317-418B-A6BF-A81B1E1042D8}" destId="{87C231F6-005C-49BE-9A9F-8496CB001025}" srcOrd="0" destOrd="0" presId="urn:microsoft.com/office/officeart/2005/8/layout/cycle6"/>
    <dgm:cxn modelId="{0FC9DB56-19D6-4594-BD2A-738E70DABB14}" type="presOf" srcId="{5FDD4EC0-D452-4224-90C5-DDFE6F68B77F}" destId="{A80D2A28-4EDF-4E37-AAAC-4BB1289B2DE2}" srcOrd="0" destOrd="0" presId="urn:microsoft.com/office/officeart/2005/8/layout/cycle6"/>
    <dgm:cxn modelId="{16A1ACBD-751E-4E84-99CA-FC64A19A67ED}" type="presOf" srcId="{4DFC7C64-CE58-424E-A1CD-98A5E1B3CCFF}" destId="{8F17E532-907D-4B44-8873-A3DCF653BEA4}" srcOrd="0" destOrd="0" presId="urn:microsoft.com/office/officeart/2005/8/layout/cycle6"/>
    <dgm:cxn modelId="{08AFC212-F332-4507-A3E5-C0460F38FD10}" type="presOf" srcId="{01DA7435-9FE0-4BFF-AD68-5CC8A99246D8}" destId="{50DE4CAE-8234-4646-B743-A6D37B77F534}" srcOrd="0" destOrd="0" presId="urn:microsoft.com/office/officeart/2005/8/layout/cycle6"/>
    <dgm:cxn modelId="{A067177B-37D3-4B19-BF92-41A901C62D9D}" srcId="{09D26A39-FACD-4864-B89F-A4422043DB01}" destId="{43B08286-CEDB-4C1C-BCF6-A7E79B0B194A}" srcOrd="0" destOrd="0" parTransId="{3D58994F-62DF-4BDB-9C8E-1BDFFB6CFB6C}" sibTransId="{4DFC7C64-CE58-424E-A1CD-98A5E1B3CCFF}"/>
    <dgm:cxn modelId="{4C193E91-67D4-4A04-A31D-35A3EE7BC4F6}" type="presOf" srcId="{B4B98DC0-F9AA-418A-9A90-1026FE7D580A}" destId="{1CA8CC27-ADD8-4C26-9650-62A77E677804}" srcOrd="0" destOrd="0" presId="urn:microsoft.com/office/officeart/2005/8/layout/cycle6"/>
    <dgm:cxn modelId="{938EFC4B-5CF7-4A61-AD6A-C8074CB17F6C}" srcId="{09D26A39-FACD-4864-B89F-A4422043DB01}" destId="{12AD2A32-BFF4-468E-8C04-1DE5971A9D6C}" srcOrd="4" destOrd="0" parTransId="{94E05D1F-9101-40AF-8E71-38335E2E1AC0}" sibTransId="{15E30F1B-25FA-459A-8F84-DBD569AF5DC2}"/>
    <dgm:cxn modelId="{019173E7-C607-42B1-ACC8-48E4B27C4C7B}" type="presOf" srcId="{81DB3B9D-D5E4-407D-87E7-1D70AB022822}" destId="{E0A10433-81BF-46F1-8C49-19A552877451}" srcOrd="0" destOrd="0" presId="urn:microsoft.com/office/officeart/2005/8/layout/cycle6"/>
    <dgm:cxn modelId="{D23D555B-B886-40FD-9667-A7B4B5501E1F}" type="presOf" srcId="{43B08286-CEDB-4C1C-BCF6-A7E79B0B194A}" destId="{701E9027-2319-4507-A773-7AB87F8F93C7}" srcOrd="0" destOrd="0" presId="urn:microsoft.com/office/officeart/2005/8/layout/cycle6"/>
    <dgm:cxn modelId="{F2B46AFB-2813-4B6E-BB80-AA9EA6BDEE84}" type="presParOf" srcId="{6BBC3EDF-7568-4F1C-BC96-2DFA1B752BB9}" destId="{701E9027-2319-4507-A773-7AB87F8F93C7}" srcOrd="0" destOrd="0" presId="urn:microsoft.com/office/officeart/2005/8/layout/cycle6"/>
    <dgm:cxn modelId="{E27D9364-4698-4952-A903-6CE3B8401B36}" type="presParOf" srcId="{6BBC3EDF-7568-4F1C-BC96-2DFA1B752BB9}" destId="{451F2E2F-FFB7-4B63-ADE5-65971DDBEF0C}" srcOrd="1" destOrd="0" presId="urn:microsoft.com/office/officeart/2005/8/layout/cycle6"/>
    <dgm:cxn modelId="{2CDE97BF-F663-4BB4-9DBF-A290DBD6AE13}" type="presParOf" srcId="{6BBC3EDF-7568-4F1C-BC96-2DFA1B752BB9}" destId="{8F17E532-907D-4B44-8873-A3DCF653BEA4}" srcOrd="2" destOrd="0" presId="urn:microsoft.com/office/officeart/2005/8/layout/cycle6"/>
    <dgm:cxn modelId="{F169A20B-3DAD-461E-9EE7-3C16561AF8AE}" type="presParOf" srcId="{6BBC3EDF-7568-4F1C-BC96-2DFA1B752BB9}" destId="{1CA8CC27-ADD8-4C26-9650-62A77E677804}" srcOrd="3" destOrd="0" presId="urn:microsoft.com/office/officeart/2005/8/layout/cycle6"/>
    <dgm:cxn modelId="{37801045-8047-4CDD-840D-BEBA89A59A1B}" type="presParOf" srcId="{6BBC3EDF-7568-4F1C-BC96-2DFA1B752BB9}" destId="{C85BE36B-78D6-49EC-A5FC-957A15D418E8}" srcOrd="4" destOrd="0" presId="urn:microsoft.com/office/officeart/2005/8/layout/cycle6"/>
    <dgm:cxn modelId="{51528EE0-C2BA-46C7-BBEE-E877F0E7C8CF}" type="presParOf" srcId="{6BBC3EDF-7568-4F1C-BC96-2DFA1B752BB9}" destId="{2CFA3473-09A7-44BB-A5B5-CD62A21E4551}" srcOrd="5" destOrd="0" presId="urn:microsoft.com/office/officeart/2005/8/layout/cycle6"/>
    <dgm:cxn modelId="{9C0C20D9-F0A5-4CE0-AD25-548CAC36CF86}" type="presParOf" srcId="{6BBC3EDF-7568-4F1C-BC96-2DFA1B752BB9}" destId="{E0A10433-81BF-46F1-8C49-19A552877451}" srcOrd="6" destOrd="0" presId="urn:microsoft.com/office/officeart/2005/8/layout/cycle6"/>
    <dgm:cxn modelId="{8BBDD529-8C63-48D6-83C6-13E5FAB0F9AD}" type="presParOf" srcId="{6BBC3EDF-7568-4F1C-BC96-2DFA1B752BB9}" destId="{2A3D7948-E7C5-40D4-B791-1E7409E6B7BA}" srcOrd="7" destOrd="0" presId="urn:microsoft.com/office/officeart/2005/8/layout/cycle6"/>
    <dgm:cxn modelId="{1E32DC75-102B-4029-BE87-CE5BC0C71B24}" type="presParOf" srcId="{6BBC3EDF-7568-4F1C-BC96-2DFA1B752BB9}" destId="{50DE4CAE-8234-4646-B743-A6D37B77F534}" srcOrd="8" destOrd="0" presId="urn:microsoft.com/office/officeart/2005/8/layout/cycle6"/>
    <dgm:cxn modelId="{449FB924-5E17-4489-A5D5-E7645CFDF915}" type="presParOf" srcId="{6BBC3EDF-7568-4F1C-BC96-2DFA1B752BB9}" destId="{2188A173-A550-43EB-A606-0DCDE8C798A4}" srcOrd="9" destOrd="0" presId="urn:microsoft.com/office/officeart/2005/8/layout/cycle6"/>
    <dgm:cxn modelId="{AB413AA3-580F-44A3-A30C-545E733B31A8}" type="presParOf" srcId="{6BBC3EDF-7568-4F1C-BC96-2DFA1B752BB9}" destId="{A89D9A1C-2828-4BFD-8EF9-7A76AEBE92F2}" srcOrd="10" destOrd="0" presId="urn:microsoft.com/office/officeart/2005/8/layout/cycle6"/>
    <dgm:cxn modelId="{FA93A06F-BDA0-4AA4-A608-1803F3C20620}" type="presParOf" srcId="{6BBC3EDF-7568-4F1C-BC96-2DFA1B752BB9}" destId="{95B37048-68E4-43E3-B95C-881243355417}" srcOrd="11" destOrd="0" presId="urn:microsoft.com/office/officeart/2005/8/layout/cycle6"/>
    <dgm:cxn modelId="{36B42690-1009-49F2-ACD3-3D81818743F8}" type="presParOf" srcId="{6BBC3EDF-7568-4F1C-BC96-2DFA1B752BB9}" destId="{E6F96B9F-D707-4446-804B-1F008DCDED34}" srcOrd="12" destOrd="0" presId="urn:microsoft.com/office/officeart/2005/8/layout/cycle6"/>
    <dgm:cxn modelId="{13AF3E44-470D-4A83-8F5B-209E33249BB7}" type="presParOf" srcId="{6BBC3EDF-7568-4F1C-BC96-2DFA1B752BB9}" destId="{96D00DD8-5856-4E71-BB50-D9C2E84ED0F3}" srcOrd="13" destOrd="0" presId="urn:microsoft.com/office/officeart/2005/8/layout/cycle6"/>
    <dgm:cxn modelId="{D7332FF6-66BA-416D-85EB-33BCEA2534A0}" type="presParOf" srcId="{6BBC3EDF-7568-4F1C-BC96-2DFA1B752BB9}" destId="{8A36451E-2BAE-4F62-A0B8-0D68068CDB4C}" srcOrd="14" destOrd="0" presId="urn:microsoft.com/office/officeart/2005/8/layout/cycle6"/>
    <dgm:cxn modelId="{9F5B67C9-AFAF-439C-BF2D-D76D9EDE2628}" type="presParOf" srcId="{6BBC3EDF-7568-4F1C-BC96-2DFA1B752BB9}" destId="{508A5DA1-C604-46FD-A768-B282B5219293}" srcOrd="15" destOrd="0" presId="urn:microsoft.com/office/officeart/2005/8/layout/cycle6"/>
    <dgm:cxn modelId="{173EAD4A-5E57-48BC-85D3-A0D1C5A3BE68}" type="presParOf" srcId="{6BBC3EDF-7568-4F1C-BC96-2DFA1B752BB9}" destId="{42FB4AE9-D477-4FF1-AD3C-06CBDA239220}" srcOrd="16" destOrd="0" presId="urn:microsoft.com/office/officeart/2005/8/layout/cycle6"/>
    <dgm:cxn modelId="{E8F8EF42-EBC8-4CB4-B6D9-2042F6DDD44C}" type="presParOf" srcId="{6BBC3EDF-7568-4F1C-BC96-2DFA1B752BB9}" destId="{F50FE297-BD71-43F6-A7DF-331F2523380B}" srcOrd="17" destOrd="0" presId="urn:microsoft.com/office/officeart/2005/8/layout/cycle6"/>
    <dgm:cxn modelId="{098D70EC-2277-4EDD-920C-67498A585FDB}" type="presParOf" srcId="{6BBC3EDF-7568-4F1C-BC96-2DFA1B752BB9}" destId="{A80D2A28-4EDF-4E37-AAAC-4BB1289B2DE2}" srcOrd="18" destOrd="0" presId="urn:microsoft.com/office/officeart/2005/8/layout/cycle6"/>
    <dgm:cxn modelId="{780B9F09-DA63-44BA-8FA0-10814C8C98F3}" type="presParOf" srcId="{6BBC3EDF-7568-4F1C-BC96-2DFA1B752BB9}" destId="{5C1E0E93-02F8-4D26-AD36-9F049824ECDD}" srcOrd="19" destOrd="0" presId="urn:microsoft.com/office/officeart/2005/8/layout/cycle6"/>
    <dgm:cxn modelId="{5634F96E-BC73-480F-98B3-DA984BAB9BBB}" type="presParOf" srcId="{6BBC3EDF-7568-4F1C-BC96-2DFA1B752BB9}" destId="{4EA1132F-8C22-4946-8A60-D5314AE0CDAC}" srcOrd="20" destOrd="0" presId="urn:microsoft.com/office/officeart/2005/8/layout/cycle6"/>
    <dgm:cxn modelId="{1D159E19-A021-4C24-B063-4A4CE04E9D42}" type="presParOf" srcId="{6BBC3EDF-7568-4F1C-BC96-2DFA1B752BB9}" destId="{DA20262A-FC3E-4E94-8809-0DA416DB8091}" srcOrd="21" destOrd="0" presId="urn:microsoft.com/office/officeart/2005/8/layout/cycle6"/>
    <dgm:cxn modelId="{D926B7A9-EDE3-4382-919F-5214FD121B0A}" type="presParOf" srcId="{6BBC3EDF-7568-4F1C-BC96-2DFA1B752BB9}" destId="{F2921C64-49F4-4928-ABC8-99920FBA12E4}" srcOrd="22" destOrd="0" presId="urn:microsoft.com/office/officeart/2005/8/layout/cycle6"/>
    <dgm:cxn modelId="{D329268A-9C8B-4E0F-9515-B9AFCC84554B}" type="presParOf" srcId="{6BBC3EDF-7568-4F1C-BC96-2DFA1B752BB9}" destId="{87C231F6-005C-49BE-9A9F-8496CB001025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D26A39-FACD-4864-B89F-A4422043DB0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3B08286-CEDB-4C1C-BCF6-A7E79B0B194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es-CO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PhO</a:t>
          </a:r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CO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8994F-62DF-4BDB-9C8E-1BDFFB6CFB6C}" type="parTrans" cxnId="{A067177B-37D3-4B19-BF92-41A901C62D9D}">
      <dgm:prSet/>
      <dgm:spPr/>
      <dgm:t>
        <a:bodyPr/>
        <a:lstStyle/>
        <a:p>
          <a:endParaRPr lang="es-CO"/>
        </a:p>
      </dgm:t>
    </dgm:pt>
    <dgm:pt modelId="{4DFC7C64-CE58-424E-A1CD-98A5E1B3CCFF}" type="sibTrans" cxnId="{A067177B-37D3-4B19-BF92-41A901C62D9D}">
      <dgm:prSet/>
      <dgm:spPr/>
      <dgm:t>
        <a:bodyPr/>
        <a:lstStyle/>
        <a:p>
          <a:endParaRPr lang="es-CO"/>
        </a:p>
      </dgm:t>
    </dgm:pt>
    <dgm:pt modelId="{B4B98DC0-F9AA-418A-9A90-1026FE7D580A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</a:t>
          </a:r>
          <a:endParaRPr lang="es-CO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4D9A7-3EE4-49BD-A8AB-CBA5AADD2D49}" type="parTrans" cxnId="{47120954-E62A-4C5C-8E41-92972AE2D947}">
      <dgm:prSet/>
      <dgm:spPr/>
      <dgm:t>
        <a:bodyPr/>
        <a:lstStyle/>
        <a:p>
          <a:endParaRPr lang="es-CO"/>
        </a:p>
      </dgm:t>
    </dgm:pt>
    <dgm:pt modelId="{8D24719D-3484-408F-B9EC-424B554B4B2E}" type="sibTrans" cxnId="{47120954-E62A-4C5C-8E41-92972AE2D947}">
      <dgm:prSet/>
      <dgm:spPr/>
      <dgm:t>
        <a:bodyPr/>
        <a:lstStyle/>
        <a:p>
          <a:endParaRPr lang="es-CO"/>
        </a:p>
      </dgm:t>
    </dgm:pt>
    <dgm:pt modelId="{0F415053-FAAD-4665-B059-2BBC4159E4F7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es-CO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Catal</a:t>
          </a:r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CO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3B5D1-7B0C-4433-9C5A-B0CCE1879688}" type="parTrans" cxnId="{F978EE21-0EF4-45C9-BA90-E5756C6EF151}">
      <dgm:prSet/>
      <dgm:spPr/>
      <dgm:t>
        <a:bodyPr/>
        <a:lstStyle/>
        <a:p>
          <a:endParaRPr lang="es-CO"/>
        </a:p>
      </dgm:t>
    </dgm:pt>
    <dgm:pt modelId="{34555061-39E6-4FBD-A73E-C721AF355F12}" type="sibTrans" cxnId="{F978EE21-0EF4-45C9-BA90-E5756C6EF151}">
      <dgm:prSet/>
      <dgm:spPr/>
      <dgm:t>
        <a:bodyPr/>
        <a:lstStyle/>
        <a:p>
          <a:endParaRPr lang="es-CO"/>
        </a:p>
      </dgm:t>
    </dgm:pt>
    <dgm:pt modelId="{12AD2A32-BFF4-468E-8C04-1DE5971A9D6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[H</a:t>
          </a:r>
          <a:r>
            <a:rPr lang="es-CO" sz="24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s-CO" sz="24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CO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05D1F-9101-40AF-8E71-38335E2E1AC0}" type="parTrans" cxnId="{938EFC4B-5CF7-4A61-AD6A-C8074CB17F6C}">
      <dgm:prSet/>
      <dgm:spPr/>
      <dgm:t>
        <a:bodyPr/>
        <a:lstStyle/>
        <a:p>
          <a:endParaRPr lang="es-CO"/>
        </a:p>
      </dgm:t>
    </dgm:pt>
    <dgm:pt modelId="{15E30F1B-25FA-459A-8F84-DBD569AF5DC2}" type="sibTrans" cxnId="{938EFC4B-5CF7-4A61-AD6A-C8074CB17F6C}">
      <dgm:prSet/>
      <dgm:spPr/>
      <dgm:t>
        <a:bodyPr/>
        <a:lstStyle/>
        <a:p>
          <a:endParaRPr lang="es-CO"/>
        </a:p>
      </dgm:t>
    </dgm:pt>
    <dgm:pt modelId="{6BBC3EDF-7568-4F1C-BC96-2DFA1B752BB9}" type="pres">
      <dgm:prSet presAssocID="{09D26A39-FACD-4864-B89F-A4422043DB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E9027-2319-4507-A773-7AB87F8F93C7}" type="pres">
      <dgm:prSet presAssocID="{43B08286-CEDB-4C1C-BCF6-A7E79B0B194A}" presName="node" presStyleLbl="node1" presStyleIdx="0" presStyleCnt="4" custScaleX="105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F2E2F-FFB7-4B63-ADE5-65971DDBEF0C}" type="pres">
      <dgm:prSet presAssocID="{43B08286-CEDB-4C1C-BCF6-A7E79B0B194A}" presName="spNode" presStyleCnt="0"/>
      <dgm:spPr/>
    </dgm:pt>
    <dgm:pt modelId="{8F17E532-907D-4B44-8873-A3DCF653BEA4}" type="pres">
      <dgm:prSet presAssocID="{4DFC7C64-CE58-424E-A1CD-98A5E1B3CCF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CA8CC27-ADD8-4C26-9650-62A77E677804}" type="pres">
      <dgm:prSet presAssocID="{B4B98DC0-F9AA-418A-9A90-1026FE7D58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BE36B-78D6-49EC-A5FC-957A15D418E8}" type="pres">
      <dgm:prSet presAssocID="{B4B98DC0-F9AA-418A-9A90-1026FE7D580A}" presName="spNode" presStyleCnt="0"/>
      <dgm:spPr/>
    </dgm:pt>
    <dgm:pt modelId="{2CFA3473-09A7-44BB-A5B5-CD62A21E4551}" type="pres">
      <dgm:prSet presAssocID="{8D24719D-3484-408F-B9EC-424B554B4B2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188A173-A550-43EB-A606-0DCDE8C798A4}" type="pres">
      <dgm:prSet presAssocID="{0F415053-FAAD-4665-B059-2BBC4159E4F7}" presName="node" presStyleLbl="node1" presStyleIdx="2" presStyleCnt="4" custScaleX="1160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9D9A1C-2828-4BFD-8EF9-7A76AEBE92F2}" type="pres">
      <dgm:prSet presAssocID="{0F415053-FAAD-4665-B059-2BBC4159E4F7}" presName="spNode" presStyleCnt="0"/>
      <dgm:spPr/>
    </dgm:pt>
    <dgm:pt modelId="{95B37048-68E4-43E3-B95C-881243355417}" type="pres">
      <dgm:prSet presAssocID="{34555061-39E6-4FBD-A73E-C721AF355F1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6F96B9F-D707-4446-804B-1F008DCDED34}" type="pres">
      <dgm:prSet presAssocID="{12AD2A32-BFF4-468E-8C04-1DE5971A9D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00DD8-5856-4E71-BB50-D9C2E84ED0F3}" type="pres">
      <dgm:prSet presAssocID="{12AD2A32-BFF4-468E-8C04-1DE5971A9D6C}" presName="spNode" presStyleCnt="0"/>
      <dgm:spPr/>
    </dgm:pt>
    <dgm:pt modelId="{8A36451E-2BAE-4F62-A0B8-0D68068CDB4C}" type="pres">
      <dgm:prSet presAssocID="{15E30F1B-25FA-459A-8F84-DBD569AF5DC2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7120954-E62A-4C5C-8E41-92972AE2D947}" srcId="{09D26A39-FACD-4864-B89F-A4422043DB01}" destId="{B4B98DC0-F9AA-418A-9A90-1026FE7D580A}" srcOrd="1" destOrd="0" parTransId="{12A4D9A7-3EE4-49BD-A8AB-CBA5AADD2D49}" sibTransId="{8D24719D-3484-408F-B9EC-424B554B4B2E}"/>
    <dgm:cxn modelId="{53BA29DB-B8F2-4D74-8DB8-C779CB1BB696}" type="presOf" srcId="{43B08286-CEDB-4C1C-BCF6-A7E79B0B194A}" destId="{701E9027-2319-4507-A773-7AB87F8F93C7}" srcOrd="0" destOrd="0" presId="urn:microsoft.com/office/officeart/2005/8/layout/cycle6"/>
    <dgm:cxn modelId="{FACC7503-D0A2-4D0F-AF78-4E449C64C157}" type="presOf" srcId="{4DFC7C64-CE58-424E-A1CD-98A5E1B3CCFF}" destId="{8F17E532-907D-4B44-8873-A3DCF653BEA4}" srcOrd="0" destOrd="0" presId="urn:microsoft.com/office/officeart/2005/8/layout/cycle6"/>
    <dgm:cxn modelId="{32D24F43-C0D5-418D-8776-5ACBD97968DD}" type="presOf" srcId="{0F415053-FAAD-4665-B059-2BBC4159E4F7}" destId="{2188A173-A550-43EB-A606-0DCDE8C798A4}" srcOrd="0" destOrd="0" presId="urn:microsoft.com/office/officeart/2005/8/layout/cycle6"/>
    <dgm:cxn modelId="{89481D47-9C87-439A-B8D3-5FB7EDC7ED10}" type="presOf" srcId="{12AD2A32-BFF4-468E-8C04-1DE5971A9D6C}" destId="{E6F96B9F-D707-4446-804B-1F008DCDED34}" srcOrd="0" destOrd="0" presId="urn:microsoft.com/office/officeart/2005/8/layout/cycle6"/>
    <dgm:cxn modelId="{374BBCED-3ABB-4E54-BB38-558192ED2597}" type="presOf" srcId="{8D24719D-3484-408F-B9EC-424B554B4B2E}" destId="{2CFA3473-09A7-44BB-A5B5-CD62A21E4551}" srcOrd="0" destOrd="0" presId="urn:microsoft.com/office/officeart/2005/8/layout/cycle6"/>
    <dgm:cxn modelId="{5F729D7D-FCC2-4452-8810-55CBCEBFF84A}" type="presOf" srcId="{B4B98DC0-F9AA-418A-9A90-1026FE7D580A}" destId="{1CA8CC27-ADD8-4C26-9650-62A77E677804}" srcOrd="0" destOrd="0" presId="urn:microsoft.com/office/officeart/2005/8/layout/cycle6"/>
    <dgm:cxn modelId="{F978EE21-0EF4-45C9-BA90-E5756C6EF151}" srcId="{09D26A39-FACD-4864-B89F-A4422043DB01}" destId="{0F415053-FAAD-4665-B059-2BBC4159E4F7}" srcOrd="2" destOrd="0" parTransId="{A063B5D1-7B0C-4433-9C5A-B0CCE1879688}" sibTransId="{34555061-39E6-4FBD-A73E-C721AF355F12}"/>
    <dgm:cxn modelId="{14A93704-714F-47BC-BB34-48C2B8BAC3A6}" type="presOf" srcId="{15E30F1B-25FA-459A-8F84-DBD569AF5DC2}" destId="{8A36451E-2BAE-4F62-A0B8-0D68068CDB4C}" srcOrd="0" destOrd="0" presId="urn:microsoft.com/office/officeart/2005/8/layout/cycle6"/>
    <dgm:cxn modelId="{0BD27A4B-43F6-4632-B1DE-F9BDF6E0F77B}" type="presOf" srcId="{34555061-39E6-4FBD-A73E-C721AF355F12}" destId="{95B37048-68E4-43E3-B95C-881243355417}" srcOrd="0" destOrd="0" presId="urn:microsoft.com/office/officeart/2005/8/layout/cycle6"/>
    <dgm:cxn modelId="{A067177B-37D3-4B19-BF92-41A901C62D9D}" srcId="{09D26A39-FACD-4864-B89F-A4422043DB01}" destId="{43B08286-CEDB-4C1C-BCF6-A7E79B0B194A}" srcOrd="0" destOrd="0" parTransId="{3D58994F-62DF-4BDB-9C8E-1BDFFB6CFB6C}" sibTransId="{4DFC7C64-CE58-424E-A1CD-98A5E1B3CCFF}"/>
    <dgm:cxn modelId="{938EFC4B-5CF7-4A61-AD6A-C8074CB17F6C}" srcId="{09D26A39-FACD-4864-B89F-A4422043DB01}" destId="{12AD2A32-BFF4-468E-8C04-1DE5971A9D6C}" srcOrd="3" destOrd="0" parTransId="{94E05D1F-9101-40AF-8E71-38335E2E1AC0}" sibTransId="{15E30F1B-25FA-459A-8F84-DBD569AF5DC2}"/>
    <dgm:cxn modelId="{6F4C6F9F-85EB-49F9-99AE-3E8EB27EF571}" type="presOf" srcId="{09D26A39-FACD-4864-B89F-A4422043DB01}" destId="{6BBC3EDF-7568-4F1C-BC96-2DFA1B752BB9}" srcOrd="0" destOrd="0" presId="urn:microsoft.com/office/officeart/2005/8/layout/cycle6"/>
    <dgm:cxn modelId="{807FB0DB-31B4-457C-916A-28C67A96EF19}" type="presParOf" srcId="{6BBC3EDF-7568-4F1C-BC96-2DFA1B752BB9}" destId="{701E9027-2319-4507-A773-7AB87F8F93C7}" srcOrd="0" destOrd="0" presId="urn:microsoft.com/office/officeart/2005/8/layout/cycle6"/>
    <dgm:cxn modelId="{4842A9CC-4213-4D9E-807E-06543A7B9597}" type="presParOf" srcId="{6BBC3EDF-7568-4F1C-BC96-2DFA1B752BB9}" destId="{451F2E2F-FFB7-4B63-ADE5-65971DDBEF0C}" srcOrd="1" destOrd="0" presId="urn:microsoft.com/office/officeart/2005/8/layout/cycle6"/>
    <dgm:cxn modelId="{77E3DD64-0932-43FC-B626-3B8D98B1C9B6}" type="presParOf" srcId="{6BBC3EDF-7568-4F1C-BC96-2DFA1B752BB9}" destId="{8F17E532-907D-4B44-8873-A3DCF653BEA4}" srcOrd="2" destOrd="0" presId="urn:microsoft.com/office/officeart/2005/8/layout/cycle6"/>
    <dgm:cxn modelId="{2836DA5B-19E0-4341-A74A-66025525C30A}" type="presParOf" srcId="{6BBC3EDF-7568-4F1C-BC96-2DFA1B752BB9}" destId="{1CA8CC27-ADD8-4C26-9650-62A77E677804}" srcOrd="3" destOrd="0" presId="urn:microsoft.com/office/officeart/2005/8/layout/cycle6"/>
    <dgm:cxn modelId="{39ABC1A3-AC54-4DDE-BEB8-59A0A77C50A3}" type="presParOf" srcId="{6BBC3EDF-7568-4F1C-BC96-2DFA1B752BB9}" destId="{C85BE36B-78D6-49EC-A5FC-957A15D418E8}" srcOrd="4" destOrd="0" presId="urn:microsoft.com/office/officeart/2005/8/layout/cycle6"/>
    <dgm:cxn modelId="{3AAE2810-ECA4-43BA-B5C9-FDC181CF6449}" type="presParOf" srcId="{6BBC3EDF-7568-4F1C-BC96-2DFA1B752BB9}" destId="{2CFA3473-09A7-44BB-A5B5-CD62A21E4551}" srcOrd="5" destOrd="0" presId="urn:microsoft.com/office/officeart/2005/8/layout/cycle6"/>
    <dgm:cxn modelId="{DD2A05DD-EFC8-4391-B5BB-70074EB41AF9}" type="presParOf" srcId="{6BBC3EDF-7568-4F1C-BC96-2DFA1B752BB9}" destId="{2188A173-A550-43EB-A606-0DCDE8C798A4}" srcOrd="6" destOrd="0" presId="urn:microsoft.com/office/officeart/2005/8/layout/cycle6"/>
    <dgm:cxn modelId="{D514F73F-2289-4B94-9EE8-028237E47B08}" type="presParOf" srcId="{6BBC3EDF-7568-4F1C-BC96-2DFA1B752BB9}" destId="{A89D9A1C-2828-4BFD-8EF9-7A76AEBE92F2}" srcOrd="7" destOrd="0" presId="urn:microsoft.com/office/officeart/2005/8/layout/cycle6"/>
    <dgm:cxn modelId="{751A9930-D428-4B0E-9A8C-8A223EA677BC}" type="presParOf" srcId="{6BBC3EDF-7568-4F1C-BC96-2DFA1B752BB9}" destId="{95B37048-68E4-43E3-B95C-881243355417}" srcOrd="8" destOrd="0" presId="urn:microsoft.com/office/officeart/2005/8/layout/cycle6"/>
    <dgm:cxn modelId="{89ABC42D-6103-46E6-BEB9-B2FFC9780A8E}" type="presParOf" srcId="{6BBC3EDF-7568-4F1C-BC96-2DFA1B752BB9}" destId="{E6F96B9F-D707-4446-804B-1F008DCDED34}" srcOrd="9" destOrd="0" presId="urn:microsoft.com/office/officeart/2005/8/layout/cycle6"/>
    <dgm:cxn modelId="{92179F61-3126-4D8A-84CE-CCDA3C088E24}" type="presParOf" srcId="{6BBC3EDF-7568-4F1C-BC96-2DFA1B752BB9}" destId="{96D00DD8-5856-4E71-BB50-D9C2E84ED0F3}" srcOrd="10" destOrd="0" presId="urn:microsoft.com/office/officeart/2005/8/layout/cycle6"/>
    <dgm:cxn modelId="{047CED5D-4D81-4AA4-B876-B3EEE6E12370}" type="presParOf" srcId="{6BBC3EDF-7568-4F1C-BC96-2DFA1B752BB9}" destId="{8A36451E-2BAE-4F62-A0B8-0D68068CDB4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9D409E-D89B-41B6-81FF-AFB173D56711}" type="doc">
      <dgm:prSet loTypeId="urn:microsoft.com/office/officeart/2005/8/layout/hList6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9004F262-7C72-4EC0-B6E2-D7DCD4C63E73}">
      <dgm:prSet phldrT="[Texto]" custT="1"/>
      <dgm:spPr/>
      <dgm:t>
        <a:bodyPr/>
        <a:lstStyle/>
        <a:p>
          <a:r>
            <a:rPr lang="es-ES" sz="1200" dirty="0" err="1">
              <a:latin typeface="Cambria" panose="02040503050406030204" pitchFamily="18" charset="0"/>
            </a:rPr>
            <a:t>Hydrogen</a:t>
          </a:r>
          <a:r>
            <a:rPr lang="es-ES" sz="1200" dirty="0">
              <a:latin typeface="Cambria" panose="02040503050406030204" pitchFamily="18" charset="0"/>
            </a:rPr>
            <a:t> </a:t>
          </a:r>
          <a:r>
            <a:rPr lang="es-ES" sz="1200" dirty="0" err="1">
              <a:latin typeface="Cambria" panose="02040503050406030204" pitchFamily="18" charset="0"/>
            </a:rPr>
            <a:t>Peroxide</a:t>
          </a:r>
          <a:r>
            <a:rPr lang="es-ES" sz="1200" dirty="0">
              <a:latin typeface="Cambria" panose="02040503050406030204" pitchFamily="18" charset="0"/>
            </a:rPr>
            <a:t> </a:t>
          </a:r>
          <a:r>
            <a:rPr lang="es-ES" sz="1200" dirty="0" err="1">
              <a:latin typeface="Cambria" panose="02040503050406030204" pitchFamily="18" charset="0"/>
            </a:rPr>
            <a:t>dose</a:t>
          </a:r>
          <a:r>
            <a:rPr lang="es-ES" sz="1200" dirty="0">
              <a:latin typeface="Cambria" panose="02040503050406030204" pitchFamily="18" charset="0"/>
            </a:rPr>
            <a:t> (%):</a:t>
          </a:r>
        </a:p>
        <a:p>
          <a:r>
            <a:rPr lang="es-ES" sz="1200" b="1" dirty="0" smtClean="0">
              <a:latin typeface="Cambria" panose="02040503050406030204" pitchFamily="18" charset="0"/>
            </a:rPr>
            <a:t>55.0 – 75.0</a:t>
          </a:r>
          <a:endParaRPr lang="es-ES" sz="1200" b="1" dirty="0">
            <a:latin typeface="Cambria" panose="02040503050406030204" pitchFamily="18" charset="0"/>
          </a:endParaRPr>
        </a:p>
      </dgm:t>
    </dgm:pt>
    <dgm:pt modelId="{75BE1FD8-4D69-41CB-8DFF-05E2E2F74C66}" type="parTrans" cxnId="{19340AE0-4126-4198-A498-E0882BBFC897}">
      <dgm:prSet/>
      <dgm:spPr/>
      <dgm:t>
        <a:bodyPr/>
        <a:lstStyle/>
        <a:p>
          <a:endParaRPr lang="es-ES" sz="1600"/>
        </a:p>
      </dgm:t>
    </dgm:pt>
    <dgm:pt modelId="{78C51B43-DADB-4058-9467-7AE45A02768B}" type="sibTrans" cxnId="{19340AE0-4126-4198-A498-E0882BBFC897}">
      <dgm:prSet/>
      <dgm:spPr/>
      <dgm:t>
        <a:bodyPr/>
        <a:lstStyle/>
        <a:p>
          <a:endParaRPr lang="es-ES" sz="1600"/>
        </a:p>
      </dgm:t>
    </dgm:pt>
    <dgm:pt modelId="{A2852374-F671-4A77-9DF1-FB583597D846}">
      <dgm:prSet phldrT="[Texto]" custT="1"/>
      <dgm:spPr/>
      <dgm:t>
        <a:bodyPr/>
        <a:lstStyle/>
        <a:p>
          <a:r>
            <a:rPr lang="es-ES" sz="12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Catalyst</a:t>
          </a:r>
          <a:r>
            <a:rPr lang="es-ES" sz="12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 </a:t>
          </a:r>
          <a:r>
            <a:rPr lang="es-ES" sz="1200" b="1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concentration</a:t>
          </a:r>
          <a:endParaRPr lang="es-ES" sz="1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  <a:p>
          <a:r>
            <a:rPr lang="es-ES" sz="12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 (</a:t>
          </a:r>
          <a:r>
            <a:rPr lang="es-ES" sz="1200" b="1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g/L): 1.5 - 4.0</a:t>
          </a:r>
          <a:endParaRPr lang="es-ES" sz="1200" b="1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FD7500FD-674E-438F-BCD4-E3C7DC509846}" type="parTrans" cxnId="{11661833-7237-42BF-848A-761C3C431F22}">
      <dgm:prSet/>
      <dgm:spPr/>
      <dgm:t>
        <a:bodyPr/>
        <a:lstStyle/>
        <a:p>
          <a:endParaRPr lang="es-ES" sz="1600"/>
        </a:p>
      </dgm:t>
    </dgm:pt>
    <dgm:pt modelId="{99F45617-0715-465F-B162-4A8223AE379B}" type="sibTrans" cxnId="{11661833-7237-42BF-848A-761C3C431F22}">
      <dgm:prSet/>
      <dgm:spPr/>
      <dgm:t>
        <a:bodyPr/>
        <a:lstStyle/>
        <a:p>
          <a:endParaRPr lang="es-ES" sz="1600"/>
        </a:p>
      </dgm:t>
    </dgm:pt>
    <dgm:pt modelId="{7A9E572B-E30E-476D-82AF-CD493B55577A}" type="pres">
      <dgm:prSet presAssocID="{079D409E-D89B-41B6-81FF-AFB173D567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71A39-9BF4-436E-A09C-937FE329A509}" type="pres">
      <dgm:prSet presAssocID="{9004F262-7C72-4EC0-B6E2-D7DCD4C63E73}" presName="node" presStyleLbl="node1" presStyleIdx="0" presStyleCnt="2" custScaleX="134762" custLinFactNeighborX="8274" custLinFactNeighborY="5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87BD4-49C8-4152-9B15-AABC814C9D7E}" type="pres">
      <dgm:prSet presAssocID="{78C51B43-DADB-4058-9467-7AE45A02768B}" presName="sibTrans" presStyleCnt="0"/>
      <dgm:spPr/>
    </dgm:pt>
    <dgm:pt modelId="{4FB3DA21-296A-4E14-9148-CFB789547060}" type="pres">
      <dgm:prSet presAssocID="{A2852374-F671-4A77-9DF1-FB583597D84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340AE0-4126-4198-A498-E0882BBFC897}" srcId="{079D409E-D89B-41B6-81FF-AFB173D56711}" destId="{9004F262-7C72-4EC0-B6E2-D7DCD4C63E73}" srcOrd="0" destOrd="0" parTransId="{75BE1FD8-4D69-41CB-8DFF-05E2E2F74C66}" sibTransId="{78C51B43-DADB-4058-9467-7AE45A02768B}"/>
    <dgm:cxn modelId="{ADD4DCE8-6015-4C75-BEF1-48597EB44D56}" type="presOf" srcId="{A2852374-F671-4A77-9DF1-FB583597D846}" destId="{4FB3DA21-296A-4E14-9148-CFB789547060}" srcOrd="0" destOrd="0" presId="urn:microsoft.com/office/officeart/2005/8/layout/hList6"/>
    <dgm:cxn modelId="{148228DC-C741-4C21-A5FE-8A4D83DADD78}" type="presOf" srcId="{9004F262-7C72-4EC0-B6E2-D7DCD4C63E73}" destId="{46B71A39-9BF4-436E-A09C-937FE329A509}" srcOrd="0" destOrd="0" presId="urn:microsoft.com/office/officeart/2005/8/layout/hList6"/>
    <dgm:cxn modelId="{76280127-5331-4318-AD2E-872AA4AF1A15}" type="presOf" srcId="{079D409E-D89B-41B6-81FF-AFB173D56711}" destId="{7A9E572B-E30E-476D-82AF-CD493B55577A}" srcOrd="0" destOrd="0" presId="urn:microsoft.com/office/officeart/2005/8/layout/hList6"/>
    <dgm:cxn modelId="{11661833-7237-42BF-848A-761C3C431F22}" srcId="{079D409E-D89B-41B6-81FF-AFB173D56711}" destId="{A2852374-F671-4A77-9DF1-FB583597D846}" srcOrd="1" destOrd="0" parTransId="{FD7500FD-674E-438F-BCD4-E3C7DC509846}" sibTransId="{99F45617-0715-465F-B162-4A8223AE379B}"/>
    <dgm:cxn modelId="{05BE0C39-2A21-4884-BFE5-52A051634EA7}" type="presParOf" srcId="{7A9E572B-E30E-476D-82AF-CD493B55577A}" destId="{46B71A39-9BF4-436E-A09C-937FE329A509}" srcOrd="0" destOrd="0" presId="urn:microsoft.com/office/officeart/2005/8/layout/hList6"/>
    <dgm:cxn modelId="{974803F3-AD1D-4C38-928E-D782FFADBD91}" type="presParOf" srcId="{7A9E572B-E30E-476D-82AF-CD493B55577A}" destId="{18F87BD4-49C8-4152-9B15-AABC814C9D7E}" srcOrd="1" destOrd="0" presId="urn:microsoft.com/office/officeart/2005/8/layout/hList6"/>
    <dgm:cxn modelId="{D345355F-E4DA-44E2-88EF-72DD9FD9FF11}" type="presParOf" srcId="{7A9E572B-E30E-476D-82AF-CD493B55577A}" destId="{4FB3DA21-296A-4E14-9148-CFB78954706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6ADD8-B0AA-4492-915E-2864795DD7A9}">
      <dsp:nvSpPr>
        <dsp:cNvPr id="0" name=""/>
        <dsp:cNvSpPr/>
      </dsp:nvSpPr>
      <dsp:spPr>
        <a:xfrm>
          <a:off x="1184551" y="0"/>
          <a:ext cx="1397679" cy="13978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9B10A-1098-4A33-81DD-BD857CB7915B}">
      <dsp:nvSpPr>
        <dsp:cNvPr id="0" name=""/>
        <dsp:cNvSpPr/>
      </dsp:nvSpPr>
      <dsp:spPr>
        <a:xfrm>
          <a:off x="1394588" y="508494"/>
          <a:ext cx="959506" cy="38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Al/Fe-PILC</a:t>
          </a:r>
          <a:endParaRPr lang="es-CO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4588" y="508494"/>
        <a:ext cx="959506" cy="388238"/>
      </dsp:txXfrm>
    </dsp:sp>
    <dsp:sp modelId="{D666F6EA-A14F-4110-87CD-A493EC28B737}">
      <dsp:nvSpPr>
        <dsp:cNvPr id="0" name=""/>
        <dsp:cNvSpPr/>
      </dsp:nvSpPr>
      <dsp:spPr>
        <a:xfrm>
          <a:off x="1555197" y="845073"/>
          <a:ext cx="1397679" cy="139789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86207-1259-4F2D-9F77-0C59D241A5A8}">
      <dsp:nvSpPr>
        <dsp:cNvPr id="0" name=""/>
        <dsp:cNvSpPr/>
      </dsp:nvSpPr>
      <dsp:spPr>
        <a:xfrm>
          <a:off x="1690981" y="1340920"/>
          <a:ext cx="1097892" cy="38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 smtClean="0"/>
            <a:t>CWPO</a:t>
          </a:r>
          <a:endParaRPr lang="es-CO" sz="2800" b="1" kern="1200" dirty="0"/>
        </a:p>
      </dsp:txBody>
      <dsp:txXfrm>
        <a:off x="1690981" y="1340920"/>
        <a:ext cx="1097892" cy="388238"/>
      </dsp:txXfrm>
    </dsp:sp>
    <dsp:sp modelId="{B942226A-7E2F-46DE-9F08-9B7531CE30F7}">
      <dsp:nvSpPr>
        <dsp:cNvPr id="0" name=""/>
        <dsp:cNvSpPr/>
      </dsp:nvSpPr>
      <dsp:spPr>
        <a:xfrm>
          <a:off x="1266212" y="1661561"/>
          <a:ext cx="1200823" cy="120130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0669A-A2F7-4FDC-9802-7FC22F6B59E7}">
      <dsp:nvSpPr>
        <dsp:cNvPr id="0" name=""/>
        <dsp:cNvSpPr/>
      </dsp:nvSpPr>
      <dsp:spPr>
        <a:xfrm>
          <a:off x="1383885" y="2121521"/>
          <a:ext cx="963901" cy="38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Drinking</a:t>
          </a:r>
          <a:r>
            <a:rPr lang="es-CO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CO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</a:t>
          </a:r>
          <a:endParaRPr lang="es-CO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3885" y="2121521"/>
        <a:ext cx="963901" cy="388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E9027-2319-4507-A773-7AB87F8F93C7}">
      <dsp:nvSpPr>
        <dsp:cNvPr id="0" name=""/>
        <dsp:cNvSpPr/>
      </dsp:nvSpPr>
      <dsp:spPr>
        <a:xfrm>
          <a:off x="1634384" y="967"/>
          <a:ext cx="1098629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[</a:t>
          </a:r>
          <a:r>
            <a:rPr lang="es-CO" sz="1600" b="1" kern="1200" dirty="0" err="1" smtClean="0"/>
            <a:t>subst</a:t>
          </a:r>
          <a:r>
            <a:rPr lang="es-CO" sz="1600" b="1" kern="1200" dirty="0" smtClean="0"/>
            <a:t>.]</a:t>
          </a:r>
          <a:endParaRPr lang="es-CO" sz="1200" b="1" kern="1200" dirty="0"/>
        </a:p>
      </dsp:txBody>
      <dsp:txXfrm>
        <a:off x="1656373" y="22956"/>
        <a:ext cx="1054651" cy="406461"/>
      </dsp:txXfrm>
    </dsp:sp>
    <dsp:sp modelId="{8F17E532-907D-4B44-8873-A3DCF653BEA4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2116664" y="100672"/>
              </a:moveTo>
              <a:arcTo wR="1564512" hR="1564512" stAng="17439971" swAng="653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8CC27-ADD8-4C26-9650-62A77E677804}">
      <dsp:nvSpPr>
        <dsp:cNvPr id="0" name=""/>
        <dsp:cNvSpPr/>
      </dsp:nvSpPr>
      <dsp:spPr>
        <a:xfrm>
          <a:off x="2943484" y="459202"/>
          <a:ext cx="692984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pH</a:t>
          </a:r>
          <a:endParaRPr lang="es-CO" sz="1600" b="1" kern="1200" dirty="0"/>
        </a:p>
      </dsp:txBody>
      <dsp:txXfrm>
        <a:off x="2965473" y="481191"/>
        <a:ext cx="649006" cy="406461"/>
      </dsp:txXfrm>
    </dsp:sp>
    <dsp:sp modelId="{2CFA3473-09A7-44BB-A5B5-CD62A21E4551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2861303" y="689279"/>
              </a:moveTo>
              <a:arcTo wR="1564512" hR="1564512" stAng="19559024" swAng="15289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10433-81BF-46F1-8C49-19A552877451}">
      <dsp:nvSpPr>
        <dsp:cNvPr id="0" name=""/>
        <dsp:cNvSpPr/>
      </dsp:nvSpPr>
      <dsp:spPr>
        <a:xfrm>
          <a:off x="3131105" y="1565480"/>
          <a:ext cx="1234212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err="1" smtClean="0"/>
            <a:t>Catal</a:t>
          </a:r>
          <a:r>
            <a:rPr lang="es-CO" sz="1600" b="1" kern="1200" dirty="0" smtClean="0"/>
            <a:t>. </a:t>
          </a:r>
          <a:r>
            <a:rPr lang="es-CO" sz="1600" b="1" kern="1200" dirty="0" err="1" smtClean="0"/>
            <a:t>nature</a:t>
          </a:r>
          <a:endParaRPr lang="es-CO" sz="1600" b="1" kern="1200" dirty="0"/>
        </a:p>
      </dsp:txBody>
      <dsp:txXfrm>
        <a:off x="3153094" y="1587469"/>
        <a:ext cx="1190234" cy="406461"/>
      </dsp:txXfrm>
    </dsp:sp>
    <dsp:sp modelId="{50DE4CAE-8234-4646-B743-A6D37B77F534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3111700" y="1796694"/>
              </a:moveTo>
              <a:arcTo wR="1564512" hR="1564512" stAng="512072" swAng="15289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8A173-A550-43EB-A606-0DCDE8C798A4}">
      <dsp:nvSpPr>
        <dsp:cNvPr id="0" name=""/>
        <dsp:cNvSpPr/>
      </dsp:nvSpPr>
      <dsp:spPr>
        <a:xfrm>
          <a:off x="2839245" y="2671757"/>
          <a:ext cx="901461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[</a:t>
          </a:r>
          <a:r>
            <a:rPr lang="es-CO" sz="1600" b="1" kern="1200" dirty="0" err="1" smtClean="0"/>
            <a:t>Catal</a:t>
          </a:r>
          <a:r>
            <a:rPr lang="es-CO" sz="1600" b="1" kern="1200" dirty="0" smtClean="0"/>
            <a:t>.]</a:t>
          </a:r>
          <a:endParaRPr lang="es-CO" sz="1600" b="1" kern="1200" dirty="0"/>
        </a:p>
      </dsp:txBody>
      <dsp:txXfrm>
        <a:off x="2861234" y="2693746"/>
        <a:ext cx="857483" cy="406461"/>
      </dsp:txXfrm>
    </dsp:sp>
    <dsp:sp modelId="{95B37048-68E4-43E3-B95C-881243355417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2382347" y="2898245"/>
              </a:moveTo>
              <a:arcTo wR="1564512" hR="1564512" stAng="3509022" swAng="9220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96B9F-D707-4446-804B-1F008DCDED34}">
      <dsp:nvSpPr>
        <dsp:cNvPr id="0" name=""/>
        <dsp:cNvSpPr/>
      </dsp:nvSpPr>
      <dsp:spPr>
        <a:xfrm>
          <a:off x="1752666" y="3129992"/>
          <a:ext cx="862065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[H</a:t>
          </a:r>
          <a:r>
            <a:rPr lang="es-CO" sz="1600" b="1" kern="1200" baseline="-25000" dirty="0" smtClean="0"/>
            <a:t>2</a:t>
          </a:r>
          <a:r>
            <a:rPr lang="es-CO" sz="1600" b="1" kern="1200" dirty="0" smtClean="0"/>
            <a:t>O</a:t>
          </a:r>
          <a:r>
            <a:rPr lang="es-CO" sz="1600" b="1" kern="1200" baseline="-25000" dirty="0" smtClean="0"/>
            <a:t>2</a:t>
          </a:r>
          <a:r>
            <a:rPr lang="es-CO" sz="1600" b="1" kern="1200" dirty="0" smtClean="0"/>
            <a:t>]</a:t>
          </a:r>
          <a:endParaRPr lang="es-CO" sz="1600" b="1" kern="1200" dirty="0"/>
        </a:p>
      </dsp:txBody>
      <dsp:txXfrm>
        <a:off x="1774655" y="3151981"/>
        <a:ext cx="818087" cy="406461"/>
      </dsp:txXfrm>
    </dsp:sp>
    <dsp:sp modelId="{8A36451E-2BAE-4F62-A0B8-0D68068CDB4C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1129377" y="3067295"/>
              </a:moveTo>
              <a:arcTo wR="1564512" hR="1564512" stAng="6368910" swAng="9220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A5DA1-C604-46FD-A768-B282B5219293}">
      <dsp:nvSpPr>
        <dsp:cNvPr id="0" name=""/>
        <dsp:cNvSpPr/>
      </dsp:nvSpPr>
      <dsp:spPr>
        <a:xfrm>
          <a:off x="730930" y="2671757"/>
          <a:ext cx="692984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T</a:t>
          </a:r>
          <a:endParaRPr lang="es-CO" sz="2000" b="1" kern="1200" dirty="0"/>
        </a:p>
      </dsp:txBody>
      <dsp:txXfrm>
        <a:off x="752919" y="2693746"/>
        <a:ext cx="649006" cy="406461"/>
      </dsp:txXfrm>
    </dsp:sp>
    <dsp:sp modelId="{F50FE297-BD71-43F6-A7DF-331F2523380B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267721" y="2439744"/>
              </a:moveTo>
              <a:arcTo wR="1564512" hR="1564512" stAng="8759024" swAng="15289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D2A28-4EDF-4E37-AAAC-4BB1289B2DE2}">
      <dsp:nvSpPr>
        <dsp:cNvPr id="0" name=""/>
        <dsp:cNvSpPr/>
      </dsp:nvSpPr>
      <dsp:spPr>
        <a:xfrm>
          <a:off x="272695" y="1565480"/>
          <a:ext cx="692984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P</a:t>
          </a:r>
          <a:endParaRPr lang="es-CO" sz="2000" b="1" kern="1200" dirty="0"/>
        </a:p>
      </dsp:txBody>
      <dsp:txXfrm>
        <a:off x="294684" y="1587469"/>
        <a:ext cx="649006" cy="406461"/>
      </dsp:txXfrm>
    </dsp:sp>
    <dsp:sp modelId="{4EA1132F-8C22-4946-8A60-D5314AE0CDAC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17324" y="1332329"/>
              </a:moveTo>
              <a:arcTo wR="1564512" hR="1564512" stAng="11312072" swAng="15289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0262A-FC3E-4E94-8809-0DA416DB8091}">
      <dsp:nvSpPr>
        <dsp:cNvPr id="0" name=""/>
        <dsp:cNvSpPr/>
      </dsp:nvSpPr>
      <dsp:spPr>
        <a:xfrm>
          <a:off x="730930" y="459202"/>
          <a:ext cx="692984" cy="450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Etc….</a:t>
          </a:r>
          <a:endParaRPr lang="es-CO" sz="1600" b="1" kern="1200" dirty="0"/>
        </a:p>
      </dsp:txBody>
      <dsp:txXfrm>
        <a:off x="752919" y="481191"/>
        <a:ext cx="649006" cy="406461"/>
      </dsp:txXfrm>
    </dsp:sp>
    <dsp:sp modelId="{87C231F6-005C-49BE-9A9F-8496CB001025}">
      <dsp:nvSpPr>
        <dsp:cNvPr id="0" name=""/>
        <dsp:cNvSpPr/>
      </dsp:nvSpPr>
      <dsp:spPr>
        <a:xfrm>
          <a:off x="619187" y="226187"/>
          <a:ext cx="3129024" cy="3129024"/>
        </a:xfrm>
        <a:custGeom>
          <a:avLst/>
          <a:gdLst/>
          <a:ahLst/>
          <a:cxnLst/>
          <a:rect l="0" t="0" r="0" b="0"/>
          <a:pathLst>
            <a:path>
              <a:moveTo>
                <a:pt x="745622" y="231426"/>
              </a:moveTo>
              <a:arcTo wR="1564512" hR="1564512" stAng="14306303" swAng="653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E9027-2319-4507-A773-7AB87F8F93C7}">
      <dsp:nvSpPr>
        <dsp:cNvPr id="0" name=""/>
        <dsp:cNvSpPr/>
      </dsp:nvSpPr>
      <dsp:spPr>
        <a:xfrm>
          <a:off x="1593801" y="746"/>
          <a:ext cx="1135655" cy="70252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es-CO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PhO</a:t>
          </a:r>
          <a:r>
            <a:rPr lang="es-C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CO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8096" y="35041"/>
        <a:ext cx="1067065" cy="633939"/>
      </dsp:txXfrm>
    </dsp:sp>
    <dsp:sp modelId="{8F17E532-907D-4B44-8873-A3DCF653BEA4}">
      <dsp:nvSpPr>
        <dsp:cNvPr id="0" name=""/>
        <dsp:cNvSpPr/>
      </dsp:nvSpPr>
      <dsp:spPr>
        <a:xfrm>
          <a:off x="999105" y="352011"/>
          <a:ext cx="2325047" cy="2325047"/>
        </a:xfrm>
        <a:custGeom>
          <a:avLst/>
          <a:gdLst/>
          <a:ahLst/>
          <a:cxnLst/>
          <a:rect l="0" t="0" r="0" b="0"/>
          <a:pathLst>
            <a:path>
              <a:moveTo>
                <a:pt x="1737800" y="152316"/>
              </a:moveTo>
              <a:arcTo wR="1162523" hR="1162523" stAng="17979597" swAng="25398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8CC27-ADD8-4C26-9650-62A77E677804}">
      <dsp:nvSpPr>
        <dsp:cNvPr id="0" name=""/>
        <dsp:cNvSpPr/>
      </dsp:nvSpPr>
      <dsp:spPr>
        <a:xfrm>
          <a:off x="2783745" y="1163270"/>
          <a:ext cx="1080814" cy="70252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</a:t>
          </a:r>
          <a:endParaRPr lang="es-CO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8040" y="1197565"/>
        <a:ext cx="1012224" cy="633939"/>
      </dsp:txXfrm>
    </dsp:sp>
    <dsp:sp modelId="{2CFA3473-09A7-44BB-A5B5-CD62A21E4551}">
      <dsp:nvSpPr>
        <dsp:cNvPr id="0" name=""/>
        <dsp:cNvSpPr/>
      </dsp:nvSpPr>
      <dsp:spPr>
        <a:xfrm>
          <a:off x="999105" y="352011"/>
          <a:ext cx="2325047" cy="2325047"/>
        </a:xfrm>
        <a:custGeom>
          <a:avLst/>
          <a:gdLst/>
          <a:ahLst/>
          <a:cxnLst/>
          <a:rect l="0" t="0" r="0" b="0"/>
          <a:pathLst>
            <a:path>
              <a:moveTo>
                <a:pt x="2268295" y="1521315"/>
              </a:moveTo>
              <a:arcTo wR="1162523" hR="1162523" stAng="1078607" swAng="23382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8A173-A550-43EB-A606-0DCDE8C798A4}">
      <dsp:nvSpPr>
        <dsp:cNvPr id="0" name=""/>
        <dsp:cNvSpPr/>
      </dsp:nvSpPr>
      <dsp:spPr>
        <a:xfrm>
          <a:off x="1534232" y="2325794"/>
          <a:ext cx="1254793" cy="70252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es-CO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Catal</a:t>
          </a:r>
          <a:r>
            <a:rPr lang="es-C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CO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8527" y="2360089"/>
        <a:ext cx="1186203" cy="633939"/>
      </dsp:txXfrm>
    </dsp:sp>
    <dsp:sp modelId="{95B37048-68E4-43E3-B95C-881243355417}">
      <dsp:nvSpPr>
        <dsp:cNvPr id="0" name=""/>
        <dsp:cNvSpPr/>
      </dsp:nvSpPr>
      <dsp:spPr>
        <a:xfrm>
          <a:off x="999105" y="352011"/>
          <a:ext cx="2325047" cy="2325047"/>
        </a:xfrm>
        <a:custGeom>
          <a:avLst/>
          <a:gdLst/>
          <a:ahLst/>
          <a:cxnLst/>
          <a:rect l="0" t="0" r="0" b="0"/>
          <a:pathLst>
            <a:path>
              <a:moveTo>
                <a:pt x="528487" y="2136926"/>
              </a:moveTo>
              <a:arcTo wR="1162523" hR="1162523" stAng="7383106" swAng="23382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96B9F-D707-4446-804B-1F008DCDED34}">
      <dsp:nvSpPr>
        <dsp:cNvPr id="0" name=""/>
        <dsp:cNvSpPr/>
      </dsp:nvSpPr>
      <dsp:spPr>
        <a:xfrm>
          <a:off x="458697" y="1163270"/>
          <a:ext cx="1080814" cy="702529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[H</a:t>
          </a:r>
          <a:r>
            <a:rPr lang="es-CO" sz="2400" b="1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s-C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s-CO" sz="2400" b="1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s-CO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CO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992" y="1197565"/>
        <a:ext cx="1012224" cy="633939"/>
      </dsp:txXfrm>
    </dsp:sp>
    <dsp:sp modelId="{8A36451E-2BAE-4F62-A0B8-0D68068CDB4C}">
      <dsp:nvSpPr>
        <dsp:cNvPr id="0" name=""/>
        <dsp:cNvSpPr/>
      </dsp:nvSpPr>
      <dsp:spPr>
        <a:xfrm>
          <a:off x="999105" y="352011"/>
          <a:ext cx="2325047" cy="2325047"/>
        </a:xfrm>
        <a:custGeom>
          <a:avLst/>
          <a:gdLst/>
          <a:ahLst/>
          <a:cxnLst/>
          <a:rect l="0" t="0" r="0" b="0"/>
          <a:pathLst>
            <a:path>
              <a:moveTo>
                <a:pt x="56953" y="803114"/>
              </a:moveTo>
              <a:arcTo wR="1162523" hR="1162523" stAng="11880528" swAng="25398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71A39-9BF4-436E-A09C-937FE329A509}">
      <dsp:nvSpPr>
        <dsp:cNvPr id="0" name=""/>
        <dsp:cNvSpPr/>
      </dsp:nvSpPr>
      <dsp:spPr>
        <a:xfrm rot="16200000">
          <a:off x="414129" y="-405981"/>
          <a:ext cx="819672" cy="1631634"/>
        </a:xfrm>
        <a:prstGeom prst="flowChartManualOperati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>
              <a:latin typeface="Cambria" panose="02040503050406030204" pitchFamily="18" charset="0"/>
            </a:rPr>
            <a:t>Hydrogen</a:t>
          </a:r>
          <a:r>
            <a:rPr lang="es-ES" sz="1200" kern="1200" dirty="0">
              <a:latin typeface="Cambria" panose="02040503050406030204" pitchFamily="18" charset="0"/>
            </a:rPr>
            <a:t> </a:t>
          </a:r>
          <a:r>
            <a:rPr lang="es-ES" sz="1200" kern="1200" dirty="0" err="1">
              <a:latin typeface="Cambria" panose="02040503050406030204" pitchFamily="18" charset="0"/>
            </a:rPr>
            <a:t>Peroxide</a:t>
          </a:r>
          <a:r>
            <a:rPr lang="es-ES" sz="1200" kern="1200" dirty="0">
              <a:latin typeface="Cambria" panose="02040503050406030204" pitchFamily="18" charset="0"/>
            </a:rPr>
            <a:t> </a:t>
          </a:r>
          <a:r>
            <a:rPr lang="es-ES" sz="1200" kern="1200" dirty="0" err="1">
              <a:latin typeface="Cambria" panose="02040503050406030204" pitchFamily="18" charset="0"/>
            </a:rPr>
            <a:t>dose</a:t>
          </a:r>
          <a:r>
            <a:rPr lang="es-ES" sz="1200" kern="1200" dirty="0">
              <a:latin typeface="Cambria" panose="02040503050406030204" pitchFamily="18" charset="0"/>
            </a:rPr>
            <a:t> (%):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ambria" panose="02040503050406030204" pitchFamily="18" charset="0"/>
            </a:rPr>
            <a:t>55.0 – 75.0</a:t>
          </a:r>
          <a:endParaRPr lang="es-ES" sz="1200" b="1" kern="1200" dirty="0">
            <a:latin typeface="Cambria" panose="02040503050406030204" pitchFamily="18" charset="0"/>
          </a:endParaRPr>
        </a:p>
      </dsp:txBody>
      <dsp:txXfrm rot="5400000">
        <a:off x="8148" y="163934"/>
        <a:ext cx="1631634" cy="491804"/>
      </dsp:txXfrm>
    </dsp:sp>
    <dsp:sp modelId="{4FB3DA21-296A-4E14-9148-CFB789547060}">
      <dsp:nvSpPr>
        <dsp:cNvPr id="0" name=""/>
        <dsp:cNvSpPr/>
      </dsp:nvSpPr>
      <dsp:spPr>
        <a:xfrm rot="16200000">
          <a:off x="1918615" y="-195540"/>
          <a:ext cx="819672" cy="1210752"/>
        </a:xfrm>
        <a:prstGeom prst="flowChartManualOperation">
          <a:avLst/>
        </a:prstGeom>
        <a:solidFill>
          <a:schemeClr val="accent4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Catalyst</a:t>
          </a:r>
          <a:r>
            <a:rPr lang="es-ES" sz="1200" b="1" kern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 </a:t>
          </a:r>
          <a:r>
            <a:rPr lang="es-ES" sz="1200" b="1" kern="1200" dirty="0" err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concentration</a:t>
          </a:r>
          <a:endParaRPr lang="es-ES" sz="1200" b="1" kern="1200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 (</a:t>
          </a:r>
          <a:r>
            <a:rPr lang="es-ES" sz="1200" b="1" kern="1200" dirty="0" smtClean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rPr>
            <a:t>g/L): 1.5 - 4.0</a:t>
          </a:r>
          <a:endParaRPr lang="es-ES" sz="1200" b="1" kern="1200" dirty="0">
            <a:solidFill>
              <a:schemeClr val="accent2">
                <a:lumMod val="50000"/>
              </a:schemeClr>
            </a:solidFill>
            <a:latin typeface="Cambria" panose="02040503050406030204" pitchFamily="18" charset="0"/>
          </a:endParaRPr>
        </a:p>
      </dsp:txBody>
      <dsp:txXfrm rot="5400000">
        <a:off x="1723075" y="163934"/>
        <a:ext cx="1210752" cy="49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4983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781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67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789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20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507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295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02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35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63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Arcillas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porqué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Accesibilidad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costo</a:t>
            </a:r>
            <a:endParaRPr lang="en-US" dirty="0" smtClean="0"/>
          </a:p>
          <a:p>
            <a:r>
              <a:rPr lang="en-US" dirty="0" err="1" smtClean="0"/>
              <a:t>Refinación</a:t>
            </a:r>
            <a:r>
              <a:rPr lang="en-US" dirty="0" smtClean="0"/>
              <a:t> </a:t>
            </a:r>
            <a:r>
              <a:rPr lang="en-US" dirty="0" err="1" smtClean="0"/>
              <a:t>previa</a:t>
            </a:r>
            <a:r>
              <a:rPr lang="en-US" dirty="0" smtClean="0"/>
              <a:t> </a:t>
            </a:r>
            <a:r>
              <a:rPr lang="en-US" dirty="0" err="1" smtClean="0"/>
              <a:t>encare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proceso</a:t>
            </a:r>
            <a:r>
              <a:rPr lang="en-US" baseline="0" dirty="0" smtClean="0"/>
              <a:t>!</a:t>
            </a:r>
          </a:p>
          <a:p>
            <a:r>
              <a:rPr lang="en-US" baseline="0" dirty="0" err="1" smtClean="0"/>
              <a:t>Propiedades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microporosas</a:t>
            </a:r>
            <a:r>
              <a:rPr lang="en-US" baseline="0" dirty="0" smtClean="0"/>
              <a:t>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523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74D3-A779-47B9-A6D9-CE12714A4B3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00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3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41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6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94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7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82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12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98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54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97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17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25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59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9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66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95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"/><Relationship Id="rId5" Type="http://schemas.openxmlformats.org/officeDocument/2006/relationships/image" Target="../media/image27.tif"/><Relationship Id="rId4" Type="http://schemas.openxmlformats.org/officeDocument/2006/relationships/image" Target="../media/image26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"/><Relationship Id="rId5" Type="http://schemas.openxmlformats.org/officeDocument/2006/relationships/image" Target="../media/image30.tif"/><Relationship Id="rId4" Type="http://schemas.openxmlformats.org/officeDocument/2006/relationships/image" Target="../media/image29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g"/><Relationship Id="rId5" Type="http://schemas.openxmlformats.org/officeDocument/2006/relationships/image" Target="../media/image36.tiff"/><Relationship Id="rId10" Type="http://schemas.openxmlformats.org/officeDocument/2006/relationships/image" Target="../media/image41.tiff"/><Relationship Id="rId4" Type="http://schemas.openxmlformats.org/officeDocument/2006/relationships/image" Target="../media/image35.JPG"/><Relationship Id="rId9" Type="http://schemas.openxmlformats.org/officeDocument/2006/relationships/image" Target="../media/image4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png"/><Relationship Id="rId5" Type="http://schemas.openxmlformats.org/officeDocument/2006/relationships/diagramData" Target="../diagrams/data1.xml"/><Relationship Id="rId15" Type="http://schemas.openxmlformats.org/officeDocument/2006/relationships/image" Target="../media/image2.png"/><Relationship Id="rId10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microsoft.com/office/2007/relationships/diagramDrawing" Target="../diagrams/drawing1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317747" y="2294591"/>
            <a:ext cx="842493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optimization of the catalytic wet peroxide oxidation (CWPO) of phenol activated by Al/Fe-PILC clay catalyst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0" y="3691337"/>
            <a:ext cx="8925636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CO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Luis Alejandro </a:t>
            </a:r>
            <a:r>
              <a:rPr lang="es-CO" sz="20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Galeano</a:t>
            </a:r>
            <a:r>
              <a:rPr lang="pt-BR" sz="2000" b="1" i="1" u="none" strike="noStrike" cap="none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</a:t>
            </a:r>
            <a:r>
              <a:rPr lang="pt-BR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Jessica Basante</a:t>
            </a:r>
            <a:endParaRPr lang="pt-BR"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r>
              <a:rPr lang="pt-BR" sz="2000" b="0" i="0" u="none" strike="noStrike" cap="none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s-CO" sz="2000" dirty="0">
                <a:solidFill>
                  <a:prstClr val="black"/>
                </a:solidFill>
              </a:rPr>
              <a:t>Grupo de Investigación en Materiales Funcionales y Catálisis (GIMFC</a:t>
            </a:r>
            <a:r>
              <a:rPr lang="es-CO" sz="2000" dirty="0" smtClean="0">
                <a:solidFill>
                  <a:prstClr val="black"/>
                </a:solidFill>
              </a:rPr>
              <a:t>) Departamento </a:t>
            </a:r>
            <a:r>
              <a:rPr lang="es-CO" sz="2000" dirty="0">
                <a:solidFill>
                  <a:prstClr val="black"/>
                </a:solidFill>
              </a:rPr>
              <a:t>de </a:t>
            </a:r>
            <a:r>
              <a:rPr lang="es-CO" sz="2000" dirty="0" smtClean="0">
                <a:solidFill>
                  <a:prstClr val="black"/>
                </a:solidFill>
              </a:rPr>
              <a:t>Química, Universidad </a:t>
            </a:r>
            <a:r>
              <a:rPr lang="es-CO" sz="2000" dirty="0">
                <a:solidFill>
                  <a:prstClr val="black"/>
                </a:solidFill>
              </a:rPr>
              <a:t>de Nariño. </a:t>
            </a:r>
            <a:r>
              <a:rPr lang="es-CO" sz="2000" dirty="0" smtClean="0">
                <a:solidFill>
                  <a:prstClr val="black"/>
                </a:solidFill>
              </a:rPr>
              <a:t>Pasto – Colombia.</a:t>
            </a:r>
            <a:r>
              <a:rPr lang="pt-B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r"/>
            <a:r>
              <a:rPr lang="pt-B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E-mail: alejandrogaleano@udenar.edu.co </a:t>
            </a:r>
            <a:endParaRPr lang="pt-BR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188" y="0"/>
            <a:ext cx="9502550" cy="198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0824" y="6165304"/>
            <a:ext cx="1898782" cy="36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3" y="5588641"/>
            <a:ext cx="2577506" cy="1153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742" y="5588641"/>
            <a:ext cx="2667258" cy="1269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919668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s-ES" sz="4050" b="1" dirty="0" err="1" smtClean="0"/>
              <a:t>Results</a:t>
            </a:r>
            <a:endParaRPr lang="es-ES" sz="405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7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77388"/>
              </p:ext>
            </p:extLst>
          </p:nvPr>
        </p:nvGraphicFramePr>
        <p:xfrm>
          <a:off x="273134" y="819395"/>
          <a:ext cx="8573984" cy="5294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769"/>
                <a:gridCol w="1235033"/>
                <a:gridCol w="641268"/>
                <a:gridCol w="1187532"/>
                <a:gridCol w="997528"/>
                <a:gridCol w="878774"/>
                <a:gridCol w="486888"/>
                <a:gridCol w="748145"/>
                <a:gridCol w="558141"/>
                <a:gridCol w="1151906"/>
              </a:tblGrid>
              <a:tr h="1995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Factors</a:t>
                      </a:r>
                      <a:endParaRPr lang="es-CO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Responses</a:t>
                      </a:r>
                      <a:endParaRPr lang="es-CO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Co-variables</a:t>
                      </a:r>
                      <a:endParaRPr lang="es-CO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</a:t>
                      </a: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</a:t>
                      </a:r>
                      <a:r>
                        <a:rPr lang="es-CO" sz="14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</a:t>
                      </a:r>
                      <a:r>
                        <a:rPr lang="es-CO" sz="1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s-CO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]/[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s-CO" sz="1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s-CO" sz="1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  <a:tr h="8086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s-CO" sz="1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s-CO" sz="1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dosing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Stoic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es-CO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%)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[CAT</a:t>
                      </a:r>
                      <a:r>
                        <a:rPr lang="es-CO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(g/L)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TOC removal (%/</a:t>
                      </a: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cat</a:t>
                      </a: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.)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n-US" sz="1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U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US" sz="1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en-US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React.</a:t>
                      </a:r>
                      <a:r>
                        <a:rPr lang="en-US" sz="1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(%/g Cat.)</a:t>
                      </a:r>
                      <a:r>
                        <a:rPr lang="en-US" sz="14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</a:t>
                      </a:r>
                      <a:r>
                        <a:rPr lang="es-CO" sz="14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degr</a:t>
                      </a:r>
                      <a:r>
                        <a:rPr lang="es-CO" sz="1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(%/g Cat</a:t>
                      </a:r>
                      <a:r>
                        <a:rPr lang="es-CO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.)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</a:t>
                      </a:r>
                      <a:r>
                        <a:rPr lang="es-CO" sz="1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CO" sz="2400" b="1" baseline="-25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TOC</a:t>
                      </a:r>
                      <a:r>
                        <a:rPr lang="es-CO" sz="14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(mg/L)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(°C)</a:t>
                      </a:r>
                      <a:endParaRPr lang="es-CO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9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65.0 (50.6)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2.750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11.923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14.962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11.359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7.2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12.0 (15.4)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22.6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0.070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  <a:tr h="399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72.1 (68.7)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3.634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8.120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17.548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9.373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8.9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7.7 (8.0)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12.3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0.131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  <a:tr h="399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75.0 (62.7)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2.750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11.722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20.295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15.834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6.7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10.7 (12.8)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6.1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0.068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  <a:tr h="399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72.1 (64.7)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1.866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15.335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33.255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23.362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7.2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9.0 (10.0)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10.0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0.057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  <a:tr h="399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55.0 (52.9)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2.750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18.960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37.204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14.776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7.5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11.5 (12.0)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15.1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0.086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  <a:tr h="399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57.9 (58.0)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1.866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27.759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41.713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24.759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6.7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14.6 (14.6)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21.0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0.044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  <a:tr h="399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65.0 (59.1)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4.000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14.935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12.969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10.903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7.1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18.6 (20.4)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25.6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0.065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  <a:tr h="399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8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65.0 (60.2)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2.750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11.983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18.211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14.023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7.0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5.8 (6.3)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17.6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0.144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  <a:tr h="399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9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65.0 (61.0)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1.500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27.045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46.668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24.899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7.0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14.9 (15.9)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23.3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0.031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  <a:tr h="399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57.9 (53.6)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3.634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11.219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16.165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10.021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6.9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10.5 (11.4)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19.2</a:t>
                      </a:r>
                      <a:endParaRPr lang="es-CO" sz="240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0.118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7861465" y="1883387"/>
            <a:ext cx="819397" cy="4203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-4829" y="6920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Matrix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of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experiments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2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5318654" y="282962"/>
            <a:ext cx="368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response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54382" y="497181"/>
            <a:ext cx="4825646" cy="2880000"/>
            <a:chOff x="154382" y="497181"/>
            <a:chExt cx="4825646" cy="28800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7" t="4916" r="19258" b="2621"/>
            <a:stretch/>
          </p:blipFill>
          <p:spPr>
            <a:xfrm>
              <a:off x="154382" y="497181"/>
              <a:ext cx="4825646" cy="2880000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2567205" y="1652488"/>
              <a:ext cx="1375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 err="1" smtClean="0"/>
                <a:t>PhO</a:t>
              </a:r>
              <a:r>
                <a:rPr lang="es-CO" sz="2400" b="1" baseline="-25000" dirty="0" smtClean="0"/>
                <a:t> </a:t>
              </a:r>
              <a:r>
                <a:rPr lang="es-CO" sz="2400" b="1" baseline="-25000" dirty="0" err="1" smtClean="0"/>
                <a:t>degr</a:t>
              </a:r>
              <a:r>
                <a:rPr lang="es-CO" sz="2400" b="1" baseline="-25000" dirty="0" smtClean="0"/>
                <a:t>.</a:t>
              </a:r>
              <a:endParaRPr lang="es-CO" sz="2400" b="1" baseline="-250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895811" y="1438731"/>
            <a:ext cx="5243359" cy="2880000"/>
            <a:chOff x="3895811" y="1652488"/>
            <a:chExt cx="5243359" cy="28800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" t="2503" r="11330" b="4360"/>
            <a:stretch/>
          </p:blipFill>
          <p:spPr>
            <a:xfrm>
              <a:off x="3895811" y="1652488"/>
              <a:ext cx="5243359" cy="2880000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7247003" y="3009919"/>
              <a:ext cx="16786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 smtClean="0"/>
                <a:t>TOC</a:t>
              </a:r>
              <a:r>
                <a:rPr lang="es-CO" sz="2400" b="1" baseline="-25000" dirty="0" smtClean="0"/>
                <a:t> </a:t>
              </a:r>
              <a:r>
                <a:rPr lang="es-CO" sz="2400" b="1" baseline="-25000" dirty="0" err="1" smtClean="0"/>
                <a:t>removal</a:t>
              </a:r>
              <a:endParaRPr lang="es-CO" sz="2400" b="1" baseline="-250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7507" y="3450870"/>
            <a:ext cx="5483518" cy="2880000"/>
            <a:chOff x="47507" y="3474620"/>
            <a:chExt cx="5483518" cy="288000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" t="4695" r="19355" b="5946"/>
            <a:stretch/>
          </p:blipFill>
          <p:spPr>
            <a:xfrm>
              <a:off x="47507" y="3474620"/>
              <a:ext cx="5483518" cy="2880000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3255054" y="4811898"/>
              <a:ext cx="1661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 smtClean="0"/>
                <a:t>H</a:t>
              </a:r>
              <a:r>
                <a:rPr lang="es-CO" sz="2400" b="1" baseline="-25000" dirty="0" smtClean="0"/>
                <a:t>2</a:t>
              </a:r>
              <a:r>
                <a:rPr lang="es-CO" sz="2400" b="1" dirty="0" smtClean="0"/>
                <a:t>O</a:t>
              </a:r>
              <a:r>
                <a:rPr lang="es-CO" sz="2400" b="1" baseline="-25000" dirty="0" smtClean="0"/>
                <a:t>2 </a:t>
              </a:r>
              <a:r>
                <a:rPr lang="es-CO" sz="2400" b="1" baseline="-25000" dirty="0" err="1" smtClean="0"/>
                <a:t>reacted</a:t>
              </a:r>
              <a:endParaRPr lang="es-CO" sz="2400" b="1" baseline="-25000" dirty="0"/>
            </a:p>
          </p:txBody>
        </p:sp>
      </p:grp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1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-4829" y="6920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Single-response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surfaces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3946" r="7688" b="5073"/>
          <a:stretch/>
        </p:blipFill>
        <p:spPr>
          <a:xfrm>
            <a:off x="489194" y="3969319"/>
            <a:ext cx="4231567" cy="2340000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5158"/>
              </p:ext>
            </p:extLst>
          </p:nvPr>
        </p:nvGraphicFramePr>
        <p:xfrm>
          <a:off x="4889391" y="3969319"/>
          <a:ext cx="4031142" cy="2039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507"/>
                <a:gridCol w="1114641"/>
                <a:gridCol w="1098250"/>
                <a:gridCol w="834744"/>
              </a:tblGrid>
              <a:tr h="234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Response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Optimal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value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(%/g cat.)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Factor</a:t>
                      </a:r>
                      <a:endParaRPr lang="es-CO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87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s-CO" sz="1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s-CO" sz="1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dosing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Stoic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%)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[CAT]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(g/L)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 err="1">
                          <a:effectLst/>
                        </a:rPr>
                        <a:t>PhO</a:t>
                      </a:r>
                      <a:r>
                        <a:rPr lang="es-CO" sz="1400" baseline="-25000" dirty="0" err="1">
                          <a:effectLst/>
                        </a:rPr>
                        <a:t>degr</a:t>
                      </a:r>
                      <a:r>
                        <a:rPr lang="es-CO" sz="1400" baseline="-25000" dirty="0">
                          <a:effectLst/>
                        </a:rPr>
                        <a:t>.</a:t>
                      </a: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29.4</a:t>
                      </a: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75.0</a:t>
                      </a: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1.5</a:t>
                      </a: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TOC</a:t>
                      </a:r>
                      <a:r>
                        <a:rPr lang="es-CO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removal</a:t>
                      </a: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36,4</a:t>
                      </a:r>
                      <a:endParaRPr lang="es-CO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55.0</a:t>
                      </a:r>
                      <a:endParaRPr lang="es-CO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1.5</a:t>
                      </a: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8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H</a:t>
                      </a:r>
                      <a:r>
                        <a:rPr lang="es-CO" sz="1400" baseline="-25000">
                          <a:effectLst/>
                        </a:rPr>
                        <a:t>2</a:t>
                      </a:r>
                      <a:r>
                        <a:rPr lang="es-CO" sz="1400">
                          <a:effectLst/>
                        </a:rPr>
                        <a:t>O</a:t>
                      </a:r>
                      <a:r>
                        <a:rPr lang="es-CO" sz="1400" baseline="-25000">
                          <a:effectLst/>
                        </a:rPr>
                        <a:t>2 React.</a:t>
                      </a:r>
                      <a:endParaRPr lang="es-CO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65,7</a:t>
                      </a:r>
                      <a:endParaRPr lang="es-CO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55.0</a:t>
                      </a: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1.5</a:t>
                      </a: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2227" r="8252" b="9223"/>
          <a:stretch/>
        </p:blipFill>
        <p:spPr>
          <a:xfrm>
            <a:off x="289353" y="1110873"/>
            <a:ext cx="4277817" cy="23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3325" r="7373" b="5765"/>
          <a:stretch/>
        </p:blipFill>
        <p:spPr>
          <a:xfrm>
            <a:off x="4720761" y="1110873"/>
            <a:ext cx="4199772" cy="2340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1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-4829" y="6920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Combined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multi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-response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surface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in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semi-batch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reactor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834" r="6425" b="7815"/>
          <a:stretch/>
        </p:blipFill>
        <p:spPr>
          <a:xfrm>
            <a:off x="63908" y="734317"/>
            <a:ext cx="7136203" cy="3925613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80031"/>
              </p:ext>
            </p:extLst>
          </p:nvPr>
        </p:nvGraphicFramePr>
        <p:xfrm>
          <a:off x="4936687" y="4348149"/>
          <a:ext cx="4031142" cy="1961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507"/>
                <a:gridCol w="1114641"/>
                <a:gridCol w="1098250"/>
                <a:gridCol w="834744"/>
              </a:tblGrid>
              <a:tr h="234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Response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Optimal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value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(%/g cat.)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Factor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55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r>
                        <a:rPr lang="es-CO" sz="1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s-CO" sz="1400" b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dosing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s-CO"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Stoic</a:t>
                      </a: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%)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[CAT]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(g/L)</a:t>
                      </a:r>
                      <a:endParaRPr lang="es-CO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err="1">
                          <a:effectLst/>
                        </a:rPr>
                        <a:t>PhO</a:t>
                      </a:r>
                      <a:r>
                        <a:rPr lang="es-CO" sz="1600" baseline="-25000" dirty="0" err="1">
                          <a:effectLst/>
                        </a:rPr>
                        <a:t>degr</a:t>
                      </a:r>
                      <a:r>
                        <a:rPr lang="es-CO" sz="1600" baseline="-25000" dirty="0">
                          <a:effectLst/>
                        </a:rPr>
                        <a:t>.</a:t>
                      </a:r>
                      <a:endParaRPr lang="es-CO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</a:rPr>
                        <a:t>19.8</a:t>
                      </a:r>
                      <a:endParaRPr lang="es-C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62.0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1.5</a:t>
                      </a:r>
                      <a:endParaRPr lang="es-C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TOC</a:t>
                      </a:r>
                      <a:r>
                        <a:rPr lang="es-CO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removal</a:t>
                      </a:r>
                      <a:endParaRPr lang="es-CO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</a:rPr>
                        <a:t>30.0</a:t>
                      </a:r>
                      <a:endParaRPr lang="es-C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4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H</a:t>
                      </a:r>
                      <a:r>
                        <a:rPr lang="es-CO" sz="1600" baseline="-25000" dirty="0">
                          <a:effectLst/>
                        </a:rPr>
                        <a:t>2</a:t>
                      </a:r>
                      <a:r>
                        <a:rPr lang="es-CO" sz="1600" dirty="0">
                          <a:effectLst/>
                        </a:rPr>
                        <a:t>O</a:t>
                      </a:r>
                      <a:r>
                        <a:rPr lang="es-CO" sz="1600" baseline="-25000" dirty="0">
                          <a:effectLst/>
                        </a:rPr>
                        <a:t>2 </a:t>
                      </a:r>
                      <a:r>
                        <a:rPr lang="es-CO" sz="1600" baseline="-25000" dirty="0" err="1">
                          <a:effectLst/>
                        </a:rPr>
                        <a:t>React</a:t>
                      </a:r>
                      <a:r>
                        <a:rPr lang="es-CO" sz="1600" baseline="-25000" dirty="0">
                          <a:effectLst/>
                        </a:rPr>
                        <a:t>.</a:t>
                      </a:r>
                      <a:endParaRPr lang="es-CO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</a:rPr>
                        <a:t>26.9</a:t>
                      </a:r>
                      <a:endParaRPr lang="es-CO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8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-4829" y="6920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Combined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multi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-response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surface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in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slurry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continuous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reactor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Imagen 19" descr="C:\Users\Gustavo\Desktop\correcciones 16 de mayo\Nueva carpeta\VERSION FINAL ARTICULO TRADUCIDO\correcciones de 20 de sep 2017\correcciones 9 de octubre\FIGURES\Figure 8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11034" r="3160" b="4272"/>
          <a:stretch>
            <a:fillRect/>
          </a:stretch>
        </p:blipFill>
        <p:spPr bwMode="auto">
          <a:xfrm>
            <a:off x="236421" y="879544"/>
            <a:ext cx="8661498" cy="438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52680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Optimized multiple-response surface (desirability function: maximized [TOC]</a:t>
            </a:r>
            <a:r>
              <a:rPr lang="en-US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[PDL]</a:t>
            </a:r>
            <a:r>
              <a:rPr lang="en-US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minimized [H</a:t>
            </a:r>
            <a:r>
              <a:rPr lang="en-US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of the CWHPO degradation of phenol by Al/Fe-PILC catalyst in continuous slurry reactor</a:t>
            </a:r>
            <a:endParaRPr lang="es-CO" sz="1800" dirty="0"/>
          </a:p>
        </p:txBody>
      </p:sp>
      <p:sp>
        <p:nvSpPr>
          <p:cNvPr id="10" name="Rectángulo 9"/>
          <p:cNvSpPr/>
          <p:nvPr/>
        </p:nvSpPr>
        <p:spPr>
          <a:xfrm>
            <a:off x="95000" y="6258543"/>
            <a:ext cx="3180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Ramírez, J.H.; Galeano </a:t>
            </a:r>
            <a:r>
              <a:rPr lang="es-CO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L.A.</a:t>
            </a:r>
            <a:r>
              <a:rPr lang="es-CO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fr-FR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J. Environ. </a:t>
            </a:r>
            <a:r>
              <a:rPr lang="fr-FR" i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FR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Eng. </a:t>
            </a:r>
            <a:r>
              <a:rPr lang="fr-F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2017)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submitted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CO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dirty="0">
              <a:latin typeface="+mj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8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-4829" y="3358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Optimal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conditions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translated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continuous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s-CO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slurry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reactor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2" name="Imagen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/>
          <a:stretch/>
        </p:blipFill>
        <p:spPr bwMode="auto">
          <a:xfrm>
            <a:off x="1020339" y="563602"/>
            <a:ext cx="7332091" cy="491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-9660" y="5388398"/>
            <a:ext cx="9148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Reaction volume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 dm</a:t>
            </a:r>
            <a:r>
              <a:rPr lang="en-US" sz="1600" baseline="30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; T = 18.0 +/- 1.0 °C; atmospheric pressure = 76 </a:t>
            </a:r>
            <a:r>
              <a:rPr lang="en-US" sz="1600" dirty="0" err="1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kPa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; pH = 7.0; stirring rate 600 rpm; </a:t>
            </a:r>
            <a:r>
              <a:rPr lang="en-US" sz="1600" dirty="0" err="1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600" baseline="-25000" dirty="0" err="1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phenol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= 8.0 </a:t>
            </a:r>
            <a:r>
              <a:rPr lang="en-US" sz="16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mL/min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; [Phenol]</a:t>
            </a:r>
            <a:r>
              <a:rPr lang="en-US" sz="1600" baseline="-25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= 0.276 </a:t>
            </a:r>
            <a:r>
              <a:rPr lang="en-US" sz="1600" dirty="0" err="1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mmol</a:t>
            </a:r>
            <a:r>
              <a:rPr lang="en-US" sz="16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/L 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([TOC]</a:t>
            </a:r>
            <a:r>
              <a:rPr lang="en-US" sz="1600" baseline="-25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= 20 mg </a:t>
            </a:r>
            <a:r>
              <a:rPr lang="en-US" sz="16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C/L); 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600" baseline="-25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050" b="1" baseline="-25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baseline="-25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050" b="1" baseline="-25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= 1.6 </a:t>
            </a:r>
            <a:r>
              <a:rPr lang="en-US" sz="16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mL/min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; [H</a:t>
            </a:r>
            <a:r>
              <a:rPr lang="en-US" sz="1600" baseline="-25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600" baseline="-25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1600" baseline="-25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= 20.91 </a:t>
            </a:r>
            <a:r>
              <a:rPr lang="en-US" sz="1600" dirty="0" err="1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mmol</a:t>
            </a:r>
            <a:r>
              <a:rPr lang="en-US" sz="16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/L;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[Al/Fe-PILC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] = </a:t>
            </a:r>
            <a:r>
              <a:rPr lang="en-US" sz="16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1.77 </a:t>
            </a:r>
            <a:r>
              <a:rPr lang="en-US" sz="16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g/L</a:t>
            </a:r>
            <a:r>
              <a:rPr lang="en-US" sz="16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residence time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135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minutes.</a:t>
            </a:r>
            <a:endParaRPr lang="es-CO" sz="1600" dirty="0"/>
          </a:p>
        </p:txBody>
      </p:sp>
      <p:sp>
        <p:nvSpPr>
          <p:cNvPr id="6" name="Rectángulo 5"/>
          <p:cNvSpPr/>
          <p:nvPr/>
        </p:nvSpPr>
        <p:spPr>
          <a:xfrm>
            <a:off x="95000" y="6258543"/>
            <a:ext cx="3180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Ramírez, J.H.; Galeano </a:t>
            </a:r>
            <a:r>
              <a:rPr lang="es-CO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L.A.</a:t>
            </a:r>
            <a:r>
              <a:rPr lang="es-CO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al. </a:t>
            </a:r>
            <a:r>
              <a:rPr lang="fr-FR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J. Environ. </a:t>
            </a:r>
            <a:r>
              <a:rPr lang="fr-FR" i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Chem</a:t>
            </a:r>
            <a:r>
              <a:rPr lang="fr-FR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Eng. </a:t>
            </a:r>
            <a:r>
              <a:rPr lang="fr-F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2017)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submitted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CO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dirty="0">
              <a:latin typeface="+mj-lt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9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5219144" y="2021034"/>
            <a:ext cx="7541862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lang="es-ES" sz="405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7261"/>
            <a:ext cx="9144000" cy="952674"/>
          </a:xfrm>
        </p:spPr>
        <p:txBody>
          <a:bodyPr/>
          <a:lstStyle/>
          <a:p>
            <a:pPr algn="ctr"/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Remarks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7398" y="1319771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es-CO" sz="2800" dirty="0" err="1" smtClean="0"/>
              <a:t>Statistical</a:t>
            </a:r>
            <a:r>
              <a:rPr lang="es-CO" sz="2800" dirty="0" smtClean="0"/>
              <a:t> RSM </a:t>
            </a:r>
            <a:r>
              <a:rPr lang="es-CO" sz="2800" dirty="0" err="1" smtClean="0"/>
              <a:t>is</a:t>
            </a:r>
            <a:r>
              <a:rPr lang="es-CO" sz="2800" dirty="0" smtClean="0"/>
              <a:t> </a:t>
            </a:r>
            <a:r>
              <a:rPr lang="es-CO" sz="2800" dirty="0" err="1" smtClean="0"/>
              <a:t>useful</a:t>
            </a:r>
            <a:r>
              <a:rPr lang="es-CO" sz="2800" dirty="0" smtClean="0"/>
              <a:t> </a:t>
            </a:r>
            <a:r>
              <a:rPr lang="es-CO" sz="2800" dirty="0" err="1" smtClean="0"/>
              <a:t>tool</a:t>
            </a:r>
            <a:r>
              <a:rPr lang="es-CO" sz="2800" dirty="0" smtClean="0"/>
              <a:t> </a:t>
            </a:r>
            <a:r>
              <a:rPr lang="es-CO" sz="2800" dirty="0" err="1" smtClean="0"/>
              <a:t>optimizing</a:t>
            </a:r>
            <a:r>
              <a:rPr lang="es-CO" sz="2800" dirty="0" smtClean="0"/>
              <a:t> </a:t>
            </a:r>
            <a:r>
              <a:rPr lang="es-CO" sz="2800" dirty="0" err="1" smtClean="0"/>
              <a:t>heterogeneous</a:t>
            </a:r>
            <a:r>
              <a:rPr lang="es-CO" sz="2800" dirty="0" smtClean="0"/>
              <a:t> </a:t>
            </a:r>
            <a:r>
              <a:rPr lang="es-CO" sz="2800" dirty="0" err="1" smtClean="0"/>
              <a:t>Fenton</a:t>
            </a:r>
            <a:r>
              <a:rPr lang="es-CO" sz="2800" dirty="0" smtClean="0"/>
              <a:t> </a:t>
            </a:r>
            <a:r>
              <a:rPr lang="es-CO" sz="2800" dirty="0" err="1" smtClean="0"/>
              <a:t>degradation</a:t>
            </a:r>
            <a:r>
              <a:rPr lang="es-CO" sz="2800" dirty="0" smtClean="0"/>
              <a:t> of </a:t>
            </a:r>
            <a:r>
              <a:rPr lang="es-CO" sz="2800" dirty="0" err="1" smtClean="0"/>
              <a:t>contaminants</a:t>
            </a:r>
            <a:r>
              <a:rPr lang="es-CO" sz="2800" dirty="0" smtClean="0"/>
              <a:t> in </a:t>
            </a:r>
            <a:r>
              <a:rPr lang="es-CO" sz="2800" dirty="0" err="1" smtClean="0"/>
              <a:t>water</a:t>
            </a:r>
            <a:r>
              <a:rPr lang="es-CO" sz="2800" dirty="0" smtClean="0"/>
              <a:t> </a:t>
            </a:r>
            <a:r>
              <a:rPr lang="es-CO" sz="2800" dirty="0" err="1" smtClean="0"/>
              <a:t>samples</a:t>
            </a:r>
            <a:r>
              <a:rPr lang="es-CO" sz="2800" dirty="0" smtClean="0"/>
              <a:t> </a:t>
            </a:r>
            <a:r>
              <a:rPr lang="es-CO" sz="2800" dirty="0" err="1" smtClean="0"/>
              <a:t>displaying</a:t>
            </a:r>
            <a:r>
              <a:rPr lang="es-CO" sz="2800" dirty="0" smtClean="0"/>
              <a:t> </a:t>
            </a:r>
            <a:r>
              <a:rPr lang="es-CO" sz="2800" dirty="0" err="1" smtClean="0"/>
              <a:t>varied</a:t>
            </a:r>
            <a:r>
              <a:rPr lang="es-CO" sz="2800" dirty="0" smtClean="0"/>
              <a:t> </a:t>
            </a:r>
            <a:r>
              <a:rPr lang="es-CO" sz="2800" dirty="0" err="1" smtClean="0"/>
              <a:t>physicochemical</a:t>
            </a:r>
            <a:r>
              <a:rPr lang="es-CO" sz="2800" dirty="0" smtClean="0"/>
              <a:t> </a:t>
            </a:r>
            <a:r>
              <a:rPr lang="es-CO" sz="2800" dirty="0" err="1" smtClean="0"/>
              <a:t>characteristics</a:t>
            </a:r>
            <a:r>
              <a:rPr lang="es-CO" sz="2800" dirty="0" smtClean="0"/>
              <a:t>.</a:t>
            </a:r>
          </a:p>
          <a:p>
            <a:pPr algn="just"/>
            <a:r>
              <a:rPr lang="es-CO" sz="2800" dirty="0" err="1" smtClean="0"/>
              <a:t>Optimal</a:t>
            </a:r>
            <a:r>
              <a:rPr lang="es-CO" sz="2800" dirty="0" smtClean="0"/>
              <a:t> CWPO </a:t>
            </a:r>
            <a:r>
              <a:rPr lang="es-CO" sz="2800" dirty="0" err="1" smtClean="0"/>
              <a:t>degradation</a:t>
            </a:r>
            <a:r>
              <a:rPr lang="es-CO" sz="2800" dirty="0" smtClean="0"/>
              <a:t> of </a:t>
            </a:r>
            <a:r>
              <a:rPr lang="es-CO" sz="2800" dirty="0" err="1" smtClean="0"/>
              <a:t>phenol</a:t>
            </a:r>
            <a:r>
              <a:rPr lang="es-CO" sz="2800" dirty="0" smtClean="0"/>
              <a:t> </a:t>
            </a:r>
            <a:r>
              <a:rPr lang="es-CO" sz="2800" dirty="0" err="1" smtClean="0"/>
              <a:t>under</a:t>
            </a:r>
            <a:r>
              <a:rPr lang="es-CO" sz="2800" dirty="0" smtClean="0"/>
              <a:t> </a:t>
            </a:r>
            <a:r>
              <a:rPr lang="es-CO" sz="2800" dirty="0" err="1" smtClean="0"/>
              <a:t>circumneutral</a:t>
            </a:r>
            <a:r>
              <a:rPr lang="es-CO" sz="2800" dirty="0" smtClean="0"/>
              <a:t> pH </a:t>
            </a:r>
            <a:r>
              <a:rPr lang="es-CO" sz="2800" dirty="0" err="1" smtClean="0"/>
              <a:t>conditions</a:t>
            </a:r>
            <a:r>
              <a:rPr lang="es-CO" sz="2800" dirty="0" smtClean="0"/>
              <a:t> </a:t>
            </a:r>
            <a:r>
              <a:rPr lang="es-CO" sz="2800" dirty="0" err="1" smtClean="0"/>
              <a:t>decreases</a:t>
            </a:r>
            <a:r>
              <a:rPr lang="es-CO" sz="2800" dirty="0" smtClean="0"/>
              <a:t> </a:t>
            </a:r>
            <a:r>
              <a:rPr lang="es-CO" sz="2800" dirty="0" err="1" smtClean="0"/>
              <a:t>significantly</a:t>
            </a:r>
            <a:r>
              <a:rPr lang="es-CO" sz="2800" dirty="0" smtClean="0"/>
              <a:t> </a:t>
            </a:r>
            <a:r>
              <a:rPr lang="es-CO" sz="2800" dirty="0" err="1" smtClean="0"/>
              <a:t>either</a:t>
            </a:r>
            <a:r>
              <a:rPr lang="es-CO" sz="2800" dirty="0" smtClean="0"/>
              <a:t>, </a:t>
            </a:r>
            <a:r>
              <a:rPr lang="es-CO" sz="2800" dirty="0" err="1" smtClean="0"/>
              <a:t>the</a:t>
            </a:r>
            <a:r>
              <a:rPr lang="es-CO" sz="2800" dirty="0" smtClean="0"/>
              <a:t> top </a:t>
            </a:r>
            <a:r>
              <a:rPr lang="es-CO" sz="2800" dirty="0" err="1" smtClean="0"/>
              <a:t>pollutant’s</a:t>
            </a:r>
            <a:r>
              <a:rPr lang="es-CO" sz="2800" dirty="0" smtClean="0"/>
              <a:t> </a:t>
            </a:r>
            <a:r>
              <a:rPr lang="es-CO" sz="2800" dirty="0" err="1" smtClean="0"/>
              <a:t>degradation</a:t>
            </a:r>
            <a:r>
              <a:rPr lang="es-CO" sz="2800" dirty="0" smtClean="0"/>
              <a:t>, TOC </a:t>
            </a:r>
            <a:r>
              <a:rPr lang="es-CO" sz="2800" dirty="0" err="1" smtClean="0"/>
              <a:t>removal</a:t>
            </a:r>
            <a:r>
              <a:rPr lang="es-CO" sz="2800" dirty="0" smtClean="0"/>
              <a:t> and use of </a:t>
            </a:r>
            <a:r>
              <a:rPr lang="es-CO" sz="2800" dirty="0" err="1" smtClean="0"/>
              <a:t>hydrogen</a:t>
            </a:r>
            <a:r>
              <a:rPr lang="es-CO" sz="2800" dirty="0" smtClean="0"/>
              <a:t> </a:t>
            </a:r>
            <a:r>
              <a:rPr lang="es-CO" sz="2800" dirty="0" err="1" smtClean="0"/>
              <a:t>peroxide</a:t>
            </a:r>
            <a:r>
              <a:rPr lang="es-CO" sz="2800" dirty="0" smtClean="0"/>
              <a:t> </a:t>
            </a:r>
            <a:r>
              <a:rPr lang="es-CO" sz="2800" dirty="0" err="1" smtClean="0"/>
              <a:t>respect</a:t>
            </a:r>
            <a:r>
              <a:rPr lang="es-CO" sz="2800" dirty="0" smtClean="0"/>
              <a:t> </a:t>
            </a:r>
            <a:r>
              <a:rPr lang="es-CO" sz="2800" dirty="0" err="1" smtClean="0"/>
              <a:t>to</a:t>
            </a:r>
            <a:r>
              <a:rPr lang="es-CO" sz="2800" dirty="0" smtClean="0"/>
              <a:t> performance at pH </a:t>
            </a:r>
            <a:r>
              <a:rPr lang="es-CO" sz="2800" dirty="0" err="1" smtClean="0"/>
              <a:t>values</a:t>
            </a:r>
            <a:r>
              <a:rPr lang="es-CO" sz="2800" dirty="0" smtClean="0"/>
              <a:t> &lt; 4.0.</a:t>
            </a:r>
          </a:p>
          <a:p>
            <a:pPr algn="just"/>
            <a:r>
              <a:rPr lang="es-CO" sz="2800" dirty="0" smtClean="0"/>
              <a:t>Use of responses </a:t>
            </a:r>
            <a:r>
              <a:rPr lang="es-CO" sz="2800" dirty="0" err="1" smtClean="0"/>
              <a:t>defined</a:t>
            </a:r>
            <a:r>
              <a:rPr lang="es-CO" sz="2800" dirty="0" smtClean="0"/>
              <a:t> per </a:t>
            </a:r>
            <a:r>
              <a:rPr lang="es-CO" sz="2800" dirty="0" err="1" smtClean="0"/>
              <a:t>gram</a:t>
            </a:r>
            <a:r>
              <a:rPr lang="es-CO" sz="2800" dirty="0" smtClean="0"/>
              <a:t> of </a:t>
            </a:r>
            <a:r>
              <a:rPr lang="es-CO" sz="2800" dirty="0" err="1" smtClean="0"/>
              <a:t>catalyst</a:t>
            </a:r>
            <a:r>
              <a:rPr lang="es-CO" sz="2800" dirty="0" smtClean="0"/>
              <a:t> </a:t>
            </a:r>
            <a:r>
              <a:rPr lang="es-CO" sz="2800" dirty="0" err="1" smtClean="0"/>
              <a:t>enabled</a:t>
            </a:r>
            <a:r>
              <a:rPr lang="es-CO" sz="2800" dirty="0" smtClean="0"/>
              <a:t> </a:t>
            </a:r>
            <a:r>
              <a:rPr lang="es-CO" sz="2800" dirty="0" err="1" smtClean="0"/>
              <a:t>successful</a:t>
            </a:r>
            <a:r>
              <a:rPr lang="es-CO" sz="2800" dirty="0" smtClean="0"/>
              <a:t> optimización in </a:t>
            </a:r>
            <a:r>
              <a:rPr lang="es-CO" sz="2800" dirty="0" err="1" smtClean="0"/>
              <a:t>semi-batch</a:t>
            </a:r>
            <a:r>
              <a:rPr lang="es-CO" sz="2800" dirty="0" smtClean="0"/>
              <a:t> reactor (</a:t>
            </a:r>
            <a:r>
              <a:rPr lang="es-CO" sz="2800" dirty="0" err="1" smtClean="0"/>
              <a:t>adsorption</a:t>
            </a:r>
            <a:r>
              <a:rPr lang="es-CO" sz="2800" dirty="0" smtClean="0"/>
              <a:t> </a:t>
            </a:r>
            <a:r>
              <a:rPr lang="es-CO" sz="2800" dirty="0" err="1" smtClean="0"/>
              <a:t>disregarded</a:t>
            </a:r>
            <a:r>
              <a:rPr lang="es-CO" sz="2800" dirty="0" smtClean="0"/>
              <a:t>).</a:t>
            </a:r>
          </a:p>
          <a:p>
            <a:pPr algn="just"/>
            <a:endParaRPr lang="es-CO" sz="2800" dirty="0" smtClean="0"/>
          </a:p>
          <a:p>
            <a:pPr algn="just"/>
            <a:endParaRPr lang="es-CO" sz="28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5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5219144" y="2021034"/>
            <a:ext cx="7541862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lang="es-ES" sz="405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6" y="83127"/>
            <a:ext cx="5804599" cy="62261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69829" r="42668"/>
          <a:stretch/>
        </p:blipFill>
        <p:spPr>
          <a:xfrm>
            <a:off x="6119960" y="5847317"/>
            <a:ext cx="811205" cy="828000"/>
          </a:xfrm>
          <a:prstGeom prst="rect">
            <a:avLst/>
          </a:prstGeom>
        </p:spPr>
      </p:pic>
      <p:pic>
        <p:nvPicPr>
          <p:cNvPr id="7" name="Imagen 6" descr="GOBERNACIÓN NARIÑ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60" y="58011"/>
            <a:ext cx="1143446" cy="112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25" y="1185119"/>
            <a:ext cx="1588077" cy="7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6" t="34267" r="39854" b="30666"/>
          <a:stretch/>
        </p:blipFill>
        <p:spPr>
          <a:xfrm>
            <a:off x="7898469" y="4430532"/>
            <a:ext cx="974133" cy="8054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69829" r="64038"/>
          <a:stretch/>
        </p:blipFill>
        <p:spPr>
          <a:xfrm>
            <a:off x="7727753" y="5493156"/>
            <a:ext cx="1144849" cy="80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6" t="34762" r="12022" b="34027"/>
          <a:stretch/>
        </p:blipFill>
        <p:spPr>
          <a:xfrm>
            <a:off x="6119960" y="4916128"/>
            <a:ext cx="1047353" cy="6848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60" y="3708710"/>
            <a:ext cx="1416230" cy="684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26" y="2904111"/>
            <a:ext cx="1028976" cy="792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60" y="2121791"/>
            <a:ext cx="1770000" cy="7920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8332" y="2919668"/>
            <a:ext cx="7541862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s-ES" sz="4050" b="1" dirty="0" err="1" smtClean="0"/>
              <a:t>Introduction</a:t>
            </a:r>
            <a:endParaRPr lang="es-ES" sz="405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6" name="1 Grupo"/>
          <p:cNvGrpSpPr>
            <a:grpSpLocks/>
          </p:cNvGrpSpPr>
          <p:nvPr/>
        </p:nvGrpSpPr>
        <p:grpSpPr bwMode="auto">
          <a:xfrm>
            <a:off x="3273794" y="2974977"/>
            <a:ext cx="1971675" cy="2102645"/>
            <a:chOff x="3275365" y="2852377"/>
            <a:chExt cx="2628762" cy="2803638"/>
          </a:xfrm>
        </p:grpSpPr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>
              <a:off x="3850010" y="3381036"/>
              <a:ext cx="1592178" cy="1619315"/>
            </a:xfrm>
            <a:prstGeom prst="star8">
              <a:avLst>
                <a:gd name="adj" fmla="val 38250"/>
              </a:avLst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05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V="1">
              <a:off x="4643718" y="5071791"/>
              <a:ext cx="1587" cy="584224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ES" sz="1050">
                <a:solidFill>
                  <a:schemeClr val="tx2"/>
                </a:solidFill>
              </a:endParaRPr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 flipV="1">
              <a:off x="3527764" y="4833657"/>
              <a:ext cx="492099" cy="290525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ES" sz="1050">
                <a:solidFill>
                  <a:schemeClr val="tx2"/>
                </a:solidFill>
              </a:endParaRPr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 flipV="1">
              <a:off x="5291384" y="4833657"/>
              <a:ext cx="512735" cy="290525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ES" sz="1050">
                <a:solidFill>
                  <a:schemeClr val="tx2"/>
                </a:solidFill>
              </a:endParaRPr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>
              <a:off x="3500778" y="3284194"/>
              <a:ext cx="495274" cy="288937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ES" sz="1050">
                <a:solidFill>
                  <a:schemeClr val="tx2"/>
                </a:solidFill>
              </a:endParaRPr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>
              <a:off x="3275365" y="4195456"/>
              <a:ext cx="493686" cy="4763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ES" sz="1050">
                <a:solidFill>
                  <a:schemeClr val="tx2"/>
                </a:solidFill>
              </a:endParaRPr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 flipH="1">
              <a:off x="5531084" y="4195456"/>
              <a:ext cx="373043" cy="4763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ES" sz="1050">
                <a:solidFill>
                  <a:schemeClr val="tx2"/>
                </a:solidFill>
              </a:endParaRPr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rot="-300000" flipH="1">
              <a:off x="5331069" y="3319121"/>
              <a:ext cx="490512" cy="219084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ES" sz="1050">
                <a:solidFill>
                  <a:schemeClr val="tx2"/>
                </a:solidFill>
              </a:endParaRPr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4648292" y="2852377"/>
              <a:ext cx="3175" cy="434993"/>
            </a:xfrm>
            <a:prstGeom prst="lin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s-ES" sz="1050">
                <a:solidFill>
                  <a:schemeClr val="tx2"/>
                </a:solidFill>
              </a:endParaRPr>
            </a:p>
          </p:txBody>
        </p:sp>
        <p:sp>
          <p:nvSpPr>
            <p:cNvPr id="10266" name="27 CuadroTexto"/>
            <p:cNvSpPr txBox="1">
              <a:spLocks noChangeArrowheads="1"/>
            </p:cNvSpPr>
            <p:nvPr/>
          </p:nvSpPr>
          <p:spPr bwMode="auto">
            <a:xfrm>
              <a:off x="4062722" y="3839842"/>
              <a:ext cx="1271521" cy="677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sz="2100" b="1" dirty="0"/>
                <a:t>HO</a:t>
              </a:r>
              <a:r>
                <a:rPr lang="es-ES" sz="2700" b="1" dirty="0"/>
                <a:t>·</a:t>
              </a:r>
            </a:p>
          </p:txBody>
        </p:sp>
      </p:grp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288633" y="2622001"/>
            <a:ext cx="205740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/Fe</a:t>
            </a:r>
            <a:r>
              <a:rPr lang="en-US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(Fenton)</a:t>
            </a:r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5207231" y="3029401"/>
            <a:ext cx="2629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B050"/>
                </a:solidFill>
              </a:rPr>
              <a:t>H</a:t>
            </a:r>
            <a:r>
              <a:rPr lang="en-US" sz="1800" baseline="-25000" dirty="0">
                <a:solidFill>
                  <a:srgbClr val="00B050"/>
                </a:solidFill>
              </a:rPr>
              <a:t>2</a:t>
            </a:r>
            <a:r>
              <a:rPr lang="en-US" sz="1800" dirty="0">
                <a:solidFill>
                  <a:srgbClr val="00B050"/>
                </a:solidFill>
              </a:rPr>
              <a:t>O</a:t>
            </a:r>
            <a:r>
              <a:rPr lang="en-US" sz="1800" baseline="-25000" dirty="0">
                <a:solidFill>
                  <a:srgbClr val="00B050"/>
                </a:solidFill>
              </a:rPr>
              <a:t>2</a:t>
            </a:r>
            <a:r>
              <a:rPr lang="en-US" sz="1800" dirty="0"/>
              <a:t>/</a:t>
            </a:r>
            <a:r>
              <a:rPr lang="en-US" sz="1800" dirty="0">
                <a:solidFill>
                  <a:srgbClr val="0070C0"/>
                </a:solidFill>
              </a:rPr>
              <a:t>Fe</a:t>
            </a:r>
            <a:r>
              <a:rPr lang="en-US" sz="1800" baseline="30000" dirty="0">
                <a:solidFill>
                  <a:srgbClr val="0070C0"/>
                </a:solidFill>
              </a:rPr>
              <a:t>3+</a:t>
            </a:r>
            <a:r>
              <a:rPr lang="en-US" sz="1800" dirty="0"/>
              <a:t> </a:t>
            </a:r>
            <a:r>
              <a:rPr lang="en-US" sz="1800" dirty="0" smtClean="0"/>
              <a:t>(Fenton </a:t>
            </a:r>
            <a:r>
              <a:rPr lang="en-US" sz="1800" dirty="0"/>
              <a:t>- </a:t>
            </a:r>
            <a:r>
              <a:rPr lang="en-US" sz="1800" dirty="0" smtClean="0"/>
              <a:t>like)</a:t>
            </a:r>
            <a:endParaRPr lang="en-US" sz="1800" dirty="0"/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5264366" y="3677447"/>
            <a:ext cx="24111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B050"/>
                </a:solidFill>
              </a:rPr>
              <a:t>H</a:t>
            </a:r>
            <a:r>
              <a:rPr lang="en-US" sz="1800" baseline="-25000" dirty="0">
                <a:solidFill>
                  <a:srgbClr val="00B050"/>
                </a:solidFill>
              </a:rPr>
              <a:t>2</a:t>
            </a:r>
            <a:r>
              <a:rPr lang="en-US" sz="1800" dirty="0">
                <a:solidFill>
                  <a:srgbClr val="00B050"/>
                </a:solidFill>
              </a:rPr>
              <a:t>O</a:t>
            </a:r>
            <a:r>
              <a:rPr lang="en-US" sz="1800" baseline="-25000" dirty="0">
                <a:solidFill>
                  <a:srgbClr val="00B050"/>
                </a:solidFill>
              </a:rPr>
              <a:t>2</a:t>
            </a:r>
            <a:r>
              <a:rPr lang="en-US" sz="1800" dirty="0"/>
              <a:t>/</a:t>
            </a:r>
            <a:r>
              <a:rPr lang="en-US" sz="1800" dirty="0">
                <a:solidFill>
                  <a:srgbClr val="0070C0"/>
                </a:solidFill>
              </a:rPr>
              <a:t>Fe</a:t>
            </a:r>
            <a:r>
              <a:rPr lang="en-US" sz="1800" baseline="30000" dirty="0">
                <a:solidFill>
                  <a:srgbClr val="0070C0"/>
                </a:solidFill>
              </a:rPr>
              <a:t>2+</a:t>
            </a:r>
            <a:r>
              <a:rPr lang="en-US" sz="1800" dirty="0"/>
              <a:t>   (</a:t>
            </a:r>
            <a:r>
              <a:rPr lang="en-US" sz="1800" dirty="0">
                <a:solidFill>
                  <a:srgbClr val="0070C0"/>
                </a:solidFill>
              </a:rPr>
              <a:t>Fe</a:t>
            </a:r>
            <a:r>
              <a:rPr lang="en-US" sz="1800" baseline="30000" dirty="0">
                <a:solidFill>
                  <a:srgbClr val="0070C0"/>
                </a:solidFill>
              </a:rPr>
              <a:t>3+</a:t>
            </a:r>
            <a:r>
              <a:rPr lang="en-US" sz="1800" dirty="0"/>
              <a:t>)/</a:t>
            </a:r>
            <a:r>
              <a:rPr lang="en-US" sz="1800" dirty="0">
                <a:solidFill>
                  <a:srgbClr val="C00000"/>
                </a:solidFill>
              </a:rPr>
              <a:t>UV</a:t>
            </a:r>
            <a:r>
              <a:rPr lang="en-US" sz="1800" dirty="0"/>
              <a:t>  </a:t>
            </a:r>
            <a:r>
              <a:rPr lang="en-US" sz="1800" dirty="0" smtClean="0"/>
              <a:t>(Photo-assisted Fenton)</a:t>
            </a:r>
            <a:endParaRPr lang="en-US" sz="1800" dirty="0"/>
          </a:p>
        </p:txBody>
      </p:sp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1556553" y="4560041"/>
            <a:ext cx="1987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00B050"/>
                </a:solidFill>
              </a:rPr>
              <a:t>H</a:t>
            </a:r>
            <a:r>
              <a:rPr lang="en-US" sz="1800" baseline="-25000" dirty="0">
                <a:solidFill>
                  <a:srgbClr val="00B050"/>
                </a:solidFill>
              </a:rPr>
              <a:t>2</a:t>
            </a:r>
            <a:r>
              <a:rPr lang="en-US" sz="1800" dirty="0">
                <a:solidFill>
                  <a:srgbClr val="00B050"/>
                </a:solidFill>
              </a:rPr>
              <a:t>O</a:t>
            </a:r>
            <a:r>
              <a:rPr lang="en-US" sz="1800" baseline="-25000" dirty="0">
                <a:solidFill>
                  <a:srgbClr val="00B050"/>
                </a:solidFill>
              </a:rPr>
              <a:t>2</a:t>
            </a:r>
            <a:r>
              <a:rPr lang="en-US" sz="1800" dirty="0"/>
              <a:t>/</a:t>
            </a:r>
            <a:r>
              <a:rPr lang="en-US" sz="1800" dirty="0">
                <a:solidFill>
                  <a:srgbClr val="0070C0"/>
                </a:solidFill>
              </a:rPr>
              <a:t>Fe</a:t>
            </a:r>
            <a:r>
              <a:rPr lang="en-US" sz="1800" baseline="30000" dirty="0">
                <a:solidFill>
                  <a:srgbClr val="0070C0"/>
                </a:solidFill>
              </a:rPr>
              <a:t>3+</a:t>
            </a:r>
            <a:r>
              <a:rPr lang="en-US" sz="1800" dirty="0"/>
              <a:t>- </a:t>
            </a:r>
            <a:r>
              <a:rPr lang="en-US" sz="1800" dirty="0" smtClean="0"/>
              <a:t>oxalate </a:t>
            </a:r>
            <a:endParaRPr lang="en-US" sz="1800" dirty="0"/>
          </a:p>
        </p:txBody>
      </p:sp>
      <p:sp>
        <p:nvSpPr>
          <p:cNvPr id="10251" name="Text Box 8"/>
          <p:cNvSpPr txBox="1">
            <a:spLocks noChangeArrowheads="1"/>
          </p:cNvSpPr>
          <p:nvPr/>
        </p:nvSpPr>
        <p:spPr bwMode="auto">
          <a:xfrm>
            <a:off x="1003190" y="3812689"/>
            <a:ext cx="2378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800" dirty="0">
                <a:solidFill>
                  <a:srgbClr val="0070C0"/>
                </a:solidFill>
              </a:rPr>
              <a:t>Mn</a:t>
            </a:r>
            <a:r>
              <a:rPr lang="es-MX" sz="1800" baseline="30000" dirty="0">
                <a:solidFill>
                  <a:srgbClr val="0070C0"/>
                </a:solidFill>
              </a:rPr>
              <a:t>2</a:t>
            </a:r>
            <a:r>
              <a:rPr lang="es-MX" sz="1800" baseline="30000" dirty="0" smtClean="0">
                <a:solidFill>
                  <a:srgbClr val="0070C0"/>
                </a:solidFill>
              </a:rPr>
              <a:t>+</a:t>
            </a:r>
            <a:r>
              <a:rPr lang="es-MX" sz="1800" dirty="0" smtClean="0"/>
              <a:t>/</a:t>
            </a:r>
            <a:r>
              <a:rPr lang="es-MX" sz="1800" dirty="0" err="1" smtClean="0"/>
              <a:t>Oxalic</a:t>
            </a:r>
            <a:r>
              <a:rPr lang="es-MX" sz="1800" dirty="0" smtClean="0"/>
              <a:t> </a:t>
            </a:r>
            <a:r>
              <a:rPr lang="es-MX" sz="1800" dirty="0" err="1" smtClean="0"/>
              <a:t>acid</a:t>
            </a:r>
            <a:r>
              <a:rPr lang="es-MX" sz="1800" dirty="0" smtClean="0"/>
              <a:t>/</a:t>
            </a:r>
            <a:r>
              <a:rPr lang="es-MX" sz="1800" dirty="0" smtClean="0">
                <a:solidFill>
                  <a:srgbClr val="FF0000"/>
                </a:solidFill>
              </a:rPr>
              <a:t>O</a:t>
            </a:r>
            <a:r>
              <a:rPr lang="es-MX" sz="1800" baseline="-25000" dirty="0" smtClean="0">
                <a:solidFill>
                  <a:srgbClr val="FF0000"/>
                </a:solidFill>
              </a:rPr>
              <a:t>3</a:t>
            </a:r>
            <a:r>
              <a:rPr lang="es-MX" sz="1800" dirty="0" smtClean="0"/>
              <a:t> </a:t>
            </a:r>
            <a:endParaRPr lang="es-ES" sz="1800" dirty="0"/>
          </a:p>
        </p:txBody>
      </p:sp>
      <p:sp>
        <p:nvSpPr>
          <p:cNvPr id="10252" name="Text Box 9"/>
          <p:cNvSpPr txBox="1">
            <a:spLocks noChangeArrowheads="1"/>
          </p:cNvSpPr>
          <p:nvPr/>
        </p:nvSpPr>
        <p:spPr bwMode="auto">
          <a:xfrm>
            <a:off x="762000" y="3029401"/>
            <a:ext cx="2782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TiO</a:t>
            </a:r>
            <a:r>
              <a:rPr lang="en-US" sz="1800" baseline="-25000" dirty="0"/>
              <a:t>2</a:t>
            </a:r>
            <a:r>
              <a:rPr lang="en-US" sz="1800" dirty="0"/>
              <a:t>/</a:t>
            </a:r>
            <a:r>
              <a:rPr lang="en-US" sz="1800" i="1" dirty="0" err="1">
                <a:solidFill>
                  <a:srgbClr val="C00000"/>
                </a:solidFill>
              </a:rPr>
              <a:t>h</a:t>
            </a:r>
            <a:r>
              <a:rPr lang="en-US" sz="1800" i="1" dirty="0" err="1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1800" dirty="0"/>
              <a:t>/</a:t>
            </a:r>
            <a:r>
              <a:rPr lang="en-US" sz="1800" dirty="0">
                <a:solidFill>
                  <a:srgbClr val="FFC000"/>
                </a:solidFill>
              </a:rPr>
              <a:t>O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baseline="-25000" dirty="0"/>
              <a:t>  </a:t>
            </a:r>
            <a:r>
              <a:rPr lang="en-US" sz="1800" dirty="0" smtClean="0"/>
              <a:t>Photo -catalytic</a:t>
            </a:r>
            <a:endParaRPr lang="en-US" sz="1800" baseline="-25000" dirty="0"/>
          </a:p>
        </p:txBody>
      </p:sp>
      <p:sp>
        <p:nvSpPr>
          <p:cNvPr id="10253" name="Text Box 11"/>
          <p:cNvSpPr txBox="1">
            <a:spLocks noChangeArrowheads="1"/>
          </p:cNvSpPr>
          <p:nvPr/>
        </p:nvSpPr>
        <p:spPr bwMode="auto">
          <a:xfrm>
            <a:off x="3815726" y="5189555"/>
            <a:ext cx="9716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800" dirty="0">
                <a:solidFill>
                  <a:srgbClr val="FF0000"/>
                </a:solidFill>
              </a:rPr>
              <a:t>O</a:t>
            </a:r>
            <a:r>
              <a:rPr lang="es-MX" sz="1800" baseline="-25000" dirty="0">
                <a:solidFill>
                  <a:srgbClr val="FF0000"/>
                </a:solidFill>
              </a:rPr>
              <a:t>3</a:t>
            </a:r>
            <a:r>
              <a:rPr lang="es-MX" sz="1800" dirty="0"/>
              <a:t>/</a:t>
            </a:r>
            <a:r>
              <a:rPr lang="es-MX" sz="1800" dirty="0">
                <a:solidFill>
                  <a:srgbClr val="00B050"/>
                </a:solidFill>
              </a:rPr>
              <a:t>H</a:t>
            </a:r>
            <a:r>
              <a:rPr lang="es-MX" sz="1800" baseline="-25000" dirty="0">
                <a:solidFill>
                  <a:srgbClr val="00B050"/>
                </a:solidFill>
              </a:rPr>
              <a:t>2</a:t>
            </a:r>
            <a:r>
              <a:rPr lang="es-MX" sz="1800" dirty="0">
                <a:solidFill>
                  <a:srgbClr val="00B050"/>
                </a:solidFill>
              </a:rPr>
              <a:t>O</a:t>
            </a:r>
            <a:r>
              <a:rPr lang="es-MX" sz="1800" baseline="-25000" dirty="0">
                <a:solidFill>
                  <a:srgbClr val="00B050"/>
                </a:solidFill>
              </a:rPr>
              <a:t>2</a:t>
            </a:r>
            <a:endParaRPr lang="es-ES" sz="1800" dirty="0">
              <a:solidFill>
                <a:srgbClr val="00B050"/>
              </a:solidFill>
            </a:endParaRPr>
          </a:p>
        </p:txBody>
      </p:sp>
      <p:sp>
        <p:nvSpPr>
          <p:cNvPr id="10254" name="Text Box 12"/>
          <p:cNvSpPr txBox="1">
            <a:spLocks noChangeArrowheads="1"/>
          </p:cNvSpPr>
          <p:nvPr/>
        </p:nvSpPr>
        <p:spPr bwMode="auto">
          <a:xfrm>
            <a:off x="6521750" y="4560041"/>
            <a:ext cx="94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800" dirty="0">
                <a:solidFill>
                  <a:srgbClr val="FF0000"/>
                </a:solidFill>
              </a:rPr>
              <a:t>O</a:t>
            </a:r>
            <a:r>
              <a:rPr lang="es-MX" sz="1800" baseline="-25000" dirty="0">
                <a:solidFill>
                  <a:srgbClr val="FF0000"/>
                </a:solidFill>
              </a:rPr>
              <a:t>3</a:t>
            </a:r>
            <a:r>
              <a:rPr lang="es-MX" sz="1800" dirty="0"/>
              <a:t>/</a:t>
            </a:r>
            <a:r>
              <a:rPr lang="es-MX" sz="1800" dirty="0">
                <a:solidFill>
                  <a:srgbClr val="C00000"/>
                </a:solidFill>
              </a:rPr>
              <a:t>UV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10255" name="Text Box 13"/>
          <p:cNvSpPr txBox="1">
            <a:spLocks noChangeArrowheads="1"/>
          </p:cNvSpPr>
          <p:nvPr/>
        </p:nvSpPr>
        <p:spPr bwMode="auto">
          <a:xfrm>
            <a:off x="5303316" y="4560041"/>
            <a:ext cx="1085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800" dirty="0">
                <a:solidFill>
                  <a:srgbClr val="00B050"/>
                </a:solidFill>
              </a:rPr>
              <a:t>H</a:t>
            </a:r>
            <a:r>
              <a:rPr lang="es-MX" sz="1800" baseline="-25000" dirty="0">
                <a:solidFill>
                  <a:srgbClr val="00B050"/>
                </a:solidFill>
              </a:rPr>
              <a:t>2</a:t>
            </a:r>
            <a:r>
              <a:rPr lang="es-MX" sz="1800" dirty="0">
                <a:solidFill>
                  <a:srgbClr val="00B050"/>
                </a:solidFill>
              </a:rPr>
              <a:t>O</a:t>
            </a:r>
            <a:r>
              <a:rPr lang="es-MX" sz="1800" baseline="-25000" dirty="0">
                <a:solidFill>
                  <a:srgbClr val="00B050"/>
                </a:solidFill>
              </a:rPr>
              <a:t>2</a:t>
            </a:r>
            <a:r>
              <a:rPr lang="es-MX" sz="1800" dirty="0"/>
              <a:t>/</a:t>
            </a:r>
            <a:r>
              <a:rPr lang="es-MX" sz="1800" dirty="0">
                <a:solidFill>
                  <a:srgbClr val="C00000"/>
                </a:solidFill>
              </a:rPr>
              <a:t>UV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318654" y="1842134"/>
            <a:ext cx="3012281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CWPO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Fe,Cu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catalysts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4697"/>
            <a:ext cx="9144000" cy="59412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Oxidation Processes (AOPs)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1 Flecha derecha"/>
          <p:cNvSpPr>
            <a:spLocks noChangeArrowheads="1"/>
          </p:cNvSpPr>
          <p:nvPr/>
        </p:nvSpPr>
        <p:spPr bwMode="auto">
          <a:xfrm rot="19790535">
            <a:off x="5189884" y="2292362"/>
            <a:ext cx="625078" cy="504393"/>
          </a:xfrm>
          <a:prstGeom prst="rightArrow">
            <a:avLst>
              <a:gd name="adj1" fmla="val 50000"/>
              <a:gd name="adj2" fmla="val 50042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050"/>
          </a:p>
        </p:txBody>
      </p:sp>
      <p:pic>
        <p:nvPicPr>
          <p:cNvPr id="28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7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rte 2 arci 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4023122"/>
            <a:ext cx="4782741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olumna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80" y="3461147"/>
            <a:ext cx="539353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OLUMNA PILAR MIXTO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19" y="3352800"/>
            <a:ext cx="748904" cy="8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ILAR CON CLUSTERS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407570"/>
            <a:ext cx="563166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arte 1arc t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2381250"/>
            <a:ext cx="4645819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68654" y="3576220"/>
            <a:ext cx="1296591" cy="30777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 smtClean="0">
                <a:solidFill>
                  <a:schemeClr val="bg1"/>
                </a:solidFill>
                <a:cs typeface="Times New Roman" pitchFamily="18" charset="0"/>
              </a:rPr>
              <a:t>Al</a:t>
            </a:r>
            <a:r>
              <a:rPr lang="es-MX" b="1" baseline="-25000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s-MX" b="1" dirty="0" smtClean="0">
                <a:solidFill>
                  <a:schemeClr val="bg1"/>
                </a:solidFill>
                <a:cs typeface="Times New Roman" pitchFamily="18" charset="0"/>
              </a:rPr>
              <a:t>O</a:t>
            </a:r>
            <a:r>
              <a:rPr lang="es-MX" b="1" baseline="-25000" dirty="0" smtClean="0">
                <a:solidFill>
                  <a:schemeClr val="bg1"/>
                </a:solidFill>
                <a:cs typeface="Times New Roman" pitchFamily="18" charset="0"/>
              </a:rPr>
              <a:t>3 </a:t>
            </a:r>
            <a:r>
              <a:rPr lang="es-MX" b="1" dirty="0" smtClean="0">
                <a:solidFill>
                  <a:schemeClr val="bg1"/>
                </a:solidFill>
                <a:cs typeface="Times New Roman" pitchFamily="18" charset="0"/>
              </a:rPr>
              <a:t>Pillar</a:t>
            </a:r>
            <a:r>
              <a:rPr lang="es-MX" b="1" baseline="-25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s-MX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065245" y="3742343"/>
            <a:ext cx="832737" cy="19365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093619" y="3299222"/>
            <a:ext cx="1735931" cy="30777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Mixed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Al/Fe pillar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rot="10800000" flipV="1">
            <a:off x="5599511" y="3576221"/>
            <a:ext cx="1362072" cy="28808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678517" y="5452335"/>
            <a:ext cx="1356462" cy="52322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Fe </a:t>
            </a:r>
            <a:r>
              <a:rPr lang="es-MX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decorating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</a:t>
            </a:r>
            <a:r>
              <a:rPr lang="es-MX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</a:t>
            </a:r>
            <a:r>
              <a:rPr lang="es-MX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pillar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rot="10800000">
            <a:off x="4325541" y="3946922"/>
            <a:ext cx="2048942" cy="152378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pic>
        <p:nvPicPr>
          <p:cNvPr id="15" name="Picture 16" descr="cluster aluminio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6" y="1943100"/>
            <a:ext cx="113585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luster cerio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55" y="1944291"/>
            <a:ext cx="113585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269581" y="1510128"/>
            <a:ext cx="1362075" cy="30777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Cluster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Al</a:t>
            </a:r>
            <a:r>
              <a:rPr lang="es-MX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</a:t>
            </a:r>
            <a:r>
              <a:rPr lang="es-MX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</a:t>
            </a:r>
            <a:r>
              <a:rPr lang="es-MX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y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213873" y="1494651"/>
            <a:ext cx="1387078" cy="30777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Cluster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Fe</a:t>
            </a:r>
            <a:r>
              <a:rPr lang="es-MX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</a:t>
            </a:r>
            <a:r>
              <a:rPr lang="es-MX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</a:t>
            </a:r>
            <a:r>
              <a:rPr lang="es-MX" b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y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rot="10800000" flipV="1">
            <a:off x="5631656" y="1787128"/>
            <a:ext cx="1275755" cy="27027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V="1">
            <a:off x="3886199" y="1787127"/>
            <a:ext cx="1064418" cy="2702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grpSp>
        <p:nvGrpSpPr>
          <p:cNvPr id="21" name="10 Grupo"/>
          <p:cNvGrpSpPr>
            <a:grpSpLocks/>
          </p:cNvGrpSpPr>
          <p:nvPr/>
        </p:nvGrpSpPr>
        <p:grpSpPr bwMode="auto">
          <a:xfrm>
            <a:off x="876301" y="4562455"/>
            <a:ext cx="1091804" cy="1107303"/>
            <a:chOff x="2643174" y="2143116"/>
            <a:chExt cx="3929090" cy="3675731"/>
          </a:xfrm>
        </p:grpSpPr>
        <p:pic>
          <p:nvPicPr>
            <p:cNvPr id="11289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2143116"/>
              <a:ext cx="3929090" cy="367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22 Rectángulo"/>
            <p:cNvSpPr/>
            <p:nvPr/>
          </p:nvSpPr>
          <p:spPr>
            <a:xfrm>
              <a:off x="5785205" y="5430404"/>
              <a:ext cx="787059" cy="37105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5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5717036" y="2717088"/>
              <a:ext cx="855228" cy="63774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50"/>
            </a:p>
          </p:txBody>
        </p:sp>
        <p:sp>
          <p:nvSpPr>
            <p:cNvPr id="25" name="24 Triángulo rectángulo"/>
            <p:cNvSpPr/>
            <p:nvPr/>
          </p:nvSpPr>
          <p:spPr>
            <a:xfrm rot="15650567">
              <a:off x="5103293" y="2960394"/>
              <a:ext cx="713113" cy="365643"/>
            </a:xfrm>
            <a:prstGeom prst="rtTriangle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50"/>
            </a:p>
          </p:txBody>
        </p:sp>
        <p:sp>
          <p:nvSpPr>
            <p:cNvPr id="26" name="25 Triángulo rectángulo"/>
            <p:cNvSpPr/>
            <p:nvPr/>
          </p:nvSpPr>
          <p:spPr>
            <a:xfrm rot="15650567">
              <a:off x="5628161" y="4626033"/>
              <a:ext cx="747903" cy="582546"/>
            </a:xfrm>
            <a:prstGeom prst="rtTriangle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50"/>
            </a:p>
          </p:txBody>
        </p:sp>
        <p:sp>
          <p:nvSpPr>
            <p:cNvPr id="27" name="26 Triángulo rectángulo"/>
            <p:cNvSpPr/>
            <p:nvPr/>
          </p:nvSpPr>
          <p:spPr>
            <a:xfrm rot="4639577">
              <a:off x="5655953" y="4684009"/>
              <a:ext cx="475410" cy="402823"/>
            </a:xfrm>
            <a:prstGeom prst="rtTriangle">
              <a:avLst/>
            </a:prstGeom>
            <a:solidFill>
              <a:srgbClr val="CDCDCD"/>
            </a:solidFill>
            <a:ln>
              <a:solidFill>
                <a:srgbClr val="CDCD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5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5927745" y="5355032"/>
              <a:ext cx="278877" cy="37105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050"/>
            </a:p>
          </p:txBody>
        </p:sp>
      </p:grpSp>
      <p:sp>
        <p:nvSpPr>
          <p:cNvPr id="3" name="2 Flecha doblada"/>
          <p:cNvSpPr/>
          <p:nvPr/>
        </p:nvSpPr>
        <p:spPr>
          <a:xfrm>
            <a:off x="1416950" y="3981084"/>
            <a:ext cx="582216" cy="253916"/>
          </a:xfrm>
          <a:prstGeom prst="bentArrow">
            <a:avLst>
              <a:gd name="adj1" fmla="val 25000"/>
              <a:gd name="adj2" fmla="val 22704"/>
              <a:gd name="adj3" fmla="val 25000"/>
              <a:gd name="adj4" fmla="val 4375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1050" dirty="0" err="1"/>
          </a:p>
        </p:txBody>
      </p: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6462712" y="3975007"/>
            <a:ext cx="1942749" cy="1477328"/>
            <a:chOff x="7170640" y="4445946"/>
            <a:chExt cx="1865856" cy="1969067"/>
          </a:xfrm>
        </p:grpSpPr>
        <p:sp>
          <p:nvSpPr>
            <p:cNvPr id="11287" name="28 Flecha arriba"/>
            <p:cNvSpPr>
              <a:spLocks noChangeArrowheads="1"/>
            </p:cNvSpPr>
            <p:nvPr/>
          </p:nvSpPr>
          <p:spPr bwMode="auto">
            <a:xfrm>
              <a:off x="7170640" y="5213844"/>
              <a:ext cx="246054" cy="397349"/>
            </a:xfrm>
            <a:prstGeom prst="upArrow">
              <a:avLst>
                <a:gd name="adj1" fmla="val 50000"/>
                <a:gd name="adj2" fmla="val 50001"/>
              </a:avLst>
            </a:prstGeom>
            <a:solidFill>
              <a:srgbClr val="04D226"/>
            </a:solidFill>
            <a:ln w="9525">
              <a:solidFill>
                <a:srgbClr val="077F15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endParaRPr lang="en-US" sz="1050"/>
            </a:p>
          </p:txBody>
        </p:sp>
        <p:sp>
          <p:nvSpPr>
            <p:cNvPr id="11288" name="29 CuadroTexto"/>
            <p:cNvSpPr txBox="1">
              <a:spLocks noChangeArrowheads="1"/>
            </p:cNvSpPr>
            <p:nvPr/>
          </p:nvSpPr>
          <p:spPr bwMode="auto">
            <a:xfrm>
              <a:off x="7416694" y="4445946"/>
              <a:ext cx="1619802" cy="196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SzPct val="75000"/>
                <a:buFont typeface="Wingdings" pitchFamily="2" charset="2"/>
                <a:buChar char="ü"/>
              </a:pPr>
              <a:r>
                <a:rPr lang="en-US" sz="1500" dirty="0">
                  <a:latin typeface="+mn-lt"/>
                </a:rPr>
                <a:t>S</a:t>
              </a:r>
              <a:r>
                <a:rPr lang="en-US" sz="1500" baseline="-25000" dirty="0">
                  <a:latin typeface="+mn-lt"/>
                </a:rPr>
                <a:t>BET</a:t>
              </a:r>
            </a:p>
            <a:p>
              <a:pPr eaLnBrk="1" hangingPunct="1">
                <a:buSzPct val="75000"/>
                <a:buFont typeface="Wingdings" pitchFamily="2" charset="2"/>
                <a:buChar char="ü"/>
              </a:pPr>
              <a:r>
                <a:rPr lang="es-CO" sz="1500" i="1" dirty="0"/>
                <a:t>d</a:t>
              </a:r>
              <a:r>
                <a:rPr lang="es-CO" sz="1500" i="1" baseline="-25000" dirty="0"/>
                <a:t>001</a:t>
              </a:r>
              <a:endParaRPr lang="en-US" sz="1500" baseline="-25000" dirty="0">
                <a:latin typeface="+mn-lt"/>
              </a:endParaRPr>
            </a:p>
            <a:p>
              <a:pPr eaLnBrk="1" hangingPunct="1">
                <a:buSzPct val="75000"/>
                <a:buFont typeface="Wingdings" pitchFamily="2" charset="2"/>
                <a:buChar char="ü"/>
              </a:pPr>
              <a:r>
                <a:rPr lang="en-US" sz="1500" dirty="0" smtClean="0">
                  <a:latin typeface="+mn-lt"/>
                </a:rPr>
                <a:t>T stability</a:t>
              </a:r>
              <a:endParaRPr lang="en-US" sz="1500" dirty="0">
                <a:latin typeface="+mn-lt"/>
              </a:endParaRPr>
            </a:p>
            <a:p>
              <a:pPr eaLnBrk="1" hangingPunct="1">
                <a:buSzPct val="75000"/>
                <a:buFont typeface="Wingdings" pitchFamily="2" charset="2"/>
                <a:buChar char="ü"/>
              </a:pPr>
              <a:r>
                <a:rPr lang="en-US" sz="1500" dirty="0" err="1" smtClean="0">
                  <a:latin typeface="+mn-lt"/>
                </a:rPr>
                <a:t>Accesibility</a:t>
              </a:r>
              <a:endParaRPr lang="en-US" sz="1500" dirty="0">
                <a:latin typeface="+mn-lt"/>
              </a:endParaRPr>
            </a:p>
            <a:p>
              <a:pPr eaLnBrk="1" hangingPunct="1">
                <a:buSzPct val="75000"/>
                <a:buFont typeface="Wingdings" pitchFamily="2" charset="2"/>
                <a:buChar char="ü"/>
              </a:pPr>
              <a:r>
                <a:rPr lang="en-US" sz="1500" dirty="0" smtClean="0">
                  <a:latin typeface="+mn-lt"/>
                </a:rPr>
                <a:t>Catalytic performance</a:t>
              </a:r>
              <a:endParaRPr lang="en-US" sz="1500" dirty="0">
                <a:latin typeface="+mn-lt"/>
              </a:endParaRPr>
            </a:p>
          </p:txBody>
        </p:sp>
      </p:grp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8245"/>
            <a:ext cx="9144000" cy="594122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Al/Fe </a:t>
            </a:r>
            <a:r>
              <a:rPr lang="es-ES" sz="2800" b="1" dirty="0" err="1"/>
              <a:t>Pillared</a:t>
            </a:r>
            <a:r>
              <a:rPr lang="es-ES" sz="2800" b="1" dirty="0"/>
              <a:t> </a:t>
            </a:r>
            <a:r>
              <a:rPr lang="es-ES" sz="2800" b="1" dirty="0" err="1" smtClean="0"/>
              <a:t>clays</a:t>
            </a:r>
            <a:r>
              <a:rPr lang="es-ES" sz="2800" b="1" dirty="0" smtClean="0"/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Al/Fe-PILCs) </a:t>
            </a:r>
            <a:r>
              <a:rPr lang="es-ES" sz="2800" b="1" dirty="0" err="1" smtClean="0"/>
              <a:t>useful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catalyzing</a:t>
            </a:r>
            <a:r>
              <a:rPr lang="es-ES" sz="2800" b="1" dirty="0" smtClean="0"/>
              <a:t> CWPO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9786" y="6022344"/>
            <a:ext cx="6263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Galeano, L. A.; Gil, A.; Vicente, M. A</a:t>
            </a:r>
            <a:r>
              <a:rPr lang="es-CO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Appl. Catal. B-Environ.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100 (1</a:t>
            </a:r>
            <a:r>
              <a:rPr lang="fr-F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2010) 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271-281.</a:t>
            </a:r>
            <a:r>
              <a:rPr lang="es-CO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dirty="0">
              <a:latin typeface="+mj-lt"/>
            </a:endParaRPr>
          </a:p>
        </p:txBody>
      </p:sp>
      <p:pic>
        <p:nvPicPr>
          <p:cNvPr id="33" name="Shape 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7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8.33333E-7 -0.0467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3 Rectángulo"/>
          <p:cNvSpPr>
            <a:spLocks noChangeArrowheads="1"/>
          </p:cNvSpPr>
          <p:nvPr/>
        </p:nvSpPr>
        <p:spPr bwMode="auto">
          <a:xfrm>
            <a:off x="1151336" y="1393687"/>
            <a:ext cx="6849665" cy="194948"/>
          </a:xfrm>
          <a:prstGeom prst="rect">
            <a:avLst/>
          </a:prstGeom>
          <a:solidFill>
            <a:srgbClr val="17365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sz="1500" dirty="0">
              <a:solidFill>
                <a:srgbClr val="000000"/>
              </a:solidFill>
            </a:endParaRPr>
          </a:p>
        </p:txBody>
      </p:sp>
      <p:pic>
        <p:nvPicPr>
          <p:cNvPr id="13" name="Picture 6" descr="Giardia_trophs.jpg (598×59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32" y="4740231"/>
            <a:ext cx="1012834" cy="979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ann\Dropbox\Proyecto Agua Potable-AnaMaria\Seminarios\Seminario Química-060915\IMG_20151005_1041097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" b="6449"/>
          <a:stretch/>
        </p:blipFill>
        <p:spPr bwMode="auto">
          <a:xfrm>
            <a:off x="4043950" y="3117494"/>
            <a:ext cx="1006699" cy="1011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25273148"/>
              </p:ext>
            </p:extLst>
          </p:nvPr>
        </p:nvGraphicFramePr>
        <p:xfrm>
          <a:off x="2666373" y="2976448"/>
          <a:ext cx="4119874" cy="2903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3 CuadroTexto"/>
          <p:cNvSpPr txBox="1"/>
          <p:nvPr/>
        </p:nvSpPr>
        <p:spPr>
          <a:xfrm>
            <a:off x="1148214" y="686471"/>
            <a:ext cx="4963132" cy="369332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1800" b="1" dirty="0" smtClean="0">
                <a:solidFill>
                  <a:prstClr val="black"/>
                </a:solidFill>
                <a:latin typeface="Cambria" pitchFamily="18" charset="0"/>
              </a:rPr>
              <a:t>CWPO </a:t>
            </a:r>
            <a:r>
              <a:rPr lang="es-ES" sz="1800" b="1" dirty="0">
                <a:solidFill>
                  <a:prstClr val="black"/>
                </a:solidFill>
                <a:latin typeface="Cambria" pitchFamily="18" charset="0"/>
              </a:rPr>
              <a:t>– </a:t>
            </a:r>
            <a:r>
              <a:rPr lang="es-ES" sz="1800" b="1" dirty="0" err="1" smtClean="0">
                <a:solidFill>
                  <a:prstClr val="black"/>
                </a:solidFill>
                <a:latin typeface="Cambria" pitchFamily="18" charset="0"/>
              </a:rPr>
              <a:t>Drinking</a:t>
            </a:r>
            <a:r>
              <a:rPr lang="es-ES" sz="1800" b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es-ES" sz="1800" b="1" dirty="0" err="1" smtClean="0">
                <a:solidFill>
                  <a:prstClr val="black"/>
                </a:solidFill>
                <a:latin typeface="Cambria" pitchFamily="18" charset="0"/>
              </a:rPr>
              <a:t>Water</a:t>
            </a:r>
            <a:endParaRPr lang="es-ES" sz="1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6" descr="http://static.respuestario.com/images/12/472/3332/241138/5/img.jp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5954636" y="1743794"/>
            <a:ext cx="1298927" cy="117156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12" name="Grupo 11"/>
          <p:cNvGrpSpPr/>
          <p:nvPr/>
        </p:nvGrpSpPr>
        <p:grpSpPr>
          <a:xfrm>
            <a:off x="2038779" y="3220504"/>
            <a:ext cx="1665498" cy="1192674"/>
            <a:chOff x="1194372" y="3310245"/>
            <a:chExt cx="2220664" cy="1590232"/>
          </a:xfrm>
        </p:grpSpPr>
        <p:sp>
          <p:nvSpPr>
            <p:cNvPr id="22" name="Conector 21"/>
            <p:cNvSpPr/>
            <p:nvPr/>
          </p:nvSpPr>
          <p:spPr>
            <a:xfrm>
              <a:off x="1194372" y="3310245"/>
              <a:ext cx="2220664" cy="1590232"/>
            </a:xfrm>
            <a:prstGeom prst="flowChartConnector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prstClr val="white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316345" y="3643696"/>
              <a:ext cx="1976719" cy="9848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Catalyst</a:t>
              </a:r>
              <a:r>
                <a:rPr lang="es-CO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CO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shaping</a:t>
              </a:r>
              <a:endParaRPr lang="es-CO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s-CO" dirty="0" err="1">
                  <a:solidFill>
                    <a:prstClr val="black"/>
                  </a:solidFill>
                </a:rPr>
                <a:t>Extrudates</a:t>
              </a:r>
              <a:endParaRPr lang="es-CO" dirty="0">
                <a:solidFill>
                  <a:prstClr val="black"/>
                </a:solidFill>
              </a:endParaRPr>
            </a:p>
            <a:p>
              <a:pPr algn="ctr"/>
              <a:r>
                <a:rPr lang="es-CO" dirty="0" err="1">
                  <a:solidFill>
                    <a:prstClr val="black"/>
                  </a:solidFill>
                </a:rPr>
                <a:t>Microspheres</a:t>
              </a:r>
              <a:endParaRPr lang="es-CO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198629" y="4605184"/>
            <a:ext cx="1665498" cy="1171669"/>
            <a:chOff x="3591314" y="1421895"/>
            <a:chExt cx="2220664" cy="1191240"/>
          </a:xfrm>
        </p:grpSpPr>
        <p:sp>
          <p:nvSpPr>
            <p:cNvPr id="5" name="CuadroTexto 4"/>
            <p:cNvSpPr txBox="1"/>
            <p:nvPr/>
          </p:nvSpPr>
          <p:spPr>
            <a:xfrm>
              <a:off x="3706497" y="1513728"/>
              <a:ext cx="1976719" cy="970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Simpler</a:t>
              </a:r>
              <a:r>
                <a:rPr lang="es-CO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and </a:t>
              </a:r>
              <a:r>
                <a:rPr lang="es-CO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efficient</a:t>
              </a:r>
              <a:r>
                <a:rPr lang="es-CO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CO" dirty="0" err="1">
                  <a:solidFill>
                    <a:prstClr val="black"/>
                  </a:solidFill>
                </a:rPr>
                <a:t>clay</a:t>
              </a:r>
              <a:r>
                <a:rPr lang="es-CO" dirty="0">
                  <a:solidFill>
                    <a:prstClr val="black"/>
                  </a:solidFill>
                </a:rPr>
                <a:t> </a:t>
              </a:r>
              <a:r>
                <a:rPr lang="es-CO" dirty="0" err="1">
                  <a:solidFill>
                    <a:prstClr val="black"/>
                  </a:solidFill>
                </a:rPr>
                <a:t>Interlayering</a:t>
              </a:r>
              <a:r>
                <a:rPr lang="es-CO" dirty="0">
                  <a:solidFill>
                    <a:prstClr val="black"/>
                  </a:solidFill>
                </a:rPr>
                <a:t> </a:t>
              </a:r>
              <a:r>
                <a:rPr lang="es-CO" dirty="0" err="1">
                  <a:solidFill>
                    <a:prstClr val="black"/>
                  </a:solidFill>
                </a:rPr>
                <a:t>method</a:t>
              </a:r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27" name="Conector 26"/>
            <p:cNvSpPr/>
            <p:nvPr/>
          </p:nvSpPr>
          <p:spPr>
            <a:xfrm>
              <a:off x="3591314" y="1421895"/>
              <a:ext cx="2220664" cy="1191240"/>
            </a:xfrm>
            <a:prstGeom prst="flowChartConnector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726154" y="1759154"/>
            <a:ext cx="1665498" cy="1192674"/>
            <a:chOff x="6139194" y="3309612"/>
            <a:chExt cx="2220664" cy="1590232"/>
          </a:xfrm>
        </p:grpSpPr>
        <p:sp>
          <p:nvSpPr>
            <p:cNvPr id="20" name="CuadroTexto 19"/>
            <p:cNvSpPr txBox="1"/>
            <p:nvPr/>
          </p:nvSpPr>
          <p:spPr>
            <a:xfrm>
              <a:off x="6139195" y="3562343"/>
              <a:ext cx="2107723" cy="9848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ES" sz="2000" b="1" dirty="0">
                  <a:solidFill>
                    <a:srgbClr val="C00000"/>
                  </a:solidFill>
                  <a:latin typeface="Cambria" pitchFamily="18" charset="0"/>
                </a:rPr>
                <a:t>Al/Fe-PILC</a:t>
              </a:r>
              <a:r>
                <a:rPr lang="es-ES" sz="1100" b="1" dirty="0">
                  <a:solidFill>
                    <a:prstClr val="black"/>
                  </a:solidFill>
                  <a:latin typeface="Cambria" pitchFamily="18" charset="0"/>
                </a:rPr>
                <a:t> </a:t>
              </a:r>
            </a:p>
            <a:p>
              <a:pPr algn="ctr">
                <a:defRPr/>
              </a:pPr>
              <a:r>
                <a:rPr lang="es-ES" sz="1100" b="1" dirty="0" err="1">
                  <a:solidFill>
                    <a:srgbClr val="0070C0"/>
                  </a:solidFill>
                  <a:latin typeface="Cambria" pitchFamily="18" charset="0"/>
                </a:rPr>
                <a:t>Efficient</a:t>
              </a:r>
              <a:r>
                <a:rPr lang="es-ES" sz="1100" b="1" dirty="0">
                  <a:solidFill>
                    <a:srgbClr val="0070C0"/>
                  </a:solidFill>
                  <a:latin typeface="Cambria" pitchFamily="18" charset="0"/>
                </a:rPr>
                <a:t> CWPO active </a:t>
              </a:r>
              <a:r>
                <a:rPr lang="es-ES" sz="1100" b="1" dirty="0" err="1">
                  <a:solidFill>
                    <a:srgbClr val="0070C0"/>
                  </a:solidFill>
                  <a:latin typeface="Cambria" pitchFamily="18" charset="0"/>
                </a:rPr>
                <a:t>catalyst</a:t>
              </a:r>
              <a:endParaRPr lang="es-ES" sz="1100" b="1" dirty="0">
                <a:solidFill>
                  <a:srgbClr val="0070C0"/>
                </a:solidFill>
                <a:latin typeface="Cambria" pitchFamily="18" charset="0"/>
              </a:endParaRPr>
            </a:p>
          </p:txBody>
        </p:sp>
        <p:sp>
          <p:nvSpPr>
            <p:cNvPr id="28" name="Conector 27"/>
            <p:cNvSpPr/>
            <p:nvPr/>
          </p:nvSpPr>
          <p:spPr>
            <a:xfrm>
              <a:off x="6139194" y="3309612"/>
              <a:ext cx="2220664" cy="1590232"/>
            </a:xfrm>
            <a:prstGeom prst="flowChartConnector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679545" y="3220504"/>
            <a:ext cx="1665498" cy="1192674"/>
            <a:chOff x="6831017" y="5137789"/>
            <a:chExt cx="2220664" cy="1590232"/>
          </a:xfrm>
        </p:grpSpPr>
        <p:sp>
          <p:nvSpPr>
            <p:cNvPr id="21" name="CuadroTexto 20"/>
            <p:cNvSpPr txBox="1"/>
            <p:nvPr/>
          </p:nvSpPr>
          <p:spPr>
            <a:xfrm>
              <a:off x="6916596" y="5532850"/>
              <a:ext cx="2098691" cy="1149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Catalytic</a:t>
              </a:r>
              <a:r>
                <a:rPr lang="es-CO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CO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potential</a:t>
              </a:r>
              <a:endParaRPr lang="es-CO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s-CO" sz="1600" b="1" dirty="0">
                  <a:solidFill>
                    <a:srgbClr val="FF0000"/>
                  </a:solidFill>
                </a:rPr>
                <a:t>MO; </a:t>
              </a:r>
              <a:r>
                <a:rPr lang="es-CO" sz="2000" b="1" dirty="0" err="1">
                  <a:solidFill>
                    <a:srgbClr val="FF0000"/>
                  </a:solidFill>
                </a:rPr>
                <a:t>PhO</a:t>
              </a:r>
              <a:r>
                <a:rPr lang="es-CO" sz="1600" b="1" dirty="0">
                  <a:solidFill>
                    <a:srgbClr val="FF0000"/>
                  </a:solidFill>
                </a:rPr>
                <a:t>; NOM</a:t>
              </a:r>
            </a:p>
          </p:txBody>
        </p:sp>
        <p:sp>
          <p:nvSpPr>
            <p:cNvPr id="29" name="Conector 28"/>
            <p:cNvSpPr/>
            <p:nvPr/>
          </p:nvSpPr>
          <p:spPr>
            <a:xfrm>
              <a:off x="6831017" y="5137789"/>
              <a:ext cx="2220664" cy="1590232"/>
            </a:xfrm>
            <a:prstGeom prst="flowChartConnector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srgbClr val="FFC000">
                    <a:lumMod val="75000"/>
                  </a:srgb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1352743" y="4557101"/>
            <a:ext cx="1665498" cy="1230247"/>
            <a:chOff x="220995" y="5100569"/>
            <a:chExt cx="2220664" cy="1640331"/>
          </a:xfrm>
        </p:grpSpPr>
        <p:sp>
          <p:nvSpPr>
            <p:cNvPr id="23" name="CuadroTexto 22"/>
            <p:cNvSpPr txBox="1"/>
            <p:nvPr/>
          </p:nvSpPr>
          <p:spPr>
            <a:xfrm>
              <a:off x="259644" y="5100569"/>
              <a:ext cx="2121027" cy="15594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Highly</a:t>
              </a:r>
              <a:r>
                <a:rPr lang="es-CO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CO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concentrated</a:t>
              </a:r>
              <a:r>
                <a:rPr lang="es-CO" dirty="0">
                  <a:solidFill>
                    <a:prstClr val="black"/>
                  </a:solidFill>
                </a:rPr>
                <a:t> </a:t>
              </a:r>
              <a:r>
                <a:rPr lang="es-CO" dirty="0" err="1">
                  <a:solidFill>
                    <a:prstClr val="black"/>
                  </a:solidFill>
                </a:rPr>
                <a:t>Interlayering</a:t>
              </a:r>
              <a:r>
                <a:rPr lang="es-CO" dirty="0">
                  <a:solidFill>
                    <a:prstClr val="black"/>
                  </a:solidFill>
                </a:rPr>
                <a:t> Al/Fe </a:t>
              </a:r>
              <a:r>
                <a:rPr lang="es-CO" dirty="0" err="1">
                  <a:solidFill>
                    <a:prstClr val="black"/>
                  </a:solidFill>
                </a:rPr>
                <a:t>mixed</a:t>
              </a:r>
              <a:r>
                <a:rPr lang="es-CO" dirty="0">
                  <a:solidFill>
                    <a:prstClr val="black"/>
                  </a:solidFill>
                </a:rPr>
                <a:t> </a:t>
              </a:r>
              <a:r>
                <a:rPr lang="es-CO" dirty="0" err="1">
                  <a:solidFill>
                    <a:prstClr val="black"/>
                  </a:solidFill>
                </a:rPr>
                <a:t>hydrolyzed</a:t>
              </a:r>
              <a:r>
                <a:rPr lang="es-CO" dirty="0">
                  <a:solidFill>
                    <a:prstClr val="black"/>
                  </a:solidFill>
                </a:rPr>
                <a:t> precursor</a:t>
              </a:r>
            </a:p>
          </p:txBody>
        </p:sp>
        <p:sp>
          <p:nvSpPr>
            <p:cNvPr id="30" name="Conector 29"/>
            <p:cNvSpPr/>
            <p:nvPr/>
          </p:nvSpPr>
          <p:spPr>
            <a:xfrm>
              <a:off x="220995" y="5150668"/>
              <a:ext cx="2220664" cy="1590232"/>
            </a:xfrm>
            <a:prstGeom prst="flowChartConnector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>
                <a:solidFill>
                  <a:srgbClr val="FFC000">
                    <a:lumMod val="75000"/>
                  </a:srgbClr>
                </a:solidFill>
              </a:endParaRPr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049721">
            <a:off x="-92481" y="3527266"/>
            <a:ext cx="2411009" cy="101543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3428" b="-1358"/>
          <a:stretch/>
        </p:blipFill>
        <p:spPr>
          <a:xfrm rot="5400000">
            <a:off x="2269802" y="1958787"/>
            <a:ext cx="1068713" cy="1091775"/>
          </a:xfrm>
          <a:prstGeom prst="rect">
            <a:avLst/>
          </a:prstGeom>
        </p:spPr>
      </p:pic>
      <p:pic>
        <p:nvPicPr>
          <p:cNvPr id="33" name="Imagen 32" descr="D:\Downloads\IMG_20160824_153303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t="7089" r="12156" b="43665"/>
          <a:stretch/>
        </p:blipFill>
        <p:spPr bwMode="auto">
          <a:xfrm>
            <a:off x="7592097" y="3444911"/>
            <a:ext cx="1487023" cy="13104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lecha doblada 17"/>
          <p:cNvSpPr/>
          <p:nvPr/>
        </p:nvSpPr>
        <p:spPr>
          <a:xfrm flipH="1">
            <a:off x="7388267" y="2123448"/>
            <a:ext cx="1056284" cy="1337711"/>
          </a:xfrm>
          <a:prstGeom prst="bentArrow">
            <a:avLst>
              <a:gd name="adj1" fmla="val 24031"/>
              <a:gd name="adj2" fmla="val 25000"/>
              <a:gd name="adj3" fmla="val 25000"/>
              <a:gd name="adj4" fmla="val 6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124626" y="1547586"/>
            <a:ext cx="15632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err="1">
                <a:solidFill>
                  <a:schemeClr val="tx1"/>
                </a:solidFill>
              </a:rPr>
              <a:t>Scaling</a:t>
            </a:r>
            <a:r>
              <a:rPr lang="es-CO" sz="2100" b="1" dirty="0">
                <a:solidFill>
                  <a:schemeClr val="tx1"/>
                </a:solidFill>
              </a:rPr>
              <a:t>-up</a:t>
            </a:r>
          </a:p>
        </p:txBody>
      </p:sp>
      <p:cxnSp>
        <p:nvCxnSpPr>
          <p:cNvPr id="34" name="Conector recto de flecha 33"/>
          <p:cNvCxnSpPr>
            <a:stCxn id="28" idx="6"/>
            <a:endCxn id="24" idx="2"/>
          </p:cNvCxnSpPr>
          <p:nvPr/>
        </p:nvCxnSpPr>
        <p:spPr>
          <a:xfrm flipV="1">
            <a:off x="5391652" y="1963084"/>
            <a:ext cx="514598" cy="3924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8" y="1759154"/>
            <a:ext cx="902396" cy="761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ángulo 35"/>
          <p:cNvSpPr/>
          <p:nvPr/>
        </p:nvSpPr>
        <p:spPr>
          <a:xfrm>
            <a:off x="37664" y="2508788"/>
            <a:ext cx="17347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[Al(Al</a:t>
            </a:r>
            <a:r>
              <a:rPr lang="es-ES_tradnl" sz="105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es-ES_tradnl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s-ES_tradnl" sz="105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s-ES_tradnl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(OH)</a:t>
            </a:r>
            <a:r>
              <a:rPr lang="es-ES_tradnl" sz="105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24</a:t>
            </a:r>
            <a:r>
              <a:rPr lang="es-ES_tradnl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(OH</a:t>
            </a:r>
            <a:r>
              <a:rPr lang="es-ES_tradnl" sz="105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s-ES_tradnl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s-ES_tradnl" sz="105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es-ES_tradnl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es-ES_tradnl" sz="105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7+ </a:t>
            </a:r>
            <a:endParaRPr lang="es-CO" sz="1050" dirty="0"/>
          </a:p>
        </p:txBody>
      </p:sp>
      <p:sp>
        <p:nvSpPr>
          <p:cNvPr id="4" name="Cerrar llave 3"/>
          <p:cNvSpPr/>
          <p:nvPr/>
        </p:nvSpPr>
        <p:spPr>
          <a:xfrm rot="18008688">
            <a:off x="1664284" y="2856338"/>
            <a:ext cx="152186" cy="239542"/>
          </a:xfrm>
          <a:prstGeom prst="rightBrace">
            <a:avLst>
              <a:gd name="adj1" fmla="val 38872"/>
              <a:gd name="adj2" fmla="val 577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38" name="CuadroTexto 37"/>
          <p:cNvSpPr txBox="1"/>
          <p:nvPr/>
        </p:nvSpPr>
        <p:spPr>
          <a:xfrm>
            <a:off x="1663833" y="2630489"/>
            <a:ext cx="5132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" b="1" dirty="0">
                <a:solidFill>
                  <a:srgbClr val="FF0000"/>
                </a:solidFill>
              </a:rPr>
              <a:t>d</a:t>
            </a:r>
            <a:r>
              <a:rPr lang="es-CO" sz="1500" b="1" baseline="-25000" dirty="0">
                <a:solidFill>
                  <a:srgbClr val="FF0000"/>
                </a:solidFill>
              </a:rPr>
              <a:t>001</a:t>
            </a:r>
          </a:p>
        </p:txBody>
      </p:sp>
      <p:sp>
        <p:nvSpPr>
          <p:cNvPr id="16" name="Flecha doblada 15"/>
          <p:cNvSpPr/>
          <p:nvPr/>
        </p:nvSpPr>
        <p:spPr>
          <a:xfrm rot="2171823" flipV="1">
            <a:off x="378535" y="2816703"/>
            <a:ext cx="543278" cy="94428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>
              <a:solidFill>
                <a:schemeClr val="tx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87938" y="326319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>
                <a:solidFill>
                  <a:srgbClr val="FF0000"/>
                </a:solidFill>
              </a:rPr>
              <a:t>Fe </a:t>
            </a:r>
            <a:r>
              <a:rPr lang="es-CO" sz="1200" b="1" dirty="0" err="1">
                <a:solidFill>
                  <a:srgbClr val="FF0000"/>
                </a:solidFill>
              </a:rPr>
              <a:t>uptake</a:t>
            </a:r>
            <a:r>
              <a:rPr lang="es-CO" sz="1200" b="1" dirty="0">
                <a:solidFill>
                  <a:srgbClr val="FF0000"/>
                </a:solidFill>
              </a:rPr>
              <a:t>!</a:t>
            </a:r>
            <a:endParaRPr lang="es-CO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088192" y="2819386"/>
            <a:ext cx="31181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err="1">
                <a:solidFill>
                  <a:schemeClr val="tx1"/>
                </a:solidFill>
              </a:rPr>
              <a:t>Intensification</a:t>
            </a:r>
            <a:r>
              <a:rPr lang="es-CO" sz="2100" b="1" dirty="0">
                <a:solidFill>
                  <a:schemeClr val="tx1"/>
                </a:solidFill>
              </a:rPr>
              <a:t> </a:t>
            </a:r>
            <a:r>
              <a:rPr lang="es-CO" sz="2100" b="1" dirty="0" err="1">
                <a:solidFill>
                  <a:schemeClr val="tx1"/>
                </a:solidFill>
              </a:rPr>
              <a:t>process</a:t>
            </a:r>
            <a:endParaRPr lang="es-CO" sz="2100" b="1" dirty="0">
              <a:solidFill>
                <a:schemeClr val="tx1"/>
              </a:solidFill>
            </a:endParaRPr>
          </a:p>
        </p:txBody>
      </p:sp>
      <p:cxnSp>
        <p:nvCxnSpPr>
          <p:cNvPr id="41" name="Conector recto de flecha 40"/>
          <p:cNvCxnSpPr>
            <a:stCxn id="28" idx="6"/>
          </p:cNvCxnSpPr>
          <p:nvPr/>
        </p:nvCxnSpPr>
        <p:spPr>
          <a:xfrm>
            <a:off x="5391652" y="2355491"/>
            <a:ext cx="1018584" cy="5963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Shape 10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3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62000" y="1600200"/>
            <a:ext cx="2588343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CWPO</a:t>
            </a:r>
            <a:endParaRPr lang="en-US" sz="30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80570599"/>
              </p:ext>
            </p:extLst>
          </p:nvPr>
        </p:nvGraphicFramePr>
        <p:xfrm>
          <a:off x="4277387" y="1524000"/>
          <a:ext cx="4638013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Flecha derecha"/>
          <p:cNvSpPr/>
          <p:nvPr/>
        </p:nvSpPr>
        <p:spPr>
          <a:xfrm rot="1628098">
            <a:off x="3669482" y="1982498"/>
            <a:ext cx="1082529" cy="46380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629029215"/>
              </p:ext>
            </p:extLst>
          </p:nvPr>
        </p:nvGraphicFramePr>
        <p:xfrm>
          <a:off x="172541" y="3662148"/>
          <a:ext cx="4323258" cy="302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76200"/>
            <a:ext cx="9126538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catalytic performance in CWPO reaction</a:t>
            </a:r>
          </a:p>
        </p:txBody>
      </p:sp>
      <p:sp>
        <p:nvSpPr>
          <p:cNvPr id="2" name="1 Flecha doblada"/>
          <p:cNvSpPr/>
          <p:nvPr/>
        </p:nvSpPr>
        <p:spPr>
          <a:xfrm flipH="1" flipV="1">
            <a:off x="4353635" y="5257800"/>
            <a:ext cx="2217759" cy="685800"/>
          </a:xfrm>
          <a:prstGeom prst="bentArrow">
            <a:avLst>
              <a:gd name="adj1" fmla="val 36940"/>
              <a:gd name="adj2" fmla="val 29975"/>
              <a:gd name="adj3" fmla="val 50000"/>
              <a:gd name="adj4" fmla="val 178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Shape 10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4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97308" y="660737"/>
            <a:ext cx="258834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One factor at a time….</a:t>
            </a:r>
            <a:endParaRPr lang="en-US" sz="3000" dirty="0"/>
          </a:p>
        </p:txBody>
      </p:sp>
      <p:pic>
        <p:nvPicPr>
          <p:cNvPr id="1026" name="Picture 2" descr="http://4.bp.blogspot.com/-GNx8RgHFM2I/TeHHl-ht_pI/AAAAAAAAArs/vRIhOqeGN5k/s400/superf%2Bre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2" y="3105998"/>
            <a:ext cx="3265258" cy="254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3791920" y="983995"/>
            <a:ext cx="818535" cy="46380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CuadroTexto"/>
          <p:cNvSpPr txBox="1"/>
          <p:nvPr/>
        </p:nvSpPr>
        <p:spPr>
          <a:xfrm>
            <a:off x="4924203" y="5321486"/>
            <a:ext cx="2514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inimum number of experiments</a:t>
            </a:r>
            <a:endParaRPr lang="en-US" dirty="0"/>
          </a:p>
        </p:txBody>
      </p:sp>
      <p:sp>
        <p:nvSpPr>
          <p:cNvPr id="18" name="17 Flecha izquierda"/>
          <p:cNvSpPr/>
          <p:nvPr/>
        </p:nvSpPr>
        <p:spPr>
          <a:xfrm rot="10800000">
            <a:off x="3789598" y="4820741"/>
            <a:ext cx="940998" cy="445747"/>
          </a:xfrm>
          <a:prstGeom prst="leftArrow">
            <a:avLst>
              <a:gd name="adj1" fmla="val 50505"/>
              <a:gd name="adj2" fmla="val 43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Flecha izquierda"/>
          <p:cNvSpPr/>
          <p:nvPr/>
        </p:nvSpPr>
        <p:spPr>
          <a:xfrm rot="11403098">
            <a:off x="3734021" y="5381016"/>
            <a:ext cx="1052149" cy="445747"/>
          </a:xfrm>
          <a:prstGeom prst="leftArrow">
            <a:avLst>
              <a:gd name="adj1" fmla="val 50505"/>
              <a:gd name="adj2" fmla="val 43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uadroTexto"/>
          <p:cNvSpPr txBox="1"/>
          <p:nvPr/>
        </p:nvSpPr>
        <p:spPr>
          <a:xfrm>
            <a:off x="632266" y="1868601"/>
            <a:ext cx="2588343" cy="553998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DOE/RSM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/>
          <p:cNvSpPr/>
          <p:nvPr/>
        </p:nvSpPr>
        <p:spPr>
          <a:xfrm rot="5400000">
            <a:off x="1526303" y="2706801"/>
            <a:ext cx="818535" cy="46380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03" y="236560"/>
            <a:ext cx="25137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40" y="2522560"/>
            <a:ext cx="296992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6487240" y="2522560"/>
            <a:ext cx="2436526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 CuadroTexto"/>
          <p:cNvSpPr txBox="1">
            <a:spLocks noChangeArrowheads="1"/>
          </p:cNvSpPr>
          <p:nvPr/>
        </p:nvSpPr>
        <p:spPr bwMode="auto">
          <a:xfrm>
            <a:off x="14641" y="6032305"/>
            <a:ext cx="7176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s-ES" altLang="es-CO" sz="1400" dirty="0" smtClean="0"/>
              <a:t>Montgomery D.C., (2005).</a:t>
            </a:r>
            <a:r>
              <a:rPr lang="es-ES" altLang="es-CO" sz="1400" i="1" dirty="0" smtClean="0"/>
              <a:t> </a:t>
            </a:r>
            <a:r>
              <a:rPr lang="es-ES" altLang="es-CO" sz="1400" i="1" dirty="0" err="1" smtClean="0"/>
              <a:t>Design</a:t>
            </a:r>
            <a:r>
              <a:rPr lang="es-ES" altLang="es-CO" sz="1400" i="1" dirty="0" smtClean="0"/>
              <a:t> and </a:t>
            </a:r>
            <a:r>
              <a:rPr lang="es-ES" altLang="es-CO" sz="1400" i="1" dirty="0" err="1" smtClean="0"/>
              <a:t>Analysis</a:t>
            </a:r>
            <a:r>
              <a:rPr lang="es-ES" altLang="es-CO" sz="1400" i="1" dirty="0" smtClean="0"/>
              <a:t> of </a:t>
            </a:r>
            <a:r>
              <a:rPr lang="es-ES" altLang="es-CO" sz="1400" i="1" dirty="0" err="1" smtClean="0"/>
              <a:t>Experiments</a:t>
            </a:r>
            <a:r>
              <a:rPr lang="es-ES" altLang="es-CO" sz="1400" i="1" dirty="0" smtClean="0"/>
              <a:t>,</a:t>
            </a:r>
            <a:r>
              <a:rPr lang="es-ES" altLang="es-CO" sz="1400" dirty="0" smtClean="0"/>
              <a:t> 6</a:t>
            </a:r>
            <a:r>
              <a:rPr lang="es-ES" altLang="es-CO" sz="1400" baseline="30000" dirty="0" smtClean="0"/>
              <a:t>th.</a:t>
            </a:r>
            <a:r>
              <a:rPr lang="es-ES" altLang="es-CO" sz="1400" dirty="0" smtClean="0"/>
              <a:t> ed., John </a:t>
            </a:r>
            <a:r>
              <a:rPr lang="es-ES" altLang="es-CO" sz="1400" dirty="0" err="1" smtClean="0"/>
              <a:t>Wiley</a:t>
            </a:r>
            <a:r>
              <a:rPr lang="es-ES" altLang="es-CO" sz="1400" dirty="0" smtClean="0"/>
              <a:t> &amp; </a:t>
            </a:r>
            <a:r>
              <a:rPr lang="es-ES" altLang="es-CO" sz="1400" dirty="0" err="1" smtClean="0"/>
              <a:t>Sons</a:t>
            </a:r>
            <a:r>
              <a:rPr lang="es-ES" altLang="es-CO" sz="1400" dirty="0" smtClean="0"/>
              <a:t>, Inc.</a:t>
            </a:r>
            <a:endParaRPr lang="es-ES" altLang="es-CO" sz="1400" dirty="0"/>
          </a:p>
        </p:txBody>
      </p:sp>
      <p:pic>
        <p:nvPicPr>
          <p:cNvPr id="16" name="Shape 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4842113" y="4515132"/>
            <a:ext cx="181405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Statistically significant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309320"/>
            <a:ext cx="1898782" cy="360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892372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s-ES" sz="4050" b="1" dirty="0" smtClean="0"/>
              <a:t>Experimental</a:t>
            </a:r>
            <a:endParaRPr lang="es-ES" sz="405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0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84230"/>
            <a:ext cx="9143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s-ES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ES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  <a:r>
              <a:rPr lang="es-ES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ES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es-ES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es-ES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CWPO </a:t>
            </a:r>
            <a:r>
              <a:rPr lang="es-CO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r>
              <a:rPr lang="es-CO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O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phenol</a:t>
            </a:r>
            <a:r>
              <a:rPr lang="es-CO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CO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PhO</a:t>
            </a:r>
            <a:r>
              <a:rPr lang="es-CO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CO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s-CO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variable </a:t>
            </a:r>
            <a:r>
              <a:rPr lang="es-CO" sz="24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physicochemical</a:t>
            </a:r>
            <a:r>
              <a:rPr lang="es-CO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1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s-CO" sz="21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2100" b="1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27912" y="2442616"/>
            <a:ext cx="3368732" cy="6586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s-ES" sz="1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Composite</a:t>
            </a:r>
            <a:r>
              <a:rPr lang="es-ES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Factorial  2</a:t>
            </a:r>
            <a:r>
              <a:rPr lang="es-ES" sz="1600" b="1" baseline="30000" dirty="0" smtClean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CO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s-ES" sz="16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s-ES" sz="1600" b="1" dirty="0" err="1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es-CO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2481349" y="2684058"/>
            <a:ext cx="4177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4056370" y="3009307"/>
            <a:ext cx="2079" cy="40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80845" y="2458774"/>
            <a:ext cx="223608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mbria" panose="02040503050406030204" pitchFamily="18" charset="0"/>
              </a:rPr>
              <a:t>Experimental </a:t>
            </a:r>
            <a:r>
              <a:rPr lang="es-ES" sz="1600" dirty="0" err="1">
                <a:latin typeface="Cambria" panose="02040503050406030204" pitchFamily="18" charset="0"/>
              </a:rPr>
              <a:t>factors</a:t>
            </a:r>
            <a:r>
              <a:rPr lang="es-ES" sz="1600" dirty="0">
                <a:latin typeface="Cambria" panose="02040503050406030204" pitchFamily="18" charset="0"/>
              </a:rPr>
              <a:t>: 2</a:t>
            </a:r>
            <a:endParaRPr lang="es-CO" sz="1600" dirty="0">
              <a:latin typeface="Cambria" panose="02040503050406030204" pitchFamily="18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6396643" y="2678352"/>
            <a:ext cx="1664624" cy="4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8059188" y="2572945"/>
            <a:ext cx="2079" cy="50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5891582" y="3015171"/>
            <a:ext cx="2079" cy="40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5195689" y="3483999"/>
            <a:ext cx="1395944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latin typeface="Cambria" panose="02040503050406030204" pitchFamily="18" charset="0"/>
              </a:rPr>
              <a:t>Number</a:t>
            </a:r>
            <a:r>
              <a:rPr lang="es-ES" sz="1500" dirty="0">
                <a:latin typeface="Cambria" panose="02040503050406030204" pitchFamily="18" charset="0"/>
              </a:rPr>
              <a:t> of blocks: 1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222801" y="2237141"/>
            <a:ext cx="1689562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err="1">
                <a:latin typeface="Cambria" panose="02040503050406030204" pitchFamily="18" charset="0"/>
              </a:rPr>
              <a:t>Number</a:t>
            </a:r>
            <a:r>
              <a:rPr lang="es-ES" sz="1200" b="1" dirty="0">
                <a:latin typeface="Cambria" panose="02040503050406030204" pitchFamily="18" charset="0"/>
              </a:rPr>
              <a:t> of </a:t>
            </a:r>
            <a:r>
              <a:rPr lang="es-ES" sz="1600" b="1" dirty="0" err="1">
                <a:latin typeface="Cambria" panose="02040503050406030204" pitchFamily="18" charset="0"/>
              </a:rPr>
              <a:t>runs</a:t>
            </a:r>
            <a:r>
              <a:rPr lang="es-ES" sz="1200" b="1" dirty="0">
                <a:latin typeface="Cambria" panose="02040503050406030204" pitchFamily="18" charset="0"/>
              </a:rPr>
              <a:t>: 10</a:t>
            </a:r>
            <a:endParaRPr lang="es-CO" sz="1200" b="1" dirty="0">
              <a:latin typeface="Cambria" panose="02040503050406030204" pitchFamily="18" charset="0"/>
            </a:endParaRPr>
          </a:p>
        </p:txBody>
      </p:sp>
      <p:graphicFrame>
        <p:nvGraphicFramePr>
          <p:cNvPr id="41" name="Diagrama 40"/>
          <p:cNvGraphicFramePr/>
          <p:nvPr>
            <p:extLst>
              <p:ext uri="{D42A27DB-BD31-4B8C-83A1-F6EECF244321}">
                <p14:modId xmlns:p14="http://schemas.microsoft.com/office/powerpoint/2010/main" val="725489706"/>
              </p:ext>
            </p:extLst>
          </p:nvPr>
        </p:nvGraphicFramePr>
        <p:xfrm>
          <a:off x="86529" y="2906589"/>
          <a:ext cx="2934463" cy="81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Cerrar llave 43"/>
          <p:cNvSpPr/>
          <p:nvPr/>
        </p:nvSpPr>
        <p:spPr>
          <a:xfrm rot="5400000">
            <a:off x="1210702" y="2946381"/>
            <a:ext cx="282310" cy="196466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50"/>
          </a:p>
        </p:txBody>
      </p:sp>
      <p:sp>
        <p:nvSpPr>
          <p:cNvPr id="45" name="CuadroTexto 44"/>
          <p:cNvSpPr txBox="1"/>
          <p:nvPr/>
        </p:nvSpPr>
        <p:spPr>
          <a:xfrm>
            <a:off x="620495" y="3726261"/>
            <a:ext cx="1860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latin typeface="Cambria" panose="02040503050406030204" pitchFamily="18" charset="0"/>
              </a:rPr>
              <a:t>Non-controlable variables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760724" y="4109263"/>
            <a:ext cx="114689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200" dirty="0" smtClean="0">
                <a:latin typeface="Cambria" panose="02040503050406030204" pitchFamily="18" charset="0"/>
              </a:rPr>
              <a:t>pH</a:t>
            </a:r>
            <a:r>
              <a:rPr lang="es-CO" sz="1200" baseline="-25000" dirty="0" smtClean="0">
                <a:latin typeface="Cambria" panose="02040503050406030204" pitchFamily="18" charset="0"/>
              </a:rPr>
              <a:t>0</a:t>
            </a:r>
            <a:r>
              <a:rPr lang="es-CO" sz="1200" dirty="0" smtClean="0">
                <a:latin typeface="Cambria" panose="02040503050406030204" pitchFamily="18" charset="0"/>
              </a:rPr>
              <a:t> </a:t>
            </a:r>
            <a:endParaRPr lang="es-CO" sz="1200" dirty="0">
              <a:latin typeface="Cambria" panose="02040503050406030204" pitchFamily="18" charset="0"/>
            </a:endParaRPr>
          </a:p>
          <a:p>
            <a:pPr algn="ctr"/>
            <a:r>
              <a:rPr lang="es-CO" sz="1200" dirty="0" smtClean="0">
                <a:latin typeface="Cambria" panose="02040503050406030204" pitchFamily="18" charset="0"/>
              </a:rPr>
              <a:t>6.0 </a:t>
            </a:r>
            <a:r>
              <a:rPr lang="es-CO" sz="1200" dirty="0">
                <a:latin typeface="Cambria" panose="02040503050406030204" pitchFamily="18" charset="0"/>
              </a:rPr>
              <a:t>– </a:t>
            </a:r>
            <a:r>
              <a:rPr lang="es-CO" sz="1200" dirty="0" smtClean="0">
                <a:latin typeface="Cambria" panose="02040503050406030204" pitchFamily="18" charset="0"/>
              </a:rPr>
              <a:t>9.0 </a:t>
            </a:r>
            <a:endParaRPr lang="es-CO" sz="1200" dirty="0">
              <a:latin typeface="Cambria" panose="02040503050406030204" pitchFamily="18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5712" y="4859416"/>
            <a:ext cx="2548514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Starting </a:t>
            </a:r>
            <a:r>
              <a:rPr lang="en-US" dirty="0" err="1" smtClean="0">
                <a:latin typeface="Cambria" panose="02040503050406030204" pitchFamily="18" charset="0"/>
              </a:rPr>
              <a:t>PhO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concentration </a:t>
            </a:r>
            <a:r>
              <a:rPr lang="en-US" dirty="0" smtClean="0">
                <a:latin typeface="Cambria" panose="02040503050406030204" pitchFamily="18" charset="0"/>
              </a:rPr>
              <a:t>[</a:t>
            </a:r>
            <a:r>
              <a:rPr lang="en-US" dirty="0" err="1" smtClean="0">
                <a:latin typeface="Cambria" panose="02040503050406030204" pitchFamily="18" charset="0"/>
              </a:rPr>
              <a:t>PhO</a:t>
            </a:r>
            <a:r>
              <a:rPr lang="en-US" dirty="0" smtClean="0">
                <a:latin typeface="Cambria" panose="02040503050406030204" pitchFamily="18" charset="0"/>
              </a:rPr>
              <a:t>]</a:t>
            </a:r>
            <a:r>
              <a:rPr lang="en-US" baseline="-25000" dirty="0" smtClean="0">
                <a:latin typeface="Cambria" panose="02040503050406030204" pitchFamily="18" charset="0"/>
              </a:rPr>
              <a:t>0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  <a:p>
            <a:pPr algn="ctr"/>
            <a:r>
              <a:rPr lang="es-CO" dirty="0">
                <a:latin typeface="Cambria" panose="02040503050406030204" pitchFamily="18" charset="0"/>
              </a:rPr>
              <a:t>TOC (</a:t>
            </a:r>
            <a:r>
              <a:rPr lang="en-US" dirty="0">
                <a:latin typeface="Cambria" panose="02040503050406030204" pitchFamily="18" charset="0"/>
              </a:rPr>
              <a:t>mg </a:t>
            </a:r>
            <a:r>
              <a:rPr lang="en-US" dirty="0" smtClean="0">
                <a:latin typeface="Cambria" panose="02040503050406030204" pitchFamily="18" charset="0"/>
              </a:rPr>
              <a:t>C/L</a:t>
            </a:r>
            <a:r>
              <a:rPr lang="es-CO" dirty="0" smtClean="0">
                <a:latin typeface="Cambria" panose="02040503050406030204" pitchFamily="18" charset="0"/>
              </a:rPr>
              <a:t>): 2.0 </a:t>
            </a:r>
            <a:r>
              <a:rPr lang="es-CO" dirty="0">
                <a:latin typeface="Cambria" panose="02040503050406030204" pitchFamily="18" charset="0"/>
              </a:rPr>
              <a:t>– </a:t>
            </a:r>
            <a:r>
              <a:rPr lang="es-CO" dirty="0" smtClean="0">
                <a:latin typeface="Cambria" panose="02040503050406030204" pitchFamily="18" charset="0"/>
              </a:rPr>
              <a:t>20.0</a:t>
            </a:r>
            <a:endParaRPr lang="es-CO" dirty="0">
              <a:latin typeface="Cambria" panose="02040503050406030204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09441" y="5819499"/>
            <a:ext cx="179484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Cambria" panose="02040503050406030204" pitchFamily="18" charset="0"/>
              </a:rPr>
              <a:t>T</a:t>
            </a:r>
            <a:r>
              <a:rPr lang="en-US" sz="1200" dirty="0" err="1">
                <a:latin typeface="Cambria" panose="02040503050406030204" pitchFamily="18" charset="0"/>
              </a:rPr>
              <a:t>emperature</a:t>
            </a:r>
            <a:r>
              <a:rPr lang="en-US" sz="1200" dirty="0">
                <a:latin typeface="Cambria" panose="02040503050406030204" pitchFamily="18" charset="0"/>
              </a:rPr>
              <a:t> of reaction (</a:t>
            </a:r>
            <a:r>
              <a:rPr lang="en-US" sz="1200" dirty="0" err="1">
                <a:latin typeface="Cambria" panose="02040503050406030204" pitchFamily="18" charset="0"/>
              </a:rPr>
              <a:t>T</a:t>
            </a:r>
            <a:r>
              <a:rPr lang="en-US" sz="1200" baseline="-25000" dirty="0" err="1">
                <a:latin typeface="Cambria" panose="02040503050406030204" pitchFamily="18" charset="0"/>
              </a:rPr>
              <a:t>r</a:t>
            </a:r>
            <a:r>
              <a:rPr lang="en-US" sz="1200" dirty="0">
                <a:latin typeface="Cambria" panose="02040503050406030204" pitchFamily="18" charset="0"/>
              </a:rPr>
              <a:t>)</a:t>
            </a:r>
            <a:r>
              <a:rPr lang="es-CO" sz="1200" dirty="0">
                <a:latin typeface="Cambria" panose="02040503050406030204" pitchFamily="18" charset="0"/>
              </a:rPr>
              <a:t> (°C</a:t>
            </a:r>
            <a:r>
              <a:rPr lang="es-CO" sz="1200" dirty="0" smtClean="0">
                <a:latin typeface="Cambria" panose="02040503050406030204" pitchFamily="18" charset="0"/>
              </a:rPr>
              <a:t>): 5.0 </a:t>
            </a:r>
            <a:r>
              <a:rPr lang="es-CO" sz="1200" dirty="0">
                <a:latin typeface="Cambria" panose="02040503050406030204" pitchFamily="18" charset="0"/>
              </a:rPr>
              <a:t>– </a:t>
            </a:r>
            <a:r>
              <a:rPr lang="es-CO" sz="1200" dirty="0" smtClean="0">
                <a:latin typeface="Cambria" panose="02040503050406030204" pitchFamily="18" charset="0"/>
              </a:rPr>
              <a:t>25.0</a:t>
            </a:r>
            <a:endParaRPr lang="es-CO" sz="1200" dirty="0">
              <a:latin typeface="Cambria" panose="020405030504060302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09038" y="5271797"/>
            <a:ext cx="233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 smtClean="0">
                <a:latin typeface="Cambria" panose="02040503050406030204" pitchFamily="18" charset="0"/>
              </a:rPr>
              <a:t>Semi-batch</a:t>
            </a:r>
            <a:r>
              <a:rPr lang="es-CO" sz="1600" dirty="0" smtClean="0">
                <a:latin typeface="Cambria" panose="02040503050406030204" pitchFamily="18" charset="0"/>
              </a:rPr>
              <a:t> reactor</a:t>
            </a:r>
          </a:p>
          <a:p>
            <a:r>
              <a:rPr lang="es-CO" sz="1600" dirty="0" err="1" smtClean="0">
                <a:latin typeface="Cambria" panose="02040503050406030204" pitchFamily="18" charset="0"/>
              </a:rPr>
              <a:t>Reaction</a:t>
            </a:r>
            <a:r>
              <a:rPr lang="es-CO" sz="1600" dirty="0" smtClean="0">
                <a:latin typeface="Cambria" panose="02040503050406030204" pitchFamily="18" charset="0"/>
              </a:rPr>
              <a:t> </a:t>
            </a:r>
            <a:r>
              <a:rPr lang="es-CO" sz="1600" dirty="0">
                <a:latin typeface="Cambria" panose="02040503050406030204" pitchFamily="18" charset="0"/>
              </a:rPr>
              <a:t>time: 180 min</a:t>
            </a:r>
          </a:p>
        </p:txBody>
      </p:sp>
      <p:pic>
        <p:nvPicPr>
          <p:cNvPr id="40" name="Imagen 39" descr="D:\Downloads\IMG_20160824_15330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t="7089" r="12156" b="43665"/>
          <a:stretch/>
        </p:blipFill>
        <p:spPr bwMode="auto">
          <a:xfrm>
            <a:off x="6873682" y="3266575"/>
            <a:ext cx="2167697" cy="191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52703" r="28102" b="5080"/>
          <a:stretch/>
        </p:blipFill>
        <p:spPr bwMode="auto">
          <a:xfrm>
            <a:off x="3020993" y="1306077"/>
            <a:ext cx="2736198" cy="78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ector recto de flecha 10"/>
          <p:cNvCxnSpPr/>
          <p:nvPr/>
        </p:nvCxnSpPr>
        <p:spPr>
          <a:xfrm>
            <a:off x="2555561" y="2104431"/>
            <a:ext cx="35371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382994" y="1054267"/>
            <a:ext cx="2706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GOALS:</a:t>
            </a:r>
            <a:r>
              <a:rPr lang="es-CO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s-CO" dirty="0" err="1" smtClean="0"/>
              <a:t>Minimum</a:t>
            </a:r>
            <a:r>
              <a:rPr lang="es-CO" dirty="0" smtClean="0"/>
              <a:t> TOC 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máximum </a:t>
            </a:r>
            <a:r>
              <a:rPr lang="es-CO" dirty="0" err="1" smtClean="0"/>
              <a:t>PhO</a:t>
            </a:r>
            <a:r>
              <a:rPr lang="es-CO" dirty="0" smtClean="0"/>
              <a:t> </a:t>
            </a:r>
            <a:r>
              <a:rPr lang="es-CO" dirty="0" err="1" smtClean="0"/>
              <a:t>degradation</a:t>
            </a:r>
            <a:r>
              <a:rPr lang="es-CO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CO" dirty="0" err="1" smtClean="0"/>
              <a:t>maximum</a:t>
            </a:r>
            <a:r>
              <a:rPr lang="es-CO" dirty="0" smtClean="0"/>
              <a:t> </a:t>
            </a:r>
            <a:r>
              <a:rPr lang="es-CO" dirty="0" err="1" smtClean="0"/>
              <a:t>fraction</a:t>
            </a:r>
            <a:r>
              <a:rPr lang="es-CO" dirty="0" smtClean="0"/>
              <a:t> of H</a:t>
            </a:r>
            <a:r>
              <a:rPr lang="es-CO" baseline="-25000" dirty="0" smtClean="0"/>
              <a:t>2</a:t>
            </a:r>
            <a:r>
              <a:rPr lang="es-CO" dirty="0" smtClean="0"/>
              <a:t>O</a:t>
            </a:r>
            <a:r>
              <a:rPr lang="es-CO" baseline="-25000" dirty="0" smtClean="0"/>
              <a:t>2</a:t>
            </a:r>
            <a:r>
              <a:rPr lang="es-CO" dirty="0" smtClean="0"/>
              <a:t> </a:t>
            </a:r>
            <a:r>
              <a:rPr lang="es-CO" dirty="0" err="1" smtClean="0"/>
              <a:t>reacted</a:t>
            </a:r>
            <a:endParaRPr lang="en-US" dirty="0"/>
          </a:p>
        </p:txBody>
      </p:sp>
      <p:sp>
        <p:nvSpPr>
          <p:cNvPr id="50" name="CuadroTexto 49"/>
          <p:cNvSpPr txBox="1"/>
          <p:nvPr/>
        </p:nvSpPr>
        <p:spPr>
          <a:xfrm>
            <a:off x="3250401" y="3470583"/>
            <a:ext cx="1527464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Cambria" panose="02040503050406030204" pitchFamily="18" charset="0"/>
              </a:rPr>
              <a:t>Responses: 3</a:t>
            </a:r>
            <a:endParaRPr lang="es-CO" sz="1600" b="1" dirty="0">
              <a:latin typeface="Cambria" panose="02040503050406030204" pitchFamily="18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 rot="10800000">
            <a:off x="2745250" y="4583528"/>
            <a:ext cx="3287685" cy="347327"/>
            <a:chOff x="897320" y="-26759"/>
            <a:chExt cx="3653409" cy="439763"/>
          </a:xfrm>
        </p:grpSpPr>
        <p:sp>
          <p:nvSpPr>
            <p:cNvPr id="52" name="Pentágono 30"/>
            <p:cNvSpPr/>
            <p:nvPr/>
          </p:nvSpPr>
          <p:spPr>
            <a:xfrm rot="10800000">
              <a:off x="981181" y="176"/>
              <a:ext cx="3485687" cy="41282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Pentágono 4"/>
            <p:cNvSpPr txBox="1"/>
            <p:nvPr/>
          </p:nvSpPr>
          <p:spPr>
            <a:xfrm rot="10800000">
              <a:off x="897320" y="-26759"/>
              <a:ext cx="3653409" cy="412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6535" tIns="51435" rIns="96012" bIns="51435" numCol="1" spcCol="1270" anchor="ctr" anchorCtr="0">
              <a:noAutofit/>
            </a:bodyPr>
            <a:lstStyle/>
            <a:p>
              <a:pPr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err="1" smtClean="0"/>
                <a:t>PhO</a:t>
              </a:r>
              <a:r>
                <a:rPr lang="en-US" sz="1500" dirty="0" smtClean="0"/>
                <a:t> </a:t>
              </a:r>
              <a:r>
                <a:rPr lang="en-US" sz="1500" dirty="0"/>
                <a:t>mineralization TOC removal (%)</a:t>
              </a:r>
              <a:endParaRPr lang="es-ES" sz="1500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 rot="10800000">
            <a:off x="2679061" y="4211512"/>
            <a:ext cx="3400253" cy="311930"/>
            <a:chOff x="28524" y="-13063"/>
            <a:chExt cx="4684945" cy="655415"/>
          </a:xfrm>
        </p:grpSpPr>
        <p:sp>
          <p:nvSpPr>
            <p:cNvPr id="55" name="Pentágono 33"/>
            <p:cNvSpPr/>
            <p:nvPr/>
          </p:nvSpPr>
          <p:spPr>
            <a:xfrm rot="10800000">
              <a:off x="113391" y="176"/>
              <a:ext cx="4410814" cy="64217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entágono 4"/>
            <p:cNvSpPr txBox="1"/>
            <p:nvPr/>
          </p:nvSpPr>
          <p:spPr>
            <a:xfrm rot="10800000">
              <a:off x="28524" y="-13063"/>
              <a:ext cx="4684945" cy="642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387" tIns="51435" rIns="96012" bIns="51435" numCol="1" spcCol="1270" anchor="ctr" anchorCtr="0">
              <a:noAutofit/>
            </a:bodyPr>
            <a:lstStyle/>
            <a:p>
              <a:pPr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[</a:t>
              </a:r>
              <a:r>
                <a:rPr lang="en-US" sz="1600" dirty="0" smtClean="0"/>
                <a:t>H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O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]</a:t>
              </a:r>
              <a:r>
                <a:rPr lang="en-US" sz="1600" baseline="-25000" dirty="0" smtClean="0"/>
                <a:t>r</a:t>
              </a:r>
              <a:r>
                <a:rPr lang="en-US" sz="1600" dirty="0" smtClean="0"/>
                <a:t> </a:t>
              </a:r>
              <a:r>
                <a:rPr lang="en-US" sz="1600" dirty="0"/>
                <a:t>(%) (Spectrophotometric)</a:t>
              </a:r>
              <a:endParaRPr lang="es-ES" sz="1600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7" name="Grupo 56"/>
          <p:cNvGrpSpPr/>
          <p:nvPr/>
        </p:nvGrpSpPr>
        <p:grpSpPr>
          <a:xfrm rot="10800000">
            <a:off x="2423350" y="4963687"/>
            <a:ext cx="3416936" cy="312032"/>
            <a:chOff x="1239286" y="-69149"/>
            <a:chExt cx="3938361" cy="1514400"/>
          </a:xfrm>
        </p:grpSpPr>
        <p:sp>
          <p:nvSpPr>
            <p:cNvPr id="58" name="Pentágono 36"/>
            <p:cNvSpPr/>
            <p:nvPr/>
          </p:nvSpPr>
          <p:spPr>
            <a:xfrm rot="10800000">
              <a:off x="1239286" y="0"/>
              <a:ext cx="3485687" cy="144525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Pentágono 4"/>
            <p:cNvSpPr txBox="1"/>
            <p:nvPr/>
          </p:nvSpPr>
          <p:spPr>
            <a:xfrm rot="10800000">
              <a:off x="1610417" y="-69149"/>
              <a:ext cx="3567230" cy="1445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7987" tIns="82868" rIns="154686" bIns="82868" numCol="1" spcCol="1270" anchor="ctr" anchorCtr="0">
              <a:noAutofit/>
            </a:bodyPr>
            <a:lstStyle/>
            <a:p>
              <a:pPr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kern="1200" dirty="0" err="1" smtClean="0">
                  <a:latin typeface="Cambria" panose="02040503050406030204" pitchFamily="18" charset="0"/>
                </a:rPr>
                <a:t>PhO</a:t>
              </a:r>
              <a:r>
                <a:rPr lang="es-ES" sz="1500" kern="1200" dirty="0" smtClean="0">
                  <a:latin typeface="Cambria" panose="02040503050406030204" pitchFamily="18" charset="0"/>
                </a:rPr>
                <a:t> </a:t>
              </a:r>
              <a:r>
                <a:rPr lang="es-ES" sz="1500" kern="1200" dirty="0" err="1">
                  <a:latin typeface="Cambria" panose="02040503050406030204" pitchFamily="18" charset="0"/>
                </a:rPr>
                <a:t>Removal</a:t>
              </a:r>
              <a:r>
                <a:rPr lang="es-ES" sz="1500" kern="1200" dirty="0">
                  <a:latin typeface="Cambria" panose="02040503050406030204" pitchFamily="18" charset="0"/>
                </a:rPr>
                <a:t> </a:t>
              </a:r>
              <a:r>
                <a:rPr lang="es-ES" sz="1500" kern="1200" dirty="0" smtClean="0">
                  <a:latin typeface="Cambria" panose="02040503050406030204" pitchFamily="18" charset="0"/>
                </a:rPr>
                <a:t>(%) -</a:t>
              </a:r>
              <a:r>
                <a:rPr lang="es-ES" sz="15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 HPLC</a:t>
              </a:r>
              <a:endParaRPr lang="es-ES" sz="1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4898636" y="1757914"/>
            <a:ext cx="1208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[Al/Fe-PILC]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020993" y="951001"/>
            <a:ext cx="1343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0.62 % </a:t>
            </a:r>
            <a:r>
              <a:rPr lang="es-CO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es-CO" b="1" baseline="-25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US" b="1" baseline="-25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Conector recto de flecha 59"/>
          <p:cNvCxnSpPr/>
          <p:nvPr/>
        </p:nvCxnSpPr>
        <p:spPr>
          <a:xfrm flipH="1">
            <a:off x="4038608" y="3810094"/>
            <a:ext cx="2079" cy="40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Shape 10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19872" y="5929311"/>
            <a:ext cx="1898782" cy="36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3" y="1062313"/>
            <a:ext cx="1777284" cy="12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997</Words>
  <Application>Microsoft Office PowerPoint</Application>
  <PresentationFormat>Presentación en pantalla (4:3)</PresentationFormat>
  <Paragraphs>299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MS Mincho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Advanced Oxidation Processes (AOPs)</vt:lpstr>
      <vt:lpstr>Al/Fe Pillared clays  (Al/Fe-PILCs) useful catalyzing CWPO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Concluding Remarks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Alejandro Galeano</dc:creator>
  <cp:lastModifiedBy>Luis Alejandro Galeano</cp:lastModifiedBy>
  <cp:revision>51</cp:revision>
  <dcterms:modified xsi:type="dcterms:W3CDTF">2017-11-16T12:57:25Z</dcterms:modified>
</cp:coreProperties>
</file>