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4" r:id="rId3"/>
    <p:sldId id="280" r:id="rId4"/>
    <p:sldId id="281" r:id="rId5"/>
    <p:sldId id="282" r:id="rId6"/>
    <p:sldId id="279" r:id="rId7"/>
    <p:sldId id="283" r:id="rId8"/>
    <p:sldId id="275" r:id="rId9"/>
    <p:sldId id="276" r:id="rId10"/>
    <p:sldId id="261" r:id="rId11"/>
    <p:sldId id="277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88" r:id="rId21"/>
    <p:sldId id="278" r:id="rId22"/>
    <p:sldId id="271" r:id="rId23"/>
    <p:sldId id="286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3588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26A39-FACD-4864-B89F-A4422043DB0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3B08286-CEDB-4C1C-BCF6-A7E79B0B194A}">
      <dgm:prSet phldrT="[Texto]" custT="1"/>
      <dgm:spPr/>
      <dgm:t>
        <a:bodyPr/>
        <a:lstStyle/>
        <a:p>
          <a:r>
            <a:rPr lang="es-CO" sz="1600" dirty="0" smtClean="0"/>
            <a:t>[</a:t>
          </a:r>
          <a:r>
            <a:rPr lang="es-CO" sz="1600" dirty="0" err="1" smtClean="0"/>
            <a:t>subst</a:t>
          </a:r>
          <a:r>
            <a:rPr lang="es-CO" sz="1600" dirty="0" smtClean="0"/>
            <a:t>.]</a:t>
          </a:r>
          <a:endParaRPr lang="es-CO" sz="1200" dirty="0"/>
        </a:p>
      </dgm:t>
    </dgm:pt>
    <dgm:pt modelId="{3D58994F-62DF-4BDB-9C8E-1BDFFB6CFB6C}" type="parTrans" cxnId="{A067177B-37D3-4B19-BF92-41A901C62D9D}">
      <dgm:prSet/>
      <dgm:spPr/>
      <dgm:t>
        <a:bodyPr/>
        <a:lstStyle/>
        <a:p>
          <a:endParaRPr lang="es-CO"/>
        </a:p>
      </dgm:t>
    </dgm:pt>
    <dgm:pt modelId="{4DFC7C64-CE58-424E-A1CD-98A5E1B3CCFF}" type="sibTrans" cxnId="{A067177B-37D3-4B19-BF92-41A901C62D9D}">
      <dgm:prSet/>
      <dgm:spPr/>
      <dgm:t>
        <a:bodyPr/>
        <a:lstStyle/>
        <a:p>
          <a:endParaRPr lang="es-CO"/>
        </a:p>
      </dgm:t>
    </dgm:pt>
    <dgm:pt modelId="{B4B98DC0-F9AA-418A-9A90-1026FE7D580A}">
      <dgm:prSet phldrT="[Texto]" custT="1"/>
      <dgm:spPr/>
      <dgm:t>
        <a:bodyPr/>
        <a:lstStyle/>
        <a:p>
          <a:r>
            <a:rPr lang="es-CO" sz="1600" dirty="0" smtClean="0"/>
            <a:t>pH</a:t>
          </a:r>
          <a:endParaRPr lang="es-CO" sz="1200" dirty="0"/>
        </a:p>
      </dgm:t>
    </dgm:pt>
    <dgm:pt modelId="{12A4D9A7-3EE4-49BD-A8AB-CBA5AADD2D49}" type="parTrans" cxnId="{47120954-E62A-4C5C-8E41-92972AE2D947}">
      <dgm:prSet/>
      <dgm:spPr/>
      <dgm:t>
        <a:bodyPr/>
        <a:lstStyle/>
        <a:p>
          <a:endParaRPr lang="es-CO"/>
        </a:p>
      </dgm:t>
    </dgm:pt>
    <dgm:pt modelId="{8D24719D-3484-408F-B9EC-424B554B4B2E}" type="sibTrans" cxnId="{47120954-E62A-4C5C-8E41-92972AE2D947}">
      <dgm:prSet/>
      <dgm:spPr/>
      <dgm:t>
        <a:bodyPr/>
        <a:lstStyle/>
        <a:p>
          <a:endParaRPr lang="es-CO"/>
        </a:p>
      </dgm:t>
    </dgm:pt>
    <dgm:pt modelId="{81DB3B9D-D5E4-407D-87E7-1D70AB022822}">
      <dgm:prSet phldrT="[Texto]" custT="1"/>
      <dgm:spPr/>
      <dgm:t>
        <a:bodyPr/>
        <a:lstStyle/>
        <a:p>
          <a:r>
            <a:rPr lang="es-CO" sz="1600" dirty="0" err="1" smtClean="0"/>
            <a:t>Catal</a:t>
          </a:r>
          <a:r>
            <a:rPr lang="es-CO" sz="1600" dirty="0" smtClean="0"/>
            <a:t>. </a:t>
          </a:r>
          <a:r>
            <a:rPr lang="es-CO" sz="1600" dirty="0" err="1" smtClean="0"/>
            <a:t>nature</a:t>
          </a:r>
          <a:endParaRPr lang="es-CO" sz="1600" dirty="0"/>
        </a:p>
      </dgm:t>
    </dgm:pt>
    <dgm:pt modelId="{0E07EFCE-CFE4-433A-AE54-50FEC811EDC0}" type="parTrans" cxnId="{C9A19C05-FCBA-43F4-B725-CF0C31FA982C}">
      <dgm:prSet/>
      <dgm:spPr/>
      <dgm:t>
        <a:bodyPr/>
        <a:lstStyle/>
        <a:p>
          <a:endParaRPr lang="es-CO"/>
        </a:p>
      </dgm:t>
    </dgm:pt>
    <dgm:pt modelId="{01DA7435-9FE0-4BFF-AD68-5CC8A99246D8}" type="sibTrans" cxnId="{C9A19C05-FCBA-43F4-B725-CF0C31FA982C}">
      <dgm:prSet/>
      <dgm:spPr/>
      <dgm:t>
        <a:bodyPr/>
        <a:lstStyle/>
        <a:p>
          <a:endParaRPr lang="es-CO"/>
        </a:p>
      </dgm:t>
    </dgm:pt>
    <dgm:pt modelId="{0F415053-FAAD-4665-B059-2BBC4159E4F7}">
      <dgm:prSet phldrT="[Texto]" custT="1"/>
      <dgm:spPr/>
      <dgm:t>
        <a:bodyPr/>
        <a:lstStyle/>
        <a:p>
          <a:r>
            <a:rPr lang="es-CO" sz="1600" dirty="0" smtClean="0"/>
            <a:t>[</a:t>
          </a:r>
          <a:r>
            <a:rPr lang="es-CO" sz="1600" dirty="0" err="1" smtClean="0"/>
            <a:t>Catal</a:t>
          </a:r>
          <a:r>
            <a:rPr lang="es-CO" sz="1600" dirty="0" smtClean="0"/>
            <a:t>.]</a:t>
          </a:r>
          <a:endParaRPr lang="es-CO" sz="1600" dirty="0"/>
        </a:p>
      </dgm:t>
    </dgm:pt>
    <dgm:pt modelId="{A063B5D1-7B0C-4433-9C5A-B0CCE1879688}" type="parTrans" cxnId="{F978EE21-0EF4-45C9-BA90-E5756C6EF151}">
      <dgm:prSet/>
      <dgm:spPr/>
      <dgm:t>
        <a:bodyPr/>
        <a:lstStyle/>
        <a:p>
          <a:endParaRPr lang="es-CO"/>
        </a:p>
      </dgm:t>
    </dgm:pt>
    <dgm:pt modelId="{34555061-39E6-4FBD-A73E-C721AF355F12}" type="sibTrans" cxnId="{F978EE21-0EF4-45C9-BA90-E5756C6EF151}">
      <dgm:prSet/>
      <dgm:spPr/>
      <dgm:t>
        <a:bodyPr/>
        <a:lstStyle/>
        <a:p>
          <a:endParaRPr lang="es-CO"/>
        </a:p>
      </dgm:t>
    </dgm:pt>
    <dgm:pt modelId="{12AD2A32-BFF4-468E-8C04-1DE5971A9D6C}">
      <dgm:prSet phldrT="[Texto]" custT="1"/>
      <dgm:spPr/>
      <dgm:t>
        <a:bodyPr/>
        <a:lstStyle/>
        <a:p>
          <a:r>
            <a:rPr lang="es-CO" sz="1600" dirty="0" smtClean="0"/>
            <a:t>[H</a:t>
          </a:r>
          <a:r>
            <a:rPr lang="es-CO" sz="1600" baseline="-25000" dirty="0" smtClean="0"/>
            <a:t>2</a:t>
          </a:r>
          <a:r>
            <a:rPr lang="es-CO" sz="1600" dirty="0" smtClean="0"/>
            <a:t>O</a:t>
          </a:r>
          <a:r>
            <a:rPr lang="es-CO" sz="1600" baseline="-25000" dirty="0" smtClean="0"/>
            <a:t>2</a:t>
          </a:r>
          <a:r>
            <a:rPr lang="es-CO" sz="1600" dirty="0" smtClean="0"/>
            <a:t>]</a:t>
          </a:r>
          <a:endParaRPr lang="es-CO" sz="1600" dirty="0"/>
        </a:p>
      </dgm:t>
    </dgm:pt>
    <dgm:pt modelId="{94E05D1F-9101-40AF-8E71-38335E2E1AC0}" type="parTrans" cxnId="{938EFC4B-5CF7-4A61-AD6A-C8074CB17F6C}">
      <dgm:prSet/>
      <dgm:spPr/>
      <dgm:t>
        <a:bodyPr/>
        <a:lstStyle/>
        <a:p>
          <a:endParaRPr lang="es-CO"/>
        </a:p>
      </dgm:t>
    </dgm:pt>
    <dgm:pt modelId="{15E30F1B-25FA-459A-8F84-DBD569AF5DC2}" type="sibTrans" cxnId="{938EFC4B-5CF7-4A61-AD6A-C8074CB17F6C}">
      <dgm:prSet/>
      <dgm:spPr/>
      <dgm:t>
        <a:bodyPr/>
        <a:lstStyle/>
        <a:p>
          <a:endParaRPr lang="es-CO"/>
        </a:p>
      </dgm:t>
    </dgm:pt>
    <dgm:pt modelId="{8578AD63-EAA8-411D-AE01-90BBDC3FF7C3}">
      <dgm:prSet phldrT="[Texto]" custT="1"/>
      <dgm:spPr/>
      <dgm:t>
        <a:bodyPr/>
        <a:lstStyle/>
        <a:p>
          <a:r>
            <a:rPr lang="es-CO" sz="1600" dirty="0" smtClean="0"/>
            <a:t>T</a:t>
          </a:r>
          <a:endParaRPr lang="es-CO" sz="1600" dirty="0"/>
        </a:p>
      </dgm:t>
    </dgm:pt>
    <dgm:pt modelId="{B2C8ABD0-C506-49B4-92F1-3012E27C8110}" type="parTrans" cxnId="{A4A4D31E-3D2C-403E-8ADC-9D238D5A5017}">
      <dgm:prSet/>
      <dgm:spPr/>
      <dgm:t>
        <a:bodyPr/>
        <a:lstStyle/>
        <a:p>
          <a:endParaRPr lang="en-US"/>
        </a:p>
      </dgm:t>
    </dgm:pt>
    <dgm:pt modelId="{50AB1C1A-995F-49D0-B73E-12654528D488}" type="sibTrans" cxnId="{A4A4D31E-3D2C-403E-8ADC-9D238D5A5017}">
      <dgm:prSet/>
      <dgm:spPr/>
      <dgm:t>
        <a:bodyPr/>
        <a:lstStyle/>
        <a:p>
          <a:endParaRPr lang="en-US"/>
        </a:p>
      </dgm:t>
    </dgm:pt>
    <dgm:pt modelId="{5FDD4EC0-D452-4224-90C5-DDFE6F68B77F}">
      <dgm:prSet phldrT="[Texto]" custT="1"/>
      <dgm:spPr/>
      <dgm:t>
        <a:bodyPr/>
        <a:lstStyle/>
        <a:p>
          <a:r>
            <a:rPr lang="es-CO" sz="1600" dirty="0" smtClean="0"/>
            <a:t>P</a:t>
          </a:r>
          <a:endParaRPr lang="es-CO" sz="1600" dirty="0"/>
        </a:p>
      </dgm:t>
    </dgm:pt>
    <dgm:pt modelId="{536A02F3-1598-4217-BE95-2E2C0E9DB14D}" type="parTrans" cxnId="{F5B19531-695A-4712-B529-92B98ABF9A56}">
      <dgm:prSet/>
      <dgm:spPr/>
      <dgm:t>
        <a:bodyPr/>
        <a:lstStyle/>
        <a:p>
          <a:endParaRPr lang="en-US"/>
        </a:p>
      </dgm:t>
    </dgm:pt>
    <dgm:pt modelId="{46D37EEE-5594-4A76-B0B0-64CEAC8A4025}" type="sibTrans" cxnId="{F5B19531-695A-4712-B529-92B98ABF9A56}">
      <dgm:prSet/>
      <dgm:spPr/>
      <dgm:t>
        <a:bodyPr/>
        <a:lstStyle/>
        <a:p>
          <a:endParaRPr lang="en-US"/>
        </a:p>
      </dgm:t>
    </dgm:pt>
    <dgm:pt modelId="{51868D76-6D2A-407A-9E79-0D59F99C8CB1}">
      <dgm:prSet phldrT="[Texto]" custT="1"/>
      <dgm:spPr/>
      <dgm:t>
        <a:bodyPr/>
        <a:lstStyle/>
        <a:p>
          <a:r>
            <a:rPr lang="es-CO" sz="1600" dirty="0" smtClean="0"/>
            <a:t>Etc….</a:t>
          </a:r>
          <a:endParaRPr lang="es-CO" sz="1600" dirty="0"/>
        </a:p>
      </dgm:t>
    </dgm:pt>
    <dgm:pt modelId="{6064A77A-7B77-4782-9B31-9815A62D91C4}" type="parTrans" cxnId="{98D2CC1F-1C8D-46A7-93DB-1E16F319E221}">
      <dgm:prSet/>
      <dgm:spPr/>
      <dgm:t>
        <a:bodyPr/>
        <a:lstStyle/>
        <a:p>
          <a:endParaRPr lang="en-US"/>
        </a:p>
      </dgm:t>
    </dgm:pt>
    <dgm:pt modelId="{EE5D8D9D-D317-418B-A6BF-A81B1E1042D8}" type="sibTrans" cxnId="{98D2CC1F-1C8D-46A7-93DB-1E16F319E221}">
      <dgm:prSet/>
      <dgm:spPr/>
      <dgm:t>
        <a:bodyPr/>
        <a:lstStyle/>
        <a:p>
          <a:endParaRPr lang="en-US"/>
        </a:p>
      </dgm:t>
    </dgm:pt>
    <dgm:pt modelId="{6BBC3EDF-7568-4F1C-BC96-2DFA1B752BB9}" type="pres">
      <dgm:prSet presAssocID="{09D26A39-FACD-4864-B89F-A4422043D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E9027-2319-4507-A773-7AB87F8F93C7}" type="pres">
      <dgm:prSet presAssocID="{43B08286-CEDB-4C1C-BCF6-A7E79B0B194A}" presName="node" presStyleLbl="node1" presStyleIdx="0" presStyleCnt="8" custScaleX="158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F2E2F-FFB7-4B63-ADE5-65971DDBEF0C}" type="pres">
      <dgm:prSet presAssocID="{43B08286-CEDB-4C1C-BCF6-A7E79B0B194A}" presName="spNode" presStyleCnt="0"/>
      <dgm:spPr/>
    </dgm:pt>
    <dgm:pt modelId="{8F17E532-907D-4B44-8873-A3DCF653BEA4}" type="pres">
      <dgm:prSet presAssocID="{4DFC7C64-CE58-424E-A1CD-98A5E1B3CCF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CA8CC27-ADD8-4C26-9650-62A77E677804}" type="pres">
      <dgm:prSet presAssocID="{B4B98DC0-F9AA-418A-9A90-1026FE7D580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BE36B-78D6-49EC-A5FC-957A15D418E8}" type="pres">
      <dgm:prSet presAssocID="{B4B98DC0-F9AA-418A-9A90-1026FE7D580A}" presName="spNode" presStyleCnt="0"/>
      <dgm:spPr/>
    </dgm:pt>
    <dgm:pt modelId="{2CFA3473-09A7-44BB-A5B5-CD62A21E4551}" type="pres">
      <dgm:prSet presAssocID="{8D24719D-3484-408F-B9EC-424B554B4B2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E0A10433-81BF-46F1-8C49-19A552877451}" type="pres">
      <dgm:prSet presAssocID="{81DB3B9D-D5E4-407D-87E7-1D70AB022822}" presName="node" presStyleLbl="node1" presStyleIdx="2" presStyleCnt="8" custScaleX="1781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3D7948-E7C5-40D4-B791-1E7409E6B7BA}" type="pres">
      <dgm:prSet presAssocID="{81DB3B9D-D5E4-407D-87E7-1D70AB022822}" presName="spNode" presStyleCnt="0"/>
      <dgm:spPr/>
    </dgm:pt>
    <dgm:pt modelId="{50DE4CAE-8234-4646-B743-A6D37B77F534}" type="pres">
      <dgm:prSet presAssocID="{01DA7435-9FE0-4BFF-AD68-5CC8A99246D8}" presName="sibTrans" presStyleLbl="sibTrans1D1" presStyleIdx="2" presStyleCnt="8"/>
      <dgm:spPr/>
      <dgm:t>
        <a:bodyPr/>
        <a:lstStyle/>
        <a:p>
          <a:endParaRPr lang="en-US"/>
        </a:p>
      </dgm:t>
    </dgm:pt>
    <dgm:pt modelId="{2188A173-A550-43EB-A606-0DCDE8C798A4}" type="pres">
      <dgm:prSet presAssocID="{0F415053-FAAD-4665-B059-2BBC4159E4F7}" presName="node" presStyleLbl="node1" presStyleIdx="3" presStyleCnt="8" custScaleX="1300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9D9A1C-2828-4BFD-8EF9-7A76AEBE92F2}" type="pres">
      <dgm:prSet presAssocID="{0F415053-FAAD-4665-B059-2BBC4159E4F7}" presName="spNode" presStyleCnt="0"/>
      <dgm:spPr/>
    </dgm:pt>
    <dgm:pt modelId="{95B37048-68E4-43E3-B95C-881243355417}" type="pres">
      <dgm:prSet presAssocID="{34555061-39E6-4FBD-A73E-C721AF355F12}" presName="sibTrans" presStyleLbl="sibTrans1D1" presStyleIdx="3" presStyleCnt="8"/>
      <dgm:spPr/>
      <dgm:t>
        <a:bodyPr/>
        <a:lstStyle/>
        <a:p>
          <a:endParaRPr lang="en-US"/>
        </a:p>
      </dgm:t>
    </dgm:pt>
    <dgm:pt modelId="{E6F96B9F-D707-4446-804B-1F008DCDED34}" type="pres">
      <dgm:prSet presAssocID="{12AD2A32-BFF4-468E-8C04-1DE5971A9D6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0DD8-5856-4E71-BB50-D9C2E84ED0F3}" type="pres">
      <dgm:prSet presAssocID="{12AD2A32-BFF4-468E-8C04-1DE5971A9D6C}" presName="spNode" presStyleCnt="0"/>
      <dgm:spPr/>
    </dgm:pt>
    <dgm:pt modelId="{8A36451E-2BAE-4F62-A0B8-0D68068CDB4C}" type="pres">
      <dgm:prSet presAssocID="{15E30F1B-25FA-459A-8F84-DBD569AF5DC2}" presName="sibTrans" presStyleLbl="sibTrans1D1" presStyleIdx="4" presStyleCnt="8"/>
      <dgm:spPr/>
      <dgm:t>
        <a:bodyPr/>
        <a:lstStyle/>
        <a:p>
          <a:endParaRPr lang="en-US"/>
        </a:p>
      </dgm:t>
    </dgm:pt>
    <dgm:pt modelId="{508A5DA1-C604-46FD-A768-B282B5219293}" type="pres">
      <dgm:prSet presAssocID="{8578AD63-EAA8-411D-AE01-90BBDC3FF7C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B4AE9-D477-4FF1-AD3C-06CBDA239220}" type="pres">
      <dgm:prSet presAssocID="{8578AD63-EAA8-411D-AE01-90BBDC3FF7C3}" presName="spNode" presStyleCnt="0"/>
      <dgm:spPr/>
    </dgm:pt>
    <dgm:pt modelId="{F50FE297-BD71-43F6-A7DF-331F2523380B}" type="pres">
      <dgm:prSet presAssocID="{50AB1C1A-995F-49D0-B73E-12654528D488}" presName="sibTrans" presStyleLbl="sibTrans1D1" presStyleIdx="5" presStyleCnt="8"/>
      <dgm:spPr/>
    </dgm:pt>
    <dgm:pt modelId="{A80D2A28-4EDF-4E37-AAAC-4BB1289B2DE2}" type="pres">
      <dgm:prSet presAssocID="{5FDD4EC0-D452-4224-90C5-DDFE6F68B77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0E93-02F8-4D26-AD36-9F049824ECDD}" type="pres">
      <dgm:prSet presAssocID="{5FDD4EC0-D452-4224-90C5-DDFE6F68B77F}" presName="spNode" presStyleCnt="0"/>
      <dgm:spPr/>
    </dgm:pt>
    <dgm:pt modelId="{4EA1132F-8C22-4946-8A60-D5314AE0CDAC}" type="pres">
      <dgm:prSet presAssocID="{46D37EEE-5594-4A76-B0B0-64CEAC8A4025}" presName="sibTrans" presStyleLbl="sibTrans1D1" presStyleIdx="6" presStyleCnt="8"/>
      <dgm:spPr/>
    </dgm:pt>
    <dgm:pt modelId="{DA20262A-FC3E-4E94-8809-0DA416DB8091}" type="pres">
      <dgm:prSet presAssocID="{51868D76-6D2A-407A-9E79-0D59F99C8CB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1C64-49F4-4928-ABC8-99920FBA12E4}" type="pres">
      <dgm:prSet presAssocID="{51868D76-6D2A-407A-9E79-0D59F99C8CB1}" presName="spNode" presStyleCnt="0"/>
      <dgm:spPr/>
    </dgm:pt>
    <dgm:pt modelId="{87C231F6-005C-49BE-9A9F-8496CB001025}" type="pres">
      <dgm:prSet presAssocID="{EE5D8D9D-D317-418B-A6BF-A81B1E1042D8}" presName="sibTrans" presStyleLbl="sibTrans1D1" presStyleIdx="7" presStyleCnt="8"/>
      <dgm:spPr/>
    </dgm:pt>
  </dgm:ptLst>
  <dgm:cxnLst>
    <dgm:cxn modelId="{549E2209-3C6D-400B-9E2A-18C5D72D148B}" type="presOf" srcId="{12AD2A32-BFF4-468E-8C04-1DE5971A9D6C}" destId="{E6F96B9F-D707-4446-804B-1F008DCDED34}" srcOrd="0" destOrd="0" presId="urn:microsoft.com/office/officeart/2005/8/layout/cycle6"/>
    <dgm:cxn modelId="{7FFE8C36-3310-4B76-B6C4-AC824368701E}" type="presOf" srcId="{46D37EEE-5594-4A76-B0B0-64CEAC8A4025}" destId="{4EA1132F-8C22-4946-8A60-D5314AE0CDAC}" srcOrd="0" destOrd="0" presId="urn:microsoft.com/office/officeart/2005/8/layout/cycle6"/>
    <dgm:cxn modelId="{98D2CC1F-1C8D-46A7-93DB-1E16F319E221}" srcId="{09D26A39-FACD-4864-B89F-A4422043DB01}" destId="{51868D76-6D2A-407A-9E79-0D59F99C8CB1}" srcOrd="7" destOrd="0" parTransId="{6064A77A-7B77-4782-9B31-9815A62D91C4}" sibTransId="{EE5D8D9D-D317-418B-A6BF-A81B1E1042D8}"/>
    <dgm:cxn modelId="{F978EE21-0EF4-45C9-BA90-E5756C6EF151}" srcId="{09D26A39-FACD-4864-B89F-A4422043DB01}" destId="{0F415053-FAAD-4665-B059-2BBC4159E4F7}" srcOrd="3" destOrd="0" parTransId="{A063B5D1-7B0C-4433-9C5A-B0CCE1879688}" sibTransId="{34555061-39E6-4FBD-A73E-C721AF355F12}"/>
    <dgm:cxn modelId="{A4A4D31E-3D2C-403E-8ADC-9D238D5A5017}" srcId="{09D26A39-FACD-4864-B89F-A4422043DB01}" destId="{8578AD63-EAA8-411D-AE01-90BBDC3FF7C3}" srcOrd="5" destOrd="0" parTransId="{B2C8ABD0-C506-49B4-92F1-3012E27C8110}" sibTransId="{50AB1C1A-995F-49D0-B73E-12654528D488}"/>
    <dgm:cxn modelId="{6A83B712-C6B4-42D3-AADB-F3F49E29C30C}" type="presOf" srcId="{4DFC7C64-CE58-424E-A1CD-98A5E1B3CCFF}" destId="{8F17E532-907D-4B44-8873-A3DCF653BEA4}" srcOrd="0" destOrd="0" presId="urn:microsoft.com/office/officeart/2005/8/layout/cycle6"/>
    <dgm:cxn modelId="{55F7261F-7145-4C70-845B-F5CB6C87B91E}" type="presOf" srcId="{43B08286-CEDB-4C1C-BCF6-A7E79B0B194A}" destId="{701E9027-2319-4507-A773-7AB87F8F93C7}" srcOrd="0" destOrd="0" presId="urn:microsoft.com/office/officeart/2005/8/layout/cycle6"/>
    <dgm:cxn modelId="{47120954-E62A-4C5C-8E41-92972AE2D947}" srcId="{09D26A39-FACD-4864-B89F-A4422043DB01}" destId="{B4B98DC0-F9AA-418A-9A90-1026FE7D580A}" srcOrd="1" destOrd="0" parTransId="{12A4D9A7-3EE4-49BD-A8AB-CBA5AADD2D49}" sibTransId="{8D24719D-3484-408F-B9EC-424B554B4B2E}"/>
    <dgm:cxn modelId="{C5C85D78-40D7-42BB-9E80-0E5E221AE94D}" type="presOf" srcId="{15E30F1B-25FA-459A-8F84-DBD569AF5DC2}" destId="{8A36451E-2BAE-4F62-A0B8-0D68068CDB4C}" srcOrd="0" destOrd="0" presId="urn:microsoft.com/office/officeart/2005/8/layout/cycle6"/>
    <dgm:cxn modelId="{4C1BC617-7B06-4457-8168-CFEF7DABCFAB}" type="presOf" srcId="{8578AD63-EAA8-411D-AE01-90BBDC3FF7C3}" destId="{508A5DA1-C604-46FD-A768-B282B5219293}" srcOrd="0" destOrd="0" presId="urn:microsoft.com/office/officeart/2005/8/layout/cycle6"/>
    <dgm:cxn modelId="{6167D11A-2C74-45B4-BC90-38EEB2DB79F6}" type="presOf" srcId="{8D24719D-3484-408F-B9EC-424B554B4B2E}" destId="{2CFA3473-09A7-44BB-A5B5-CD62A21E4551}" srcOrd="0" destOrd="0" presId="urn:microsoft.com/office/officeart/2005/8/layout/cycle6"/>
    <dgm:cxn modelId="{8A4CF1BC-4701-425F-A071-F796B8F06E84}" type="presOf" srcId="{09D26A39-FACD-4864-B89F-A4422043DB01}" destId="{6BBC3EDF-7568-4F1C-BC96-2DFA1B752BB9}" srcOrd="0" destOrd="0" presId="urn:microsoft.com/office/officeart/2005/8/layout/cycle6"/>
    <dgm:cxn modelId="{C9A19C05-FCBA-43F4-B725-CF0C31FA982C}" srcId="{09D26A39-FACD-4864-B89F-A4422043DB01}" destId="{81DB3B9D-D5E4-407D-87E7-1D70AB022822}" srcOrd="2" destOrd="0" parTransId="{0E07EFCE-CFE4-433A-AE54-50FEC811EDC0}" sibTransId="{01DA7435-9FE0-4BFF-AD68-5CC8A99246D8}"/>
    <dgm:cxn modelId="{F5B19531-695A-4712-B529-92B98ABF9A56}" srcId="{09D26A39-FACD-4864-B89F-A4422043DB01}" destId="{5FDD4EC0-D452-4224-90C5-DDFE6F68B77F}" srcOrd="6" destOrd="0" parTransId="{536A02F3-1598-4217-BE95-2E2C0E9DB14D}" sibTransId="{46D37EEE-5594-4A76-B0B0-64CEAC8A4025}"/>
    <dgm:cxn modelId="{6FFA841E-2C43-4DD6-9763-2EB7EC614807}" type="presOf" srcId="{5FDD4EC0-D452-4224-90C5-DDFE6F68B77F}" destId="{A80D2A28-4EDF-4E37-AAAC-4BB1289B2DE2}" srcOrd="0" destOrd="0" presId="urn:microsoft.com/office/officeart/2005/8/layout/cycle6"/>
    <dgm:cxn modelId="{A067177B-37D3-4B19-BF92-41A901C62D9D}" srcId="{09D26A39-FACD-4864-B89F-A4422043DB01}" destId="{43B08286-CEDB-4C1C-BCF6-A7E79B0B194A}" srcOrd="0" destOrd="0" parTransId="{3D58994F-62DF-4BDB-9C8E-1BDFFB6CFB6C}" sibTransId="{4DFC7C64-CE58-424E-A1CD-98A5E1B3CCFF}"/>
    <dgm:cxn modelId="{938EFC4B-5CF7-4A61-AD6A-C8074CB17F6C}" srcId="{09D26A39-FACD-4864-B89F-A4422043DB01}" destId="{12AD2A32-BFF4-468E-8C04-1DE5971A9D6C}" srcOrd="4" destOrd="0" parTransId="{94E05D1F-9101-40AF-8E71-38335E2E1AC0}" sibTransId="{15E30F1B-25FA-459A-8F84-DBD569AF5DC2}"/>
    <dgm:cxn modelId="{F4AD84E4-42B0-4AF2-A0B8-1B8FF5A2A715}" type="presOf" srcId="{EE5D8D9D-D317-418B-A6BF-A81B1E1042D8}" destId="{87C231F6-005C-49BE-9A9F-8496CB001025}" srcOrd="0" destOrd="0" presId="urn:microsoft.com/office/officeart/2005/8/layout/cycle6"/>
    <dgm:cxn modelId="{B4D70B90-34B9-423C-897D-7542B8586E78}" type="presOf" srcId="{34555061-39E6-4FBD-A73E-C721AF355F12}" destId="{95B37048-68E4-43E3-B95C-881243355417}" srcOrd="0" destOrd="0" presId="urn:microsoft.com/office/officeart/2005/8/layout/cycle6"/>
    <dgm:cxn modelId="{0D466CCA-8E88-4CD0-A1B6-C9208C2779E4}" type="presOf" srcId="{51868D76-6D2A-407A-9E79-0D59F99C8CB1}" destId="{DA20262A-FC3E-4E94-8809-0DA416DB8091}" srcOrd="0" destOrd="0" presId="urn:microsoft.com/office/officeart/2005/8/layout/cycle6"/>
    <dgm:cxn modelId="{A3F6C123-8AC4-4840-8BCC-62B841BF3529}" type="presOf" srcId="{0F415053-FAAD-4665-B059-2BBC4159E4F7}" destId="{2188A173-A550-43EB-A606-0DCDE8C798A4}" srcOrd="0" destOrd="0" presId="urn:microsoft.com/office/officeart/2005/8/layout/cycle6"/>
    <dgm:cxn modelId="{6255A062-D62A-4D60-B67E-4EC66A7ABBC8}" type="presOf" srcId="{B4B98DC0-F9AA-418A-9A90-1026FE7D580A}" destId="{1CA8CC27-ADD8-4C26-9650-62A77E677804}" srcOrd="0" destOrd="0" presId="urn:microsoft.com/office/officeart/2005/8/layout/cycle6"/>
    <dgm:cxn modelId="{FB3A7F6D-ACC4-443A-A124-8D6F4268DCE8}" type="presOf" srcId="{81DB3B9D-D5E4-407D-87E7-1D70AB022822}" destId="{E0A10433-81BF-46F1-8C49-19A552877451}" srcOrd="0" destOrd="0" presId="urn:microsoft.com/office/officeart/2005/8/layout/cycle6"/>
    <dgm:cxn modelId="{E6229754-93EF-4501-ABEF-9A33733B7E40}" type="presOf" srcId="{50AB1C1A-995F-49D0-B73E-12654528D488}" destId="{F50FE297-BD71-43F6-A7DF-331F2523380B}" srcOrd="0" destOrd="0" presId="urn:microsoft.com/office/officeart/2005/8/layout/cycle6"/>
    <dgm:cxn modelId="{B8E83A7A-DAFB-4725-B36D-EDE00BD64740}" type="presOf" srcId="{01DA7435-9FE0-4BFF-AD68-5CC8A99246D8}" destId="{50DE4CAE-8234-4646-B743-A6D37B77F534}" srcOrd="0" destOrd="0" presId="urn:microsoft.com/office/officeart/2005/8/layout/cycle6"/>
    <dgm:cxn modelId="{08D0FEAA-1BC1-4A60-BECE-B877E7070BF2}" type="presParOf" srcId="{6BBC3EDF-7568-4F1C-BC96-2DFA1B752BB9}" destId="{701E9027-2319-4507-A773-7AB87F8F93C7}" srcOrd="0" destOrd="0" presId="urn:microsoft.com/office/officeart/2005/8/layout/cycle6"/>
    <dgm:cxn modelId="{0EB7706D-1304-4036-BFA4-782A46FC0CDF}" type="presParOf" srcId="{6BBC3EDF-7568-4F1C-BC96-2DFA1B752BB9}" destId="{451F2E2F-FFB7-4B63-ADE5-65971DDBEF0C}" srcOrd="1" destOrd="0" presId="urn:microsoft.com/office/officeart/2005/8/layout/cycle6"/>
    <dgm:cxn modelId="{EC4D9336-CDBC-4790-8EAA-DE051655918C}" type="presParOf" srcId="{6BBC3EDF-7568-4F1C-BC96-2DFA1B752BB9}" destId="{8F17E532-907D-4B44-8873-A3DCF653BEA4}" srcOrd="2" destOrd="0" presId="urn:microsoft.com/office/officeart/2005/8/layout/cycle6"/>
    <dgm:cxn modelId="{B1C87E99-5F09-4CC6-AD15-5E0D70639F91}" type="presParOf" srcId="{6BBC3EDF-7568-4F1C-BC96-2DFA1B752BB9}" destId="{1CA8CC27-ADD8-4C26-9650-62A77E677804}" srcOrd="3" destOrd="0" presId="urn:microsoft.com/office/officeart/2005/8/layout/cycle6"/>
    <dgm:cxn modelId="{3E0AC411-7BAA-473F-96C4-B9380A3CFEB6}" type="presParOf" srcId="{6BBC3EDF-7568-4F1C-BC96-2DFA1B752BB9}" destId="{C85BE36B-78D6-49EC-A5FC-957A15D418E8}" srcOrd="4" destOrd="0" presId="urn:microsoft.com/office/officeart/2005/8/layout/cycle6"/>
    <dgm:cxn modelId="{BFC3D8E4-0A66-4C21-BE87-D67171C26732}" type="presParOf" srcId="{6BBC3EDF-7568-4F1C-BC96-2DFA1B752BB9}" destId="{2CFA3473-09A7-44BB-A5B5-CD62A21E4551}" srcOrd="5" destOrd="0" presId="urn:microsoft.com/office/officeart/2005/8/layout/cycle6"/>
    <dgm:cxn modelId="{29993AFA-6888-4AD1-AC4A-3AA62A6DBC93}" type="presParOf" srcId="{6BBC3EDF-7568-4F1C-BC96-2DFA1B752BB9}" destId="{E0A10433-81BF-46F1-8C49-19A552877451}" srcOrd="6" destOrd="0" presId="urn:microsoft.com/office/officeart/2005/8/layout/cycle6"/>
    <dgm:cxn modelId="{823022E5-CC2C-4C13-9F53-6D945B169E97}" type="presParOf" srcId="{6BBC3EDF-7568-4F1C-BC96-2DFA1B752BB9}" destId="{2A3D7948-E7C5-40D4-B791-1E7409E6B7BA}" srcOrd="7" destOrd="0" presId="urn:microsoft.com/office/officeart/2005/8/layout/cycle6"/>
    <dgm:cxn modelId="{819995D8-F977-4B4C-8F1A-EE383CDECA73}" type="presParOf" srcId="{6BBC3EDF-7568-4F1C-BC96-2DFA1B752BB9}" destId="{50DE4CAE-8234-4646-B743-A6D37B77F534}" srcOrd="8" destOrd="0" presId="urn:microsoft.com/office/officeart/2005/8/layout/cycle6"/>
    <dgm:cxn modelId="{129AEFB0-3A0E-4C97-8101-8734F901710C}" type="presParOf" srcId="{6BBC3EDF-7568-4F1C-BC96-2DFA1B752BB9}" destId="{2188A173-A550-43EB-A606-0DCDE8C798A4}" srcOrd="9" destOrd="0" presId="urn:microsoft.com/office/officeart/2005/8/layout/cycle6"/>
    <dgm:cxn modelId="{6E8D8A94-8D18-4962-ABBC-DFA9B22F75A2}" type="presParOf" srcId="{6BBC3EDF-7568-4F1C-BC96-2DFA1B752BB9}" destId="{A89D9A1C-2828-4BFD-8EF9-7A76AEBE92F2}" srcOrd="10" destOrd="0" presId="urn:microsoft.com/office/officeart/2005/8/layout/cycle6"/>
    <dgm:cxn modelId="{273F8FFB-970D-41C7-99C0-E36FA7542585}" type="presParOf" srcId="{6BBC3EDF-7568-4F1C-BC96-2DFA1B752BB9}" destId="{95B37048-68E4-43E3-B95C-881243355417}" srcOrd="11" destOrd="0" presId="urn:microsoft.com/office/officeart/2005/8/layout/cycle6"/>
    <dgm:cxn modelId="{4A2E3400-0D2E-448C-A01F-9E17F5125233}" type="presParOf" srcId="{6BBC3EDF-7568-4F1C-BC96-2DFA1B752BB9}" destId="{E6F96B9F-D707-4446-804B-1F008DCDED34}" srcOrd="12" destOrd="0" presId="urn:microsoft.com/office/officeart/2005/8/layout/cycle6"/>
    <dgm:cxn modelId="{949AA3BA-1E3B-440B-9F0A-63FC8BAF8265}" type="presParOf" srcId="{6BBC3EDF-7568-4F1C-BC96-2DFA1B752BB9}" destId="{96D00DD8-5856-4E71-BB50-D9C2E84ED0F3}" srcOrd="13" destOrd="0" presId="urn:microsoft.com/office/officeart/2005/8/layout/cycle6"/>
    <dgm:cxn modelId="{B58C239F-652D-449B-AEA1-9942C63A4F5E}" type="presParOf" srcId="{6BBC3EDF-7568-4F1C-BC96-2DFA1B752BB9}" destId="{8A36451E-2BAE-4F62-A0B8-0D68068CDB4C}" srcOrd="14" destOrd="0" presId="urn:microsoft.com/office/officeart/2005/8/layout/cycle6"/>
    <dgm:cxn modelId="{14225FD6-EA77-4E3E-A060-FDEC1CCC22FF}" type="presParOf" srcId="{6BBC3EDF-7568-4F1C-BC96-2DFA1B752BB9}" destId="{508A5DA1-C604-46FD-A768-B282B5219293}" srcOrd="15" destOrd="0" presId="urn:microsoft.com/office/officeart/2005/8/layout/cycle6"/>
    <dgm:cxn modelId="{917FA5B9-531C-4206-ADAA-6C3223AC242C}" type="presParOf" srcId="{6BBC3EDF-7568-4F1C-BC96-2DFA1B752BB9}" destId="{42FB4AE9-D477-4FF1-AD3C-06CBDA239220}" srcOrd="16" destOrd="0" presId="urn:microsoft.com/office/officeart/2005/8/layout/cycle6"/>
    <dgm:cxn modelId="{A4D8508B-DCD2-4B11-80F1-A1A02924CB0A}" type="presParOf" srcId="{6BBC3EDF-7568-4F1C-BC96-2DFA1B752BB9}" destId="{F50FE297-BD71-43F6-A7DF-331F2523380B}" srcOrd="17" destOrd="0" presId="urn:microsoft.com/office/officeart/2005/8/layout/cycle6"/>
    <dgm:cxn modelId="{E8BE16B0-4DF4-497C-AD76-1E832648C5CF}" type="presParOf" srcId="{6BBC3EDF-7568-4F1C-BC96-2DFA1B752BB9}" destId="{A80D2A28-4EDF-4E37-AAAC-4BB1289B2DE2}" srcOrd="18" destOrd="0" presId="urn:microsoft.com/office/officeart/2005/8/layout/cycle6"/>
    <dgm:cxn modelId="{726A05DD-A267-4877-9B37-9FEE043377A7}" type="presParOf" srcId="{6BBC3EDF-7568-4F1C-BC96-2DFA1B752BB9}" destId="{5C1E0E93-02F8-4D26-AD36-9F049824ECDD}" srcOrd="19" destOrd="0" presId="urn:microsoft.com/office/officeart/2005/8/layout/cycle6"/>
    <dgm:cxn modelId="{A96EBAC5-C118-463D-8511-1FB6D2513E48}" type="presParOf" srcId="{6BBC3EDF-7568-4F1C-BC96-2DFA1B752BB9}" destId="{4EA1132F-8C22-4946-8A60-D5314AE0CDAC}" srcOrd="20" destOrd="0" presId="urn:microsoft.com/office/officeart/2005/8/layout/cycle6"/>
    <dgm:cxn modelId="{7F8289C9-372F-4DCA-8A4D-C2B9155378DF}" type="presParOf" srcId="{6BBC3EDF-7568-4F1C-BC96-2DFA1B752BB9}" destId="{DA20262A-FC3E-4E94-8809-0DA416DB8091}" srcOrd="21" destOrd="0" presId="urn:microsoft.com/office/officeart/2005/8/layout/cycle6"/>
    <dgm:cxn modelId="{AE20D680-D3EA-4B6E-8D1D-C1609EF3B476}" type="presParOf" srcId="{6BBC3EDF-7568-4F1C-BC96-2DFA1B752BB9}" destId="{F2921C64-49F4-4928-ABC8-99920FBA12E4}" srcOrd="22" destOrd="0" presId="urn:microsoft.com/office/officeart/2005/8/layout/cycle6"/>
    <dgm:cxn modelId="{08AFE33A-AAA6-49E9-91F8-57A93C342201}" type="presParOf" srcId="{6BBC3EDF-7568-4F1C-BC96-2DFA1B752BB9}" destId="{87C231F6-005C-49BE-9A9F-8496CB00102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26A39-FACD-4864-B89F-A4422043DB0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3B08286-CEDB-4C1C-BCF6-A7E79B0B194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[MO]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8994F-62DF-4BDB-9C8E-1BDFFB6CFB6C}" type="parTrans" cxnId="{A067177B-37D3-4B19-BF92-41A901C62D9D}">
      <dgm:prSet/>
      <dgm:spPr/>
      <dgm:t>
        <a:bodyPr/>
        <a:lstStyle/>
        <a:p>
          <a:endParaRPr lang="es-CO"/>
        </a:p>
      </dgm:t>
    </dgm:pt>
    <dgm:pt modelId="{4DFC7C64-CE58-424E-A1CD-98A5E1B3CCFF}" type="sibTrans" cxnId="{A067177B-37D3-4B19-BF92-41A901C62D9D}">
      <dgm:prSet/>
      <dgm:spPr/>
      <dgm:t>
        <a:bodyPr/>
        <a:lstStyle/>
        <a:p>
          <a:endParaRPr lang="es-CO"/>
        </a:p>
      </dgm:t>
    </dgm:pt>
    <dgm:pt modelId="{B4B98DC0-F9AA-418A-9A90-1026FE7D580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s-C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4D9A7-3EE4-49BD-A8AB-CBA5AADD2D49}" type="parTrans" cxnId="{47120954-E62A-4C5C-8E41-92972AE2D947}">
      <dgm:prSet/>
      <dgm:spPr/>
      <dgm:t>
        <a:bodyPr/>
        <a:lstStyle/>
        <a:p>
          <a:endParaRPr lang="es-CO"/>
        </a:p>
      </dgm:t>
    </dgm:pt>
    <dgm:pt modelId="{8D24719D-3484-408F-B9EC-424B554B4B2E}" type="sibTrans" cxnId="{47120954-E62A-4C5C-8E41-92972AE2D947}">
      <dgm:prSet/>
      <dgm:spPr/>
      <dgm:t>
        <a:bodyPr/>
        <a:lstStyle/>
        <a:p>
          <a:endParaRPr lang="es-CO"/>
        </a:p>
      </dgm:t>
    </dgm:pt>
    <dgm:pt modelId="{0F415053-FAAD-4665-B059-2BBC4159E4F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</a:t>
          </a:r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.]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3B5D1-7B0C-4433-9C5A-B0CCE1879688}" type="parTrans" cxnId="{F978EE21-0EF4-45C9-BA90-E5756C6EF151}">
      <dgm:prSet/>
      <dgm:spPr/>
      <dgm:t>
        <a:bodyPr/>
        <a:lstStyle/>
        <a:p>
          <a:endParaRPr lang="es-CO"/>
        </a:p>
      </dgm:t>
    </dgm:pt>
    <dgm:pt modelId="{34555061-39E6-4FBD-A73E-C721AF355F12}" type="sibTrans" cxnId="{F978EE21-0EF4-45C9-BA90-E5756C6EF151}">
      <dgm:prSet/>
      <dgm:spPr/>
      <dgm:t>
        <a:bodyPr/>
        <a:lstStyle/>
        <a:p>
          <a:endParaRPr lang="es-CO"/>
        </a:p>
      </dgm:t>
    </dgm:pt>
    <dgm:pt modelId="{12AD2A32-BFF4-468E-8C04-1DE5971A9D6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[H</a:t>
          </a:r>
          <a:r>
            <a:rPr lang="es-CO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s-CO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5D1F-9101-40AF-8E71-38335E2E1AC0}" type="parTrans" cxnId="{938EFC4B-5CF7-4A61-AD6A-C8074CB17F6C}">
      <dgm:prSet/>
      <dgm:spPr/>
      <dgm:t>
        <a:bodyPr/>
        <a:lstStyle/>
        <a:p>
          <a:endParaRPr lang="es-CO"/>
        </a:p>
      </dgm:t>
    </dgm:pt>
    <dgm:pt modelId="{15E30F1B-25FA-459A-8F84-DBD569AF5DC2}" type="sibTrans" cxnId="{938EFC4B-5CF7-4A61-AD6A-C8074CB17F6C}">
      <dgm:prSet/>
      <dgm:spPr/>
      <dgm:t>
        <a:bodyPr/>
        <a:lstStyle/>
        <a:p>
          <a:endParaRPr lang="es-CO"/>
        </a:p>
      </dgm:t>
    </dgm:pt>
    <dgm:pt modelId="{6BBC3EDF-7568-4F1C-BC96-2DFA1B752BB9}" type="pres">
      <dgm:prSet presAssocID="{09D26A39-FACD-4864-B89F-A4422043D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E9027-2319-4507-A773-7AB87F8F93C7}" type="pres">
      <dgm:prSet presAssocID="{43B08286-CEDB-4C1C-BCF6-A7E79B0B194A}" presName="node" presStyleLbl="node1" presStyleIdx="0" presStyleCnt="4" custScaleX="10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F2E2F-FFB7-4B63-ADE5-65971DDBEF0C}" type="pres">
      <dgm:prSet presAssocID="{43B08286-CEDB-4C1C-BCF6-A7E79B0B194A}" presName="spNode" presStyleCnt="0"/>
      <dgm:spPr/>
    </dgm:pt>
    <dgm:pt modelId="{8F17E532-907D-4B44-8873-A3DCF653BEA4}" type="pres">
      <dgm:prSet presAssocID="{4DFC7C64-CE58-424E-A1CD-98A5E1B3CCF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CA8CC27-ADD8-4C26-9650-62A77E677804}" type="pres">
      <dgm:prSet presAssocID="{B4B98DC0-F9AA-418A-9A90-1026FE7D58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BE36B-78D6-49EC-A5FC-957A15D418E8}" type="pres">
      <dgm:prSet presAssocID="{B4B98DC0-F9AA-418A-9A90-1026FE7D580A}" presName="spNode" presStyleCnt="0"/>
      <dgm:spPr/>
    </dgm:pt>
    <dgm:pt modelId="{2CFA3473-09A7-44BB-A5B5-CD62A21E4551}" type="pres">
      <dgm:prSet presAssocID="{8D24719D-3484-408F-B9EC-424B554B4B2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188A173-A550-43EB-A606-0DCDE8C798A4}" type="pres">
      <dgm:prSet presAssocID="{0F415053-FAAD-4665-B059-2BBC4159E4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9D9A1C-2828-4BFD-8EF9-7A76AEBE92F2}" type="pres">
      <dgm:prSet presAssocID="{0F415053-FAAD-4665-B059-2BBC4159E4F7}" presName="spNode" presStyleCnt="0"/>
      <dgm:spPr/>
    </dgm:pt>
    <dgm:pt modelId="{95B37048-68E4-43E3-B95C-881243355417}" type="pres">
      <dgm:prSet presAssocID="{34555061-39E6-4FBD-A73E-C721AF355F1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6F96B9F-D707-4446-804B-1F008DCDED34}" type="pres">
      <dgm:prSet presAssocID="{12AD2A32-BFF4-468E-8C04-1DE5971A9D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0DD8-5856-4E71-BB50-D9C2E84ED0F3}" type="pres">
      <dgm:prSet presAssocID="{12AD2A32-BFF4-468E-8C04-1DE5971A9D6C}" presName="spNode" presStyleCnt="0"/>
      <dgm:spPr/>
    </dgm:pt>
    <dgm:pt modelId="{8A36451E-2BAE-4F62-A0B8-0D68068CDB4C}" type="pres">
      <dgm:prSet presAssocID="{15E30F1B-25FA-459A-8F84-DBD569AF5DC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067177B-37D3-4B19-BF92-41A901C62D9D}" srcId="{09D26A39-FACD-4864-B89F-A4422043DB01}" destId="{43B08286-CEDB-4C1C-BCF6-A7E79B0B194A}" srcOrd="0" destOrd="0" parTransId="{3D58994F-62DF-4BDB-9C8E-1BDFFB6CFB6C}" sibTransId="{4DFC7C64-CE58-424E-A1CD-98A5E1B3CCFF}"/>
    <dgm:cxn modelId="{7B815A06-726B-4EFA-B6E9-BB23790DE1C9}" type="presOf" srcId="{12AD2A32-BFF4-468E-8C04-1DE5971A9D6C}" destId="{E6F96B9F-D707-4446-804B-1F008DCDED34}" srcOrd="0" destOrd="0" presId="urn:microsoft.com/office/officeart/2005/8/layout/cycle6"/>
    <dgm:cxn modelId="{C014EBED-B302-4D53-92B3-EDBCDA4EA324}" type="presOf" srcId="{09D26A39-FACD-4864-B89F-A4422043DB01}" destId="{6BBC3EDF-7568-4F1C-BC96-2DFA1B752BB9}" srcOrd="0" destOrd="0" presId="urn:microsoft.com/office/officeart/2005/8/layout/cycle6"/>
    <dgm:cxn modelId="{50989B57-2CA2-4B24-B474-C2D648E6FA03}" type="presOf" srcId="{8D24719D-3484-408F-B9EC-424B554B4B2E}" destId="{2CFA3473-09A7-44BB-A5B5-CD62A21E4551}" srcOrd="0" destOrd="0" presId="urn:microsoft.com/office/officeart/2005/8/layout/cycle6"/>
    <dgm:cxn modelId="{ABDEF9EB-BEBB-4442-97E0-AE4FFCF786FB}" type="presOf" srcId="{0F415053-FAAD-4665-B059-2BBC4159E4F7}" destId="{2188A173-A550-43EB-A606-0DCDE8C798A4}" srcOrd="0" destOrd="0" presId="urn:microsoft.com/office/officeart/2005/8/layout/cycle6"/>
    <dgm:cxn modelId="{29ED873A-F6C2-4040-9747-511525E9ECA2}" type="presOf" srcId="{4DFC7C64-CE58-424E-A1CD-98A5E1B3CCFF}" destId="{8F17E532-907D-4B44-8873-A3DCF653BEA4}" srcOrd="0" destOrd="0" presId="urn:microsoft.com/office/officeart/2005/8/layout/cycle6"/>
    <dgm:cxn modelId="{E49D107F-AAE5-4463-BE4B-FFF92C197F7E}" type="presOf" srcId="{B4B98DC0-F9AA-418A-9A90-1026FE7D580A}" destId="{1CA8CC27-ADD8-4C26-9650-62A77E677804}" srcOrd="0" destOrd="0" presId="urn:microsoft.com/office/officeart/2005/8/layout/cycle6"/>
    <dgm:cxn modelId="{F978EE21-0EF4-45C9-BA90-E5756C6EF151}" srcId="{09D26A39-FACD-4864-B89F-A4422043DB01}" destId="{0F415053-FAAD-4665-B059-2BBC4159E4F7}" srcOrd="2" destOrd="0" parTransId="{A063B5D1-7B0C-4433-9C5A-B0CCE1879688}" sibTransId="{34555061-39E6-4FBD-A73E-C721AF355F12}"/>
    <dgm:cxn modelId="{938EFC4B-5CF7-4A61-AD6A-C8074CB17F6C}" srcId="{09D26A39-FACD-4864-B89F-A4422043DB01}" destId="{12AD2A32-BFF4-468E-8C04-1DE5971A9D6C}" srcOrd="3" destOrd="0" parTransId="{94E05D1F-9101-40AF-8E71-38335E2E1AC0}" sibTransId="{15E30F1B-25FA-459A-8F84-DBD569AF5DC2}"/>
    <dgm:cxn modelId="{DEE680F1-C6C8-4011-84E7-624B64CCCC47}" type="presOf" srcId="{15E30F1B-25FA-459A-8F84-DBD569AF5DC2}" destId="{8A36451E-2BAE-4F62-A0B8-0D68068CDB4C}" srcOrd="0" destOrd="0" presId="urn:microsoft.com/office/officeart/2005/8/layout/cycle6"/>
    <dgm:cxn modelId="{8D0223DC-6F8E-47DF-914E-9D4377002F12}" type="presOf" srcId="{43B08286-CEDB-4C1C-BCF6-A7E79B0B194A}" destId="{701E9027-2319-4507-A773-7AB87F8F93C7}" srcOrd="0" destOrd="0" presId="urn:microsoft.com/office/officeart/2005/8/layout/cycle6"/>
    <dgm:cxn modelId="{47120954-E62A-4C5C-8E41-92972AE2D947}" srcId="{09D26A39-FACD-4864-B89F-A4422043DB01}" destId="{B4B98DC0-F9AA-418A-9A90-1026FE7D580A}" srcOrd="1" destOrd="0" parTransId="{12A4D9A7-3EE4-49BD-A8AB-CBA5AADD2D49}" sibTransId="{8D24719D-3484-408F-B9EC-424B554B4B2E}"/>
    <dgm:cxn modelId="{2FC2CB17-52CE-42D2-BE94-4CC5FBD88D58}" type="presOf" srcId="{34555061-39E6-4FBD-A73E-C721AF355F12}" destId="{95B37048-68E4-43E3-B95C-881243355417}" srcOrd="0" destOrd="0" presId="urn:microsoft.com/office/officeart/2005/8/layout/cycle6"/>
    <dgm:cxn modelId="{BDD649B5-EB2B-49B8-8504-7FD4FAC295F9}" type="presParOf" srcId="{6BBC3EDF-7568-4F1C-BC96-2DFA1B752BB9}" destId="{701E9027-2319-4507-A773-7AB87F8F93C7}" srcOrd="0" destOrd="0" presId="urn:microsoft.com/office/officeart/2005/8/layout/cycle6"/>
    <dgm:cxn modelId="{78BE9E03-F5C2-4AB3-9EBF-BA7D13E0EBBE}" type="presParOf" srcId="{6BBC3EDF-7568-4F1C-BC96-2DFA1B752BB9}" destId="{451F2E2F-FFB7-4B63-ADE5-65971DDBEF0C}" srcOrd="1" destOrd="0" presId="urn:microsoft.com/office/officeart/2005/8/layout/cycle6"/>
    <dgm:cxn modelId="{8256448D-D533-4680-8170-1149CAD4AAF3}" type="presParOf" srcId="{6BBC3EDF-7568-4F1C-BC96-2DFA1B752BB9}" destId="{8F17E532-907D-4B44-8873-A3DCF653BEA4}" srcOrd="2" destOrd="0" presId="urn:microsoft.com/office/officeart/2005/8/layout/cycle6"/>
    <dgm:cxn modelId="{2E60FCD2-6941-40F5-9B3E-1F23413B88E7}" type="presParOf" srcId="{6BBC3EDF-7568-4F1C-BC96-2DFA1B752BB9}" destId="{1CA8CC27-ADD8-4C26-9650-62A77E677804}" srcOrd="3" destOrd="0" presId="urn:microsoft.com/office/officeart/2005/8/layout/cycle6"/>
    <dgm:cxn modelId="{E639F01E-8103-4B36-A41C-2F77F5FF23D8}" type="presParOf" srcId="{6BBC3EDF-7568-4F1C-BC96-2DFA1B752BB9}" destId="{C85BE36B-78D6-49EC-A5FC-957A15D418E8}" srcOrd="4" destOrd="0" presId="urn:microsoft.com/office/officeart/2005/8/layout/cycle6"/>
    <dgm:cxn modelId="{DDC65075-BD94-4DC7-9C0C-1C1375A40764}" type="presParOf" srcId="{6BBC3EDF-7568-4F1C-BC96-2DFA1B752BB9}" destId="{2CFA3473-09A7-44BB-A5B5-CD62A21E4551}" srcOrd="5" destOrd="0" presId="urn:microsoft.com/office/officeart/2005/8/layout/cycle6"/>
    <dgm:cxn modelId="{AAFFEAEC-EDCB-48C0-A313-E687D97F3467}" type="presParOf" srcId="{6BBC3EDF-7568-4F1C-BC96-2DFA1B752BB9}" destId="{2188A173-A550-43EB-A606-0DCDE8C798A4}" srcOrd="6" destOrd="0" presId="urn:microsoft.com/office/officeart/2005/8/layout/cycle6"/>
    <dgm:cxn modelId="{31E4C0AA-CCFE-4189-87E5-A81788F14EE1}" type="presParOf" srcId="{6BBC3EDF-7568-4F1C-BC96-2DFA1B752BB9}" destId="{A89D9A1C-2828-4BFD-8EF9-7A76AEBE92F2}" srcOrd="7" destOrd="0" presId="urn:microsoft.com/office/officeart/2005/8/layout/cycle6"/>
    <dgm:cxn modelId="{8AF55234-C5AE-4611-904B-FD6A33F73BE1}" type="presParOf" srcId="{6BBC3EDF-7568-4F1C-BC96-2DFA1B752BB9}" destId="{95B37048-68E4-43E3-B95C-881243355417}" srcOrd="8" destOrd="0" presId="urn:microsoft.com/office/officeart/2005/8/layout/cycle6"/>
    <dgm:cxn modelId="{233F09AE-B18F-4DEB-B683-DB04D42A7A6D}" type="presParOf" srcId="{6BBC3EDF-7568-4F1C-BC96-2DFA1B752BB9}" destId="{E6F96B9F-D707-4446-804B-1F008DCDED34}" srcOrd="9" destOrd="0" presId="urn:microsoft.com/office/officeart/2005/8/layout/cycle6"/>
    <dgm:cxn modelId="{DD14BC0D-F322-4C7F-A4B9-A6733CAC4983}" type="presParOf" srcId="{6BBC3EDF-7568-4F1C-BC96-2DFA1B752BB9}" destId="{96D00DD8-5856-4E71-BB50-D9C2E84ED0F3}" srcOrd="10" destOrd="0" presId="urn:microsoft.com/office/officeart/2005/8/layout/cycle6"/>
    <dgm:cxn modelId="{D104DEB0-4C06-42F2-B279-3A48E4F82B70}" type="presParOf" srcId="{6BBC3EDF-7568-4F1C-BC96-2DFA1B752BB9}" destId="{8A36451E-2BAE-4F62-A0B8-0D68068CDB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E9027-2319-4507-A773-7AB87F8F93C7}">
      <dsp:nvSpPr>
        <dsp:cNvPr id="0" name=""/>
        <dsp:cNvSpPr/>
      </dsp:nvSpPr>
      <dsp:spPr>
        <a:xfrm>
          <a:off x="1634384" y="967"/>
          <a:ext cx="1098629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[</a:t>
          </a:r>
          <a:r>
            <a:rPr lang="es-CO" sz="1600" kern="1200" dirty="0" err="1" smtClean="0"/>
            <a:t>subst</a:t>
          </a:r>
          <a:r>
            <a:rPr lang="es-CO" sz="1600" kern="1200" dirty="0" smtClean="0"/>
            <a:t>.]</a:t>
          </a:r>
          <a:endParaRPr lang="es-CO" sz="1200" kern="1200" dirty="0"/>
        </a:p>
      </dsp:txBody>
      <dsp:txXfrm>
        <a:off x="1656373" y="22956"/>
        <a:ext cx="1054651" cy="406461"/>
      </dsp:txXfrm>
    </dsp:sp>
    <dsp:sp modelId="{8F17E532-907D-4B44-8873-A3DCF653BEA4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116664" y="100672"/>
              </a:moveTo>
              <a:arcTo wR="1564512" hR="1564512" stAng="17439971" swAng="653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8CC27-ADD8-4C26-9650-62A77E677804}">
      <dsp:nvSpPr>
        <dsp:cNvPr id="0" name=""/>
        <dsp:cNvSpPr/>
      </dsp:nvSpPr>
      <dsp:spPr>
        <a:xfrm>
          <a:off x="2943484" y="459202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pH</a:t>
          </a:r>
          <a:endParaRPr lang="es-CO" sz="1200" kern="1200" dirty="0"/>
        </a:p>
      </dsp:txBody>
      <dsp:txXfrm>
        <a:off x="2965473" y="481191"/>
        <a:ext cx="649006" cy="406461"/>
      </dsp:txXfrm>
    </dsp:sp>
    <dsp:sp modelId="{2CFA3473-09A7-44BB-A5B5-CD62A21E4551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861303" y="689279"/>
              </a:moveTo>
              <a:arcTo wR="1564512" hR="1564512" stAng="19559024" swAng="1528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10433-81BF-46F1-8C49-19A552877451}">
      <dsp:nvSpPr>
        <dsp:cNvPr id="0" name=""/>
        <dsp:cNvSpPr/>
      </dsp:nvSpPr>
      <dsp:spPr>
        <a:xfrm>
          <a:off x="3131105" y="1565480"/>
          <a:ext cx="1234212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err="1" smtClean="0"/>
            <a:t>Catal</a:t>
          </a:r>
          <a:r>
            <a:rPr lang="es-CO" sz="1600" kern="1200" dirty="0" smtClean="0"/>
            <a:t>. </a:t>
          </a:r>
          <a:r>
            <a:rPr lang="es-CO" sz="1600" kern="1200" dirty="0" err="1" smtClean="0"/>
            <a:t>nature</a:t>
          </a:r>
          <a:endParaRPr lang="es-CO" sz="1600" kern="1200" dirty="0"/>
        </a:p>
      </dsp:txBody>
      <dsp:txXfrm>
        <a:off x="3153094" y="1587469"/>
        <a:ext cx="1190234" cy="406461"/>
      </dsp:txXfrm>
    </dsp:sp>
    <dsp:sp modelId="{50DE4CAE-8234-4646-B743-A6D37B77F534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3111700" y="1796694"/>
              </a:moveTo>
              <a:arcTo wR="1564512" hR="1564512" stAng="512072" swAng="1528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A173-A550-43EB-A606-0DCDE8C798A4}">
      <dsp:nvSpPr>
        <dsp:cNvPr id="0" name=""/>
        <dsp:cNvSpPr/>
      </dsp:nvSpPr>
      <dsp:spPr>
        <a:xfrm>
          <a:off x="2839245" y="2671757"/>
          <a:ext cx="901461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[</a:t>
          </a:r>
          <a:r>
            <a:rPr lang="es-CO" sz="1600" kern="1200" dirty="0" err="1" smtClean="0"/>
            <a:t>Catal</a:t>
          </a:r>
          <a:r>
            <a:rPr lang="es-CO" sz="1600" kern="1200" dirty="0" smtClean="0"/>
            <a:t>.]</a:t>
          </a:r>
          <a:endParaRPr lang="es-CO" sz="1600" kern="1200" dirty="0"/>
        </a:p>
      </dsp:txBody>
      <dsp:txXfrm>
        <a:off x="2861234" y="2693746"/>
        <a:ext cx="857483" cy="406461"/>
      </dsp:txXfrm>
    </dsp:sp>
    <dsp:sp modelId="{95B37048-68E4-43E3-B95C-881243355417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381611" y="2898696"/>
              </a:moveTo>
              <a:arcTo wR="1564512" hR="1564512" stAng="3510918" swAng="1110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96B9F-D707-4446-804B-1F008DCDED34}">
      <dsp:nvSpPr>
        <dsp:cNvPr id="0" name=""/>
        <dsp:cNvSpPr/>
      </dsp:nvSpPr>
      <dsp:spPr>
        <a:xfrm>
          <a:off x="1837207" y="3129992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[H</a:t>
          </a:r>
          <a:r>
            <a:rPr lang="es-CO" sz="1600" kern="1200" baseline="-25000" dirty="0" smtClean="0"/>
            <a:t>2</a:t>
          </a:r>
          <a:r>
            <a:rPr lang="es-CO" sz="1600" kern="1200" dirty="0" smtClean="0"/>
            <a:t>O</a:t>
          </a:r>
          <a:r>
            <a:rPr lang="es-CO" sz="1600" kern="1200" baseline="-25000" dirty="0" smtClean="0"/>
            <a:t>2</a:t>
          </a:r>
          <a:r>
            <a:rPr lang="es-CO" sz="1600" kern="1200" dirty="0" smtClean="0"/>
            <a:t>]</a:t>
          </a:r>
          <a:endParaRPr lang="es-CO" sz="1600" kern="1200" dirty="0"/>
        </a:p>
      </dsp:txBody>
      <dsp:txXfrm>
        <a:off x="1859196" y="3151981"/>
        <a:ext cx="649006" cy="406461"/>
      </dsp:txXfrm>
    </dsp:sp>
    <dsp:sp modelId="{8A36451E-2BAE-4F62-A0B8-0D68068CDB4C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1213018" y="3089028"/>
              </a:moveTo>
              <a:arcTo wR="1564512" hR="1564512" stAng="6178998" swAng="1110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A5DA1-C604-46FD-A768-B282B5219293}">
      <dsp:nvSpPr>
        <dsp:cNvPr id="0" name=""/>
        <dsp:cNvSpPr/>
      </dsp:nvSpPr>
      <dsp:spPr>
        <a:xfrm>
          <a:off x="730930" y="2671757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T</a:t>
          </a:r>
          <a:endParaRPr lang="es-CO" sz="1600" kern="1200" dirty="0"/>
        </a:p>
      </dsp:txBody>
      <dsp:txXfrm>
        <a:off x="752919" y="2693746"/>
        <a:ext cx="649006" cy="406461"/>
      </dsp:txXfrm>
    </dsp:sp>
    <dsp:sp modelId="{F50FE297-BD71-43F6-A7DF-331F2523380B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67721" y="2439744"/>
              </a:moveTo>
              <a:arcTo wR="1564512" hR="1564512" stAng="8759024" swAng="1528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D2A28-4EDF-4E37-AAAC-4BB1289B2DE2}">
      <dsp:nvSpPr>
        <dsp:cNvPr id="0" name=""/>
        <dsp:cNvSpPr/>
      </dsp:nvSpPr>
      <dsp:spPr>
        <a:xfrm>
          <a:off x="272695" y="1565480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</a:t>
          </a:r>
          <a:endParaRPr lang="es-CO" sz="1600" kern="1200" dirty="0"/>
        </a:p>
      </dsp:txBody>
      <dsp:txXfrm>
        <a:off x="294684" y="1587469"/>
        <a:ext cx="649006" cy="406461"/>
      </dsp:txXfrm>
    </dsp:sp>
    <dsp:sp modelId="{4EA1132F-8C22-4946-8A60-D5314AE0CDAC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17324" y="1332329"/>
              </a:moveTo>
              <a:arcTo wR="1564512" hR="1564512" stAng="11312072" swAng="1528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0262A-FC3E-4E94-8809-0DA416DB8091}">
      <dsp:nvSpPr>
        <dsp:cNvPr id="0" name=""/>
        <dsp:cNvSpPr/>
      </dsp:nvSpPr>
      <dsp:spPr>
        <a:xfrm>
          <a:off x="730930" y="459202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Etc….</a:t>
          </a:r>
          <a:endParaRPr lang="es-CO" sz="1600" kern="1200" dirty="0"/>
        </a:p>
      </dsp:txBody>
      <dsp:txXfrm>
        <a:off x="752919" y="481191"/>
        <a:ext cx="649006" cy="406461"/>
      </dsp:txXfrm>
    </dsp:sp>
    <dsp:sp modelId="{87C231F6-005C-49BE-9A9F-8496CB001025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745622" y="231426"/>
              </a:moveTo>
              <a:arcTo wR="1564512" hR="1564512" stAng="14306303" swAng="653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E9027-2319-4507-A773-7AB87F8F93C7}">
      <dsp:nvSpPr>
        <dsp:cNvPr id="0" name=""/>
        <dsp:cNvSpPr/>
      </dsp:nvSpPr>
      <dsp:spPr>
        <a:xfrm>
          <a:off x="1593801" y="746"/>
          <a:ext cx="1135655" cy="70252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[MO]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8096" y="35041"/>
        <a:ext cx="1067065" cy="633939"/>
      </dsp:txXfrm>
    </dsp:sp>
    <dsp:sp modelId="{8F17E532-907D-4B44-8873-A3DCF653BEA4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1737800" y="152316"/>
              </a:moveTo>
              <a:arcTo wR="1162523" hR="1162523" stAng="17979597" swAng="253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8CC27-ADD8-4C26-9650-62A77E677804}">
      <dsp:nvSpPr>
        <dsp:cNvPr id="0" name=""/>
        <dsp:cNvSpPr/>
      </dsp:nvSpPr>
      <dsp:spPr>
        <a:xfrm>
          <a:off x="2783745" y="1163270"/>
          <a:ext cx="1080814" cy="70252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s-C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8040" y="1197565"/>
        <a:ext cx="1012224" cy="633939"/>
      </dsp:txXfrm>
    </dsp:sp>
    <dsp:sp modelId="{2CFA3473-09A7-44BB-A5B5-CD62A21E4551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2268005" y="1522208"/>
              </a:moveTo>
              <a:arcTo wR="1162523" hR="1162523" stAng="1081384" swAng="26304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A173-A550-43EB-A606-0DCDE8C798A4}">
      <dsp:nvSpPr>
        <dsp:cNvPr id="0" name=""/>
        <dsp:cNvSpPr/>
      </dsp:nvSpPr>
      <dsp:spPr>
        <a:xfrm>
          <a:off x="1621221" y="2325794"/>
          <a:ext cx="1080814" cy="70252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</a:t>
          </a: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.]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516" y="2360089"/>
        <a:ext cx="1012224" cy="633939"/>
      </dsp:txXfrm>
    </dsp:sp>
    <dsp:sp modelId="{95B37048-68E4-43E3-B95C-881243355417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614302" y="2187665"/>
              </a:moveTo>
              <a:arcTo wR="1162523" hR="1162523" stAng="7088209" swAng="26304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96B9F-D707-4446-804B-1F008DCDED34}">
      <dsp:nvSpPr>
        <dsp:cNvPr id="0" name=""/>
        <dsp:cNvSpPr/>
      </dsp:nvSpPr>
      <dsp:spPr>
        <a:xfrm>
          <a:off x="458697" y="1163270"/>
          <a:ext cx="1080814" cy="70252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[H</a:t>
          </a:r>
          <a:r>
            <a:rPr lang="es-CO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s-CO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992" y="1197565"/>
        <a:ext cx="1012224" cy="633939"/>
      </dsp:txXfrm>
    </dsp:sp>
    <dsp:sp modelId="{8A36451E-2BAE-4F62-A0B8-0D68068CDB4C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56953" y="803114"/>
              </a:moveTo>
              <a:arcTo wR="1162523" hR="1162523" stAng="11880528" swAng="253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B6AC-F09E-4B68-A8B1-B1D2D7B85E9A}" type="datetimeFigureOut">
              <a:rPr lang="es-CO" smtClean="0"/>
              <a:t>25/08/2014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2EEC-1075-497F-8DCF-605F1C8B7D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32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8346-434E-4029-A765-A13477E7D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2EEC-1075-497F-8DCF-605F1C8B7DC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34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2EEC-1075-497F-8DCF-605F1C8B7DC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34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ADD5-E5AE-4182-9199-D5440A3F7263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44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DF2E-E8A5-4149-AFE1-51CC6CFE1A1E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1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D1B-80D4-4CA0-ACC5-8AB5A30FB4F2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3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9297-B20B-4F3D-AD92-31DEADED9720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855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35A-1FF5-4725-B7A5-629D6AFEB956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5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8E51-6532-4210-8E2A-167E531317C2}" type="datetime1">
              <a:rPr lang="es-CO" smtClean="0"/>
              <a:t>25/08/2014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7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2C31-87F8-4DA8-AE28-FFB80264F155}" type="datetime1">
              <a:rPr lang="es-CO" smtClean="0"/>
              <a:t>25/08/2014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9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29CD-90B6-4A27-A066-65A24E199088}" type="datetime1">
              <a:rPr lang="es-CO" smtClean="0"/>
              <a:t>25/08/2014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14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E81-B5F9-4F0E-AEE5-FA63B9BD5D07}" type="datetime1">
              <a:rPr lang="es-CO" smtClean="0"/>
              <a:t>25/08/2014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1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0320-28D7-4533-AA19-4A72529B1C53}" type="datetime1">
              <a:rPr lang="es-CO" smtClean="0"/>
              <a:t>25/08/2014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613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2B96-5751-4D3C-AFC0-62E120EA274D}" type="datetime1">
              <a:rPr lang="es-CO" smtClean="0"/>
              <a:t>25/08/2014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1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BC6C-E673-4BB1-9782-BEE87797042A}" type="datetime1">
              <a:rPr lang="es-CO" smtClean="0"/>
              <a:t>25/08/2014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2FCE-BF51-4ACA-883A-D9959667F4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9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5.jp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35.jpe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04999"/>
            <a:ext cx="9144000" cy="685801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Optimization of Methyl Orange’s Catalytic Wet Peroxide </a:t>
            </a:r>
            <a:r>
              <a:rPr lang="en-US" sz="36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Oxidation (</a:t>
            </a:r>
            <a:r>
              <a:rPr lang="en-US" sz="36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CWPO) by the Response Surface Methodology </a:t>
            </a:r>
            <a:endParaRPr lang="es-CO" sz="36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10 Imagen" descr="logoudenar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080" y="5836919"/>
            <a:ext cx="100584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363" r="8487" b="6586"/>
          <a:stretch/>
        </p:blipFill>
        <p:spPr>
          <a:xfrm>
            <a:off x="2195033" y="5836919"/>
            <a:ext cx="2109260" cy="100584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1336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Luis Alejandro GALEANO</a:t>
            </a:r>
            <a:r>
              <a:rPr lang="en-US" baseline="30000" dirty="0" smtClean="0">
                <a:solidFill>
                  <a:schemeClr val="tx1"/>
                </a:solidFill>
              </a:rPr>
              <a:t>1,*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Viviana N. </a:t>
            </a:r>
            <a:r>
              <a:rPr lang="en-US" dirty="0" smtClean="0">
                <a:solidFill>
                  <a:schemeClr val="tx1"/>
                </a:solidFill>
              </a:rPr>
              <a:t>AGUILAR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Miguel A. </a:t>
            </a:r>
            <a:r>
              <a:rPr lang="en-US" dirty="0" smtClean="0">
                <a:solidFill>
                  <a:schemeClr val="tx1"/>
                </a:solidFill>
              </a:rPr>
              <a:t>VICENTE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Antonio </a:t>
            </a:r>
            <a:r>
              <a:rPr lang="en-US" dirty="0" smtClean="0">
                <a:solidFill>
                  <a:schemeClr val="tx1"/>
                </a:solidFill>
              </a:rPr>
              <a:t>GIL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endParaRPr lang="en-US" baseline="30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Group on Functional Materials and Catalysis (GIMFC), Department of Chemistry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University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Nariño.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50, Campus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Torobajo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Pasto – Colombia.</a:t>
            </a:r>
          </a:p>
          <a:p>
            <a:pPr>
              <a:spcBef>
                <a:spcPts val="0"/>
              </a:spcBef>
            </a:pP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Inorganic Chemistry, Chemical Sciences Faculty, Salamanca University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Plaza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Merced, s/n, Salamanca, 37008. Spain.</a:t>
            </a:r>
          </a:p>
          <a:p>
            <a:pPr>
              <a:spcBef>
                <a:spcPts val="0"/>
              </a:spcBef>
            </a:pP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Applied Chemistry, Public University of Navarra.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Acebos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Campus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Arrosadía, Pamplona, 31006. Spain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Corresponding author: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alejandrogaleano@udenar.edu.co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07" y="5836919"/>
            <a:ext cx="2082603" cy="10058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5836919"/>
            <a:ext cx="1306800" cy="10058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60466"/>
              </p:ext>
            </p:extLst>
          </p:nvPr>
        </p:nvGraphicFramePr>
        <p:xfrm>
          <a:off x="858982" y="3497482"/>
          <a:ext cx="7370617" cy="2078419"/>
        </p:xfrm>
        <a:graphic>
          <a:graphicData uri="http://schemas.openxmlformats.org/drawingml/2006/table">
            <a:tbl>
              <a:tblPr firstRow="1" firstCol="1" bandRow="1"/>
              <a:tblGrid>
                <a:gridCol w="2456325"/>
                <a:gridCol w="2457146"/>
                <a:gridCol w="2457146"/>
              </a:tblGrid>
              <a:tr h="60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noProof="0" dirty="0" smtClean="0">
                          <a:effectLst/>
                          <a:latin typeface="+mj-lt"/>
                          <a:ea typeface="Times New Roman"/>
                        </a:rPr>
                        <a:t>FACTOR</a:t>
                      </a:r>
                      <a:endParaRPr lang="en-US" sz="24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noProof="0" dirty="0" smtClean="0">
                          <a:effectLst/>
                          <a:latin typeface="+mj-lt"/>
                          <a:ea typeface="Times New Roman"/>
                        </a:rPr>
                        <a:t>Low</a:t>
                      </a:r>
                      <a:r>
                        <a:rPr lang="en-US" sz="2400" b="1" baseline="0" noProof="0" dirty="0" smtClean="0">
                          <a:effectLst/>
                          <a:latin typeface="+mj-lt"/>
                          <a:ea typeface="Times New Roman"/>
                        </a:rPr>
                        <a:t> level</a:t>
                      </a:r>
                      <a:r>
                        <a:rPr lang="en-US" sz="2400" b="1" noProof="0" dirty="0" smtClean="0">
                          <a:effectLst/>
                          <a:latin typeface="+mj-lt"/>
                          <a:ea typeface="Times New Roman"/>
                        </a:rPr>
                        <a:t> (-1)</a:t>
                      </a:r>
                      <a:endParaRPr lang="en-US" sz="24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noProof="0" dirty="0" smtClean="0">
                          <a:effectLst/>
                          <a:latin typeface="+mj-lt"/>
                          <a:ea typeface="Times New Roman"/>
                        </a:rPr>
                        <a:t>High level (+1)</a:t>
                      </a:r>
                      <a:endParaRPr lang="en-US" sz="24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  <a:latin typeface="+mj-lt"/>
                          <a:ea typeface="Times New Roman"/>
                        </a:rPr>
                        <a:t>pH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3.7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es-CO" sz="2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  <a:latin typeface="+mj-lt"/>
                          <a:ea typeface="Times New Roman"/>
                        </a:rPr>
                        <a:t>[H</a:t>
                      </a:r>
                      <a:r>
                        <a:rPr lang="es-MX" sz="2400" baseline="-250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s-MX" sz="2400" dirty="0">
                          <a:effectLst/>
                          <a:latin typeface="+mj-lt"/>
                          <a:ea typeface="Times New Roman"/>
                        </a:rPr>
                        <a:t>O</a:t>
                      </a:r>
                      <a:r>
                        <a:rPr lang="es-MX" sz="2400" baseline="-250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] (mol/L)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0.0685*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1.0964**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[MO] (mg/L)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200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>
                          <a:effectLst/>
                          <a:latin typeface="+mj-lt"/>
                          <a:ea typeface="Times New Roman"/>
                        </a:rPr>
                        <a:t>[CAT</a:t>
                      </a: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] (g/L)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0.5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MX" sz="2400" dirty="0" smtClean="0">
                          <a:effectLst/>
                          <a:latin typeface="+mj-lt"/>
                          <a:ea typeface="Times New Roman"/>
                        </a:rPr>
                        <a:t>5.0</a:t>
                      </a:r>
                      <a:endParaRPr lang="es-CO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971800"/>
            <a:ext cx="829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Table 1. Chosen levels for every factor in the experimental design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38200" y="1353979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j-lt"/>
              </a:rPr>
              <a:t>Type of design: 2</a:t>
            </a:r>
            <a:r>
              <a:rPr lang="en-US" sz="2400" baseline="30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factorial design</a:t>
            </a:r>
          </a:p>
          <a:p>
            <a:r>
              <a:rPr lang="en-US" sz="2400" dirty="0" smtClean="0">
                <a:latin typeface="+mj-lt"/>
              </a:rPr>
              <a:t>Number of runs: 16</a:t>
            </a:r>
          </a:p>
          <a:p>
            <a:r>
              <a:rPr lang="en-US" sz="2400" dirty="0" smtClean="0">
                <a:latin typeface="+mj-lt"/>
              </a:rPr>
              <a:t>Response parameters:</a:t>
            </a:r>
            <a:r>
              <a:rPr lang="es-ES" sz="24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MO elimination</a:t>
            </a:r>
          </a:p>
          <a:p>
            <a:r>
              <a:rPr lang="es-CO" sz="2400" dirty="0">
                <a:latin typeface="+mj-lt"/>
              </a:rPr>
              <a:t>	</a:t>
            </a:r>
            <a:r>
              <a:rPr lang="es-CO" sz="2400" dirty="0" smtClean="0">
                <a:latin typeface="+mj-lt"/>
              </a:rPr>
              <a:t>			[</a:t>
            </a:r>
            <a:r>
              <a:rPr lang="es-ES" sz="2400" dirty="0" smtClean="0">
                <a:latin typeface="+mj-lt"/>
              </a:rPr>
              <a:t>H</a:t>
            </a:r>
            <a:r>
              <a:rPr lang="es-ES" sz="2400" baseline="-25000" dirty="0" smtClean="0">
                <a:latin typeface="+mj-lt"/>
              </a:rPr>
              <a:t>2</a:t>
            </a:r>
            <a:r>
              <a:rPr lang="es-ES" sz="2400" dirty="0" smtClean="0">
                <a:latin typeface="+mj-lt"/>
              </a:rPr>
              <a:t>O</a:t>
            </a:r>
            <a:r>
              <a:rPr lang="es-ES" sz="2400" baseline="-25000" dirty="0" smtClean="0">
                <a:latin typeface="+mj-lt"/>
              </a:rPr>
              <a:t>2</a:t>
            </a:r>
            <a:r>
              <a:rPr lang="es-ES" sz="2400" dirty="0" smtClean="0">
                <a:latin typeface="+mj-lt"/>
              </a:rPr>
              <a:t>]</a:t>
            </a:r>
            <a:r>
              <a:rPr lang="es-ES" sz="2400" baseline="-25000" dirty="0" smtClean="0">
                <a:latin typeface="+mj-lt"/>
              </a:rPr>
              <a:t>rem.</a:t>
            </a:r>
            <a:r>
              <a:rPr lang="es-ES" sz="2400" dirty="0" smtClean="0">
                <a:latin typeface="+mj-lt"/>
              </a:rPr>
              <a:t>	</a:t>
            </a:r>
            <a:endParaRPr lang="es-CO" sz="2400" dirty="0">
              <a:latin typeface="+mj-lt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10</a:t>
            </a:fld>
            <a:endParaRPr lang="es-CO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Experimental Design – CWPO optimization</a:t>
            </a:r>
            <a:endParaRPr lang="en-US" sz="4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38200" y="5577245"/>
            <a:ext cx="7176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It corresponds</a:t>
            </a:r>
            <a:r>
              <a:rPr lang="en-US" sz="1600" dirty="0" smtClean="0">
                <a:latin typeface="+mj-lt"/>
                <a:ea typeface="Times New Roman" pitchFamily="18" charset="0"/>
                <a:cs typeface="Arial" pitchFamily="34" charset="0"/>
              </a:rPr>
              <a:t> to 50 % of the theoretical dosage required for full mineralization.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** 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It corresponds to 200 % of the theoretical dosage required for full mineralization.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94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Statgraphics</a:t>
            </a:r>
            <a:r>
              <a:rPr lang="en-US" dirty="0"/>
              <a:t> </a:t>
            </a:r>
            <a:r>
              <a:rPr lang="en-US" dirty="0" smtClean="0"/>
              <a:t>® Centurion </a:t>
            </a:r>
            <a:r>
              <a:rPr lang="en-US" dirty="0"/>
              <a:t>XVI professional statistical package was used for analyses.</a:t>
            </a:r>
          </a:p>
        </p:txBody>
      </p:sp>
    </p:spTree>
    <p:extLst>
      <p:ext uri="{BB962C8B-B14F-4D97-AF65-F5344CB8AC3E}">
        <p14:creationId xmlns:p14="http://schemas.microsoft.com/office/powerpoint/2010/main" val="1974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12</a:t>
            </a:fld>
            <a:endParaRPr lang="es-CO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83649"/>
              </p:ext>
            </p:extLst>
          </p:nvPr>
        </p:nvGraphicFramePr>
        <p:xfrm>
          <a:off x="433754" y="1828800"/>
          <a:ext cx="8229600" cy="4556760"/>
        </p:xfrm>
        <a:graphic>
          <a:graphicData uri="http://schemas.openxmlformats.org/drawingml/2006/table">
            <a:tbl>
              <a:tblPr/>
              <a:tblGrid>
                <a:gridCol w="1402339"/>
                <a:gridCol w="2076127"/>
                <a:gridCol w="51221"/>
                <a:gridCol w="527745"/>
                <a:gridCol w="1847105"/>
                <a:gridCol w="1055489"/>
                <a:gridCol w="1269574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err="1" smtClean="0">
                          <a:effectLst/>
                          <a:latin typeface="+mj-lt"/>
                          <a:ea typeface="Times New Roman"/>
                        </a:rPr>
                        <a:t>Source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Sum of </a:t>
                      </a:r>
                      <a:r>
                        <a:rPr lang="es-CO" sz="2000" dirty="0" err="1" smtClean="0">
                          <a:effectLst/>
                          <a:latin typeface="+mj-lt"/>
                          <a:ea typeface="Calibri"/>
                        </a:rPr>
                        <a:t>Squares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FD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Mean </a:t>
                      </a:r>
                      <a:r>
                        <a:rPr lang="es-CO" sz="2000" dirty="0" err="1" smtClean="0">
                          <a:effectLst/>
                          <a:latin typeface="+mj-lt"/>
                          <a:ea typeface="Calibri"/>
                        </a:rPr>
                        <a:t>Square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F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P-</a:t>
                      </a:r>
                      <a:r>
                        <a:rPr lang="es-CO" sz="2000" dirty="0" err="1" smtClean="0">
                          <a:effectLst/>
                          <a:latin typeface="+mj-lt"/>
                          <a:ea typeface="Calibri"/>
                        </a:rPr>
                        <a:t>value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A</a:t>
                      </a: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: [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CAT]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178.289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178.289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7.45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0.0413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B</a:t>
                      </a: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: pH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46.6831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46.6831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1.95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0.2213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C</a:t>
                      </a: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: [MO]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46.7514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46.7514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1.95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0.2210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D</a:t>
                      </a: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: [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H</a:t>
                      </a:r>
                      <a:r>
                        <a:rPr lang="es-CO" sz="2000" baseline="-25000" dirty="0"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O</a:t>
                      </a:r>
                      <a:r>
                        <a:rPr lang="es-CO" sz="2000" baseline="-25000" dirty="0"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1104.07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1104.07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46.14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0.0011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AB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124.267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124.267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5.19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0.0716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AC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133.807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133.807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5.59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0.0644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AD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72.5478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72.5478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3.03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0.1421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err="1">
                          <a:effectLst/>
                          <a:latin typeface="+mj-lt"/>
                          <a:ea typeface="Calibri"/>
                        </a:rPr>
                        <a:t>BC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399.3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399.3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16.69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0.0095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BD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18.5977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18.5977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0.78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0.4183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CD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15.1516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15.1516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0.63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0.4623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Error total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119.632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23.9264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Total (</a:t>
                      </a:r>
                      <a:r>
                        <a:rPr lang="es-CO" sz="2000" dirty="0" err="1">
                          <a:effectLst/>
                          <a:latin typeface="+mj-lt"/>
                          <a:ea typeface="Calibri"/>
                        </a:rPr>
                        <a:t>corr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.)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j-lt"/>
                          <a:ea typeface="Calibri"/>
                        </a:rPr>
                        <a:t>2259.09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Statistical analysis for response parameter MO elimination (%)</a:t>
            </a:r>
            <a:endParaRPr lang="en-US" sz="4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78022" y="1295400"/>
            <a:ext cx="6587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Table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2. </a:t>
            </a:r>
            <a:r>
              <a:rPr kumimoji="0" lang="es-MX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es-MX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s-MX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variance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for</a:t>
            </a:r>
            <a:r>
              <a:rPr lang="es-MX" sz="2400" dirty="0" smtClean="0">
                <a:latin typeface="+mj-lt"/>
                <a:ea typeface="Times New Roman" pitchFamily="18" charset="0"/>
                <a:cs typeface="Arial" pitchFamily="34" charset="0"/>
              </a:rPr>
              <a:t> MO </a:t>
            </a:r>
            <a:r>
              <a:rPr lang="es-MX" sz="2400" dirty="0" err="1" smtClean="0">
                <a:latin typeface="+mj-lt"/>
                <a:ea typeface="Times New Roman" pitchFamily="18" charset="0"/>
                <a:cs typeface="Arial" pitchFamily="34" charset="0"/>
              </a:rPr>
              <a:t>elimination</a:t>
            </a:r>
            <a:r>
              <a:rPr lang="es-MX" sz="2400" dirty="0" smtClean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13</a:t>
            </a:fld>
            <a:endParaRPr lang="es-CO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55391" y="5512712"/>
            <a:ext cx="5433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Figure 1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MX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Pareto’s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diagram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for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MO </a:t>
            </a:r>
            <a:r>
              <a:rPr lang="es-MX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elimination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" name="4 Grupo"/>
          <p:cNvGrpSpPr/>
          <p:nvPr/>
        </p:nvGrpSpPr>
        <p:grpSpPr>
          <a:xfrm>
            <a:off x="754141" y="1020466"/>
            <a:ext cx="7429501" cy="3932533"/>
            <a:chOff x="0" y="0"/>
            <a:chExt cx="6262577" cy="196884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0" t="21809" r="19383" b="28539"/>
            <a:stretch/>
          </p:blipFill>
          <p:spPr bwMode="auto">
            <a:xfrm>
              <a:off x="255182" y="0"/>
              <a:ext cx="6007395" cy="1921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1 Cuadro de texto"/>
            <p:cNvSpPr txBox="1"/>
            <p:nvPr/>
          </p:nvSpPr>
          <p:spPr>
            <a:xfrm>
              <a:off x="0" y="53163"/>
              <a:ext cx="818116" cy="161614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 smtClean="0">
                  <a:effectLst/>
                  <a:latin typeface="Arial"/>
                  <a:ea typeface="Calibri"/>
                  <a:cs typeface="Times New Roman"/>
                </a:rPr>
                <a:t>[</a:t>
              </a: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H</a:t>
              </a:r>
              <a:r>
                <a:rPr lang="es-ES" sz="1650" baseline="-25000" dirty="0">
                  <a:effectLst/>
                  <a:latin typeface="Arial"/>
                  <a:ea typeface="Calibri"/>
                  <a:cs typeface="Times New Roman"/>
                </a:rPr>
                <a:t>2</a:t>
              </a: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O</a:t>
              </a:r>
              <a:r>
                <a:rPr lang="es-ES" sz="1650" baseline="-25000" dirty="0">
                  <a:effectLst/>
                  <a:latin typeface="Arial"/>
                  <a:ea typeface="Calibri"/>
                  <a:cs typeface="Times New Roman"/>
                </a:rPr>
                <a:t>2</a:t>
              </a: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]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BC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A: [CAT]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AC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AB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AD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C: [MO]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B: pH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BD</a:t>
              </a:r>
              <a:endParaRPr lang="es-CO" sz="1650" dirty="0">
                <a:effectLst/>
                <a:ea typeface="Calibri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650" dirty="0">
                  <a:effectLst/>
                  <a:latin typeface="Arial"/>
                  <a:ea typeface="Calibri"/>
                  <a:cs typeface="Times New Roman"/>
                </a:rPr>
                <a:t>CD</a:t>
              </a:r>
              <a:endParaRPr lang="es-CO" sz="165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2 Cuadro de texto"/>
            <p:cNvSpPr txBox="1"/>
            <p:nvPr/>
          </p:nvSpPr>
          <p:spPr>
            <a:xfrm>
              <a:off x="1995680" y="1761507"/>
              <a:ext cx="2526399" cy="2073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Calibri"/>
                  <a:cs typeface="Times New Roman"/>
                </a:rPr>
                <a:t>Standardized effect</a:t>
              </a:r>
              <a:endParaRPr lang="es-CO" sz="20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14</a:t>
            </a:fld>
            <a:endParaRPr lang="es-CO"/>
          </a:p>
        </p:txBody>
      </p:sp>
      <p:grpSp>
        <p:nvGrpSpPr>
          <p:cNvPr id="5" name="54 Grupo"/>
          <p:cNvGrpSpPr/>
          <p:nvPr/>
        </p:nvGrpSpPr>
        <p:grpSpPr>
          <a:xfrm>
            <a:off x="689036" y="228600"/>
            <a:ext cx="7765928" cy="5634335"/>
            <a:chOff x="0" y="0"/>
            <a:chExt cx="5088833" cy="5071720"/>
          </a:xfrm>
        </p:grpSpPr>
        <p:grpSp>
          <p:nvGrpSpPr>
            <p:cNvPr id="6" name="9 Grupo"/>
            <p:cNvGrpSpPr/>
            <p:nvPr/>
          </p:nvGrpSpPr>
          <p:grpSpPr>
            <a:xfrm>
              <a:off x="0" y="0"/>
              <a:ext cx="5088833" cy="4836358"/>
              <a:chOff x="0" y="0"/>
              <a:chExt cx="5438775" cy="4752975"/>
            </a:xfrm>
          </p:grpSpPr>
          <p:pic>
            <p:nvPicPr>
              <p:cNvPr id="17" name="16 Imagen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9" t="25239" r="40308" b="27123"/>
              <a:stretch/>
            </p:blipFill>
            <p:spPr bwMode="auto">
              <a:xfrm>
                <a:off x="0" y="0"/>
                <a:ext cx="2609850" cy="14954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17 Imagen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" t="29005" r="40524" b="22751"/>
              <a:stretch/>
            </p:blipFill>
            <p:spPr bwMode="auto">
              <a:xfrm>
                <a:off x="2838450" y="0"/>
                <a:ext cx="2600325" cy="15144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18 Imagen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1" t="31111" r="40636" b="24014"/>
              <a:stretch/>
            </p:blipFill>
            <p:spPr bwMode="auto">
              <a:xfrm>
                <a:off x="0" y="1718934"/>
                <a:ext cx="2609850" cy="13144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19 Imagen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9" t="29926" r="40997" b="24300"/>
              <a:stretch/>
            </p:blipFill>
            <p:spPr bwMode="auto">
              <a:xfrm>
                <a:off x="0" y="3314700"/>
                <a:ext cx="2609850" cy="14382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20 Imagen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4" t="33690" r="28571" b="20573"/>
              <a:stretch/>
            </p:blipFill>
            <p:spPr bwMode="auto">
              <a:xfrm>
                <a:off x="2886075" y="1733550"/>
                <a:ext cx="2552700" cy="13144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21 Imag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26350" r="41164" b="27914"/>
              <a:stretch/>
            </p:blipFill>
            <p:spPr bwMode="auto">
              <a:xfrm>
                <a:off x="2924175" y="3314700"/>
                <a:ext cx="2514600" cy="14382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7" name="26 Grupo"/>
            <p:cNvGrpSpPr/>
            <p:nvPr/>
          </p:nvGrpSpPr>
          <p:grpSpPr>
            <a:xfrm>
              <a:off x="771276" y="1510748"/>
              <a:ext cx="3227384" cy="3560972"/>
              <a:chOff x="0" y="0"/>
              <a:chExt cx="3449320" cy="3499568"/>
            </a:xfrm>
          </p:grpSpPr>
          <p:grpSp>
            <p:nvGrpSpPr>
              <p:cNvPr id="8" name="10 Grupo"/>
              <p:cNvGrpSpPr/>
              <p:nvPr/>
            </p:nvGrpSpPr>
            <p:grpSpPr>
              <a:xfrm>
                <a:off x="114300" y="0"/>
                <a:ext cx="3335020" cy="203918"/>
                <a:chOff x="0" y="0"/>
                <a:chExt cx="3335020" cy="203918"/>
              </a:xfrm>
            </p:grpSpPr>
            <p:sp>
              <p:nvSpPr>
                <p:cNvPr id="15" name="16 Cuadro de texto"/>
                <p:cNvSpPr txBox="1"/>
                <p:nvPr/>
              </p:nvSpPr>
              <p:spPr>
                <a:xfrm>
                  <a:off x="0" y="9525"/>
                  <a:ext cx="382418" cy="19439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(a)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" name="20 Cuadro de texto"/>
                <p:cNvSpPr txBox="1"/>
                <p:nvPr/>
              </p:nvSpPr>
              <p:spPr>
                <a:xfrm>
                  <a:off x="2952750" y="0"/>
                  <a:ext cx="382270" cy="19431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(b)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" name="11 Grupo"/>
              <p:cNvGrpSpPr/>
              <p:nvPr/>
            </p:nvGrpSpPr>
            <p:grpSpPr>
              <a:xfrm>
                <a:off x="114300" y="1657350"/>
                <a:ext cx="3335020" cy="203918"/>
                <a:chOff x="0" y="0"/>
                <a:chExt cx="3335020" cy="203918"/>
              </a:xfrm>
            </p:grpSpPr>
            <p:sp>
              <p:nvSpPr>
                <p:cNvPr id="13" name="12 Cuadro de texto"/>
                <p:cNvSpPr txBox="1"/>
                <p:nvPr/>
              </p:nvSpPr>
              <p:spPr>
                <a:xfrm>
                  <a:off x="0" y="9525"/>
                  <a:ext cx="382418" cy="19439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(c)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13 Cuadro de texto"/>
                <p:cNvSpPr txBox="1"/>
                <p:nvPr/>
              </p:nvSpPr>
              <p:spPr>
                <a:xfrm>
                  <a:off x="2952750" y="0"/>
                  <a:ext cx="382270" cy="19431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(d)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0" name="14 Grupo"/>
              <p:cNvGrpSpPr/>
              <p:nvPr/>
            </p:nvGrpSpPr>
            <p:grpSpPr>
              <a:xfrm>
                <a:off x="0" y="3295650"/>
                <a:ext cx="3335020" cy="203918"/>
                <a:chOff x="0" y="0"/>
                <a:chExt cx="3335020" cy="203918"/>
              </a:xfrm>
            </p:grpSpPr>
            <p:sp>
              <p:nvSpPr>
                <p:cNvPr id="11" name="15 Cuadro de texto"/>
                <p:cNvSpPr txBox="1"/>
                <p:nvPr/>
              </p:nvSpPr>
              <p:spPr>
                <a:xfrm>
                  <a:off x="0" y="9525"/>
                  <a:ext cx="382418" cy="19439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(e)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17 Cuadro de texto"/>
                <p:cNvSpPr txBox="1"/>
                <p:nvPr/>
              </p:nvSpPr>
              <p:spPr>
                <a:xfrm>
                  <a:off x="2952750" y="0"/>
                  <a:ext cx="382270" cy="19431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(f)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114644" y="5964051"/>
            <a:ext cx="6914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Figure 2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Surface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diagrams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for the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response MO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elimination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15</a:t>
            </a:fld>
            <a:endParaRPr lang="es-CO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14059"/>
              </p:ext>
            </p:extLst>
          </p:nvPr>
        </p:nvGraphicFramePr>
        <p:xfrm>
          <a:off x="685800" y="1752600"/>
          <a:ext cx="7696200" cy="4556760"/>
        </p:xfrm>
        <a:graphic>
          <a:graphicData uri="http://schemas.openxmlformats.org/drawingml/2006/table">
            <a:tbl>
              <a:tblPr/>
              <a:tblGrid>
                <a:gridCol w="1282269"/>
                <a:gridCol w="2016473"/>
                <a:gridCol w="548928"/>
                <a:gridCol w="1649370"/>
                <a:gridCol w="977213"/>
                <a:gridCol w="1221947"/>
              </a:tblGrid>
              <a:tr h="204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Times New Roman"/>
                        </a:rPr>
                        <a:t>Source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Calibri"/>
                        </a:rPr>
                        <a:t>Sum of Squares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Calibri"/>
                        </a:rPr>
                        <a:t>FD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Calibri"/>
                        </a:rPr>
                        <a:t>Mean Square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Calibri"/>
                        </a:rPr>
                        <a:t>F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j-lt"/>
                          <a:ea typeface="Calibri"/>
                        </a:rPr>
                        <a:t>P-value</a:t>
                      </a:r>
                      <a:endParaRPr lang="en-US" sz="2000" noProof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A:[CAT]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0,600625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0,600625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0,74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0,4297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B:pH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0,31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0,6034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C:[NM]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1,4641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1,4641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1,80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0,2377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D:[H</a:t>
                      </a:r>
                      <a:r>
                        <a:rPr lang="es-CO" sz="2000" baseline="-25000"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O</a:t>
                      </a:r>
                      <a:r>
                        <a:rPr lang="es-CO" sz="2000" baseline="-25000"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]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21,2982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21,2982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26,15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0,0037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AB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0,2601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0,2601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0,32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0,5964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AC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0,0025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0,0025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0,00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0,9580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AD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0,255025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0,255025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0,31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0,5999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BC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2,80563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2,80563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3,44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0,1226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BD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0,64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0,64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0,79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0,4160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CD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1,21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1,21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1,49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0,2773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Error total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4,07278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0,814555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Total (</a:t>
                      </a:r>
                      <a:r>
                        <a:rPr lang="es-CO" sz="2000" dirty="0" err="1">
                          <a:effectLst/>
                          <a:latin typeface="+mj-lt"/>
                          <a:ea typeface="Calibri"/>
                        </a:rPr>
                        <a:t>corr</a:t>
                      </a: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.)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32,859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15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j-lt"/>
                          <a:ea typeface="Calibri"/>
                        </a:rPr>
                        <a:t> 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Statistical analysis for response parameter [H</a:t>
            </a:r>
            <a:r>
              <a:rPr lang="en-US" sz="4000" b="1" baseline="-25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4000" b="1" baseline="-25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r>
              <a:rPr lang="en-US" sz="4000" b="1" baseline="-25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rem</a:t>
            </a:r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(%)</a:t>
            </a:r>
            <a:endParaRPr lang="en-US" sz="4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04810" y="1219200"/>
            <a:ext cx="59343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Table 3. 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Analysis of variance for 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[H</a:t>
            </a:r>
            <a:r>
              <a:rPr lang="en-US" sz="2400" baseline="-25000" dirty="0" smtClean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]</a:t>
            </a:r>
            <a:r>
              <a:rPr lang="en-US" sz="2400" baseline="-25000" dirty="0" smtClean="0">
                <a:latin typeface="+mj-lt"/>
                <a:ea typeface="Times New Roman" pitchFamily="18" charset="0"/>
                <a:cs typeface="Arial" pitchFamily="34" charset="0"/>
              </a:rPr>
              <a:t>rem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16</a:t>
            </a:fld>
            <a:endParaRPr lang="es-C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10232" y="5512712"/>
            <a:ext cx="4723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Figure 3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MX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Pareto’s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diagram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for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 [H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]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rem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2"/>
          <a:srcRect l="27347" t="34138" r="23224" b="34442"/>
          <a:stretch/>
        </p:blipFill>
        <p:spPr bwMode="auto">
          <a:xfrm>
            <a:off x="685800" y="609600"/>
            <a:ext cx="77724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1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17</a:t>
            </a:fld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69484" y="6046112"/>
            <a:ext cx="6205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Figure 4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Surface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diagrams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for the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response 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[H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]</a:t>
            </a:r>
            <a:r>
              <a:rPr lang="es-MX" sz="2000" b="1" baseline="-25000" dirty="0">
                <a:latin typeface="+mj-lt"/>
                <a:ea typeface="Times New Roman" pitchFamily="18" charset="0"/>
                <a:cs typeface="Arial" pitchFamily="34" charset="0"/>
              </a:rPr>
              <a:t>rem</a:t>
            </a:r>
            <a:r>
              <a:rPr lang="es-MX" sz="2000" b="1" dirty="0">
                <a:latin typeface="+mj-lt"/>
                <a:ea typeface="Times New Roman" pitchFamily="18" charset="0"/>
                <a:cs typeface="Arial" pitchFamily="34" charset="0"/>
              </a:rPr>
              <a:t> (%)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" name="2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24662" r="29722" b="8783"/>
          <a:stretch/>
        </p:blipFill>
        <p:spPr bwMode="auto">
          <a:xfrm>
            <a:off x="1277143" y="180975"/>
            <a:ext cx="6589713" cy="576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18</a:t>
            </a:fld>
            <a:endParaRPr lang="es-CO"/>
          </a:p>
        </p:txBody>
      </p:sp>
      <p:grpSp>
        <p:nvGrpSpPr>
          <p:cNvPr id="6" name="53 Grupo"/>
          <p:cNvGrpSpPr/>
          <p:nvPr/>
        </p:nvGrpSpPr>
        <p:grpSpPr>
          <a:xfrm>
            <a:off x="304800" y="304800"/>
            <a:ext cx="8534400" cy="5715000"/>
            <a:chOff x="0" y="0"/>
            <a:chExt cx="5367131" cy="4285086"/>
          </a:xfrm>
        </p:grpSpPr>
        <p:grpSp>
          <p:nvGrpSpPr>
            <p:cNvPr id="7" name="52 Grupo"/>
            <p:cNvGrpSpPr/>
            <p:nvPr/>
          </p:nvGrpSpPr>
          <p:grpSpPr>
            <a:xfrm>
              <a:off x="0" y="0"/>
              <a:ext cx="5367131" cy="4071068"/>
              <a:chOff x="0" y="0"/>
              <a:chExt cx="5367131" cy="4071068"/>
            </a:xfrm>
          </p:grpSpPr>
          <p:pic>
            <p:nvPicPr>
              <p:cNvPr id="18" name="17 Imagen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31628" r="40659" b="21109"/>
              <a:stretch/>
            </p:blipFill>
            <p:spPr bwMode="auto">
              <a:xfrm>
                <a:off x="2854519" y="0"/>
                <a:ext cx="2480807" cy="105752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18 Imagen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1" t="28195" r="40280" b="23748"/>
              <a:stretch/>
            </p:blipFill>
            <p:spPr bwMode="auto">
              <a:xfrm>
                <a:off x="0" y="0"/>
                <a:ext cx="2441051" cy="108932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19 Imagen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7" t="30029" r="40959" b="24839"/>
              <a:stretch/>
            </p:blipFill>
            <p:spPr bwMode="auto">
              <a:xfrm>
                <a:off x="0" y="1288112"/>
                <a:ext cx="2441051" cy="122450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20 Imagen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6" t="25942" r="38561" b="28392"/>
              <a:stretch/>
            </p:blipFill>
            <p:spPr bwMode="auto">
              <a:xfrm>
                <a:off x="0" y="2886324"/>
                <a:ext cx="2441051" cy="11847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21 Imagen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6" t="26120" r="40160" b="29282"/>
              <a:stretch/>
            </p:blipFill>
            <p:spPr bwMode="auto">
              <a:xfrm>
                <a:off x="2838616" y="2886324"/>
                <a:ext cx="2512612" cy="11847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22 Imag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8" t="30483" r="41075" b="22658"/>
              <a:stretch/>
            </p:blipFill>
            <p:spPr bwMode="auto">
              <a:xfrm>
                <a:off x="2854519" y="1288112"/>
                <a:ext cx="2512612" cy="122450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8" name="42 Grupo"/>
            <p:cNvGrpSpPr/>
            <p:nvPr/>
          </p:nvGrpSpPr>
          <p:grpSpPr>
            <a:xfrm>
              <a:off x="779227" y="978011"/>
              <a:ext cx="3561715" cy="3307075"/>
              <a:chOff x="0" y="0"/>
              <a:chExt cx="3449320" cy="3499244"/>
            </a:xfrm>
          </p:grpSpPr>
          <p:grpSp>
            <p:nvGrpSpPr>
              <p:cNvPr id="9" name="43 Grupo"/>
              <p:cNvGrpSpPr/>
              <p:nvPr/>
            </p:nvGrpSpPr>
            <p:grpSpPr>
              <a:xfrm>
                <a:off x="114300" y="0"/>
                <a:ext cx="3335020" cy="243986"/>
                <a:chOff x="0" y="0"/>
                <a:chExt cx="3335020" cy="243986"/>
              </a:xfrm>
            </p:grpSpPr>
            <p:sp>
              <p:nvSpPr>
                <p:cNvPr id="16" name="44 Cuadro de texto"/>
                <p:cNvSpPr txBox="1"/>
                <p:nvPr/>
              </p:nvSpPr>
              <p:spPr>
                <a:xfrm>
                  <a:off x="0" y="9525"/>
                  <a:ext cx="382418" cy="23446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(a)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" name="45 Cuadro de texto"/>
                <p:cNvSpPr txBox="1"/>
                <p:nvPr/>
              </p:nvSpPr>
              <p:spPr>
                <a:xfrm>
                  <a:off x="2952750" y="0"/>
                  <a:ext cx="382270" cy="19431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(b)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0" name="46 Grupo"/>
              <p:cNvGrpSpPr/>
              <p:nvPr/>
            </p:nvGrpSpPr>
            <p:grpSpPr>
              <a:xfrm>
                <a:off x="114285" y="1598791"/>
                <a:ext cx="3334630" cy="252597"/>
                <a:chOff x="-15" y="-58559"/>
                <a:chExt cx="3334630" cy="252597"/>
              </a:xfrm>
            </p:grpSpPr>
            <p:sp>
              <p:nvSpPr>
                <p:cNvPr id="14" name="47 Cuadro de texto"/>
                <p:cNvSpPr txBox="1"/>
                <p:nvPr/>
              </p:nvSpPr>
              <p:spPr>
                <a:xfrm>
                  <a:off x="-15" y="-58559"/>
                  <a:ext cx="382418" cy="25259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(c)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48 Cuadro de texto"/>
                <p:cNvSpPr txBox="1"/>
                <p:nvPr/>
              </p:nvSpPr>
              <p:spPr>
                <a:xfrm>
                  <a:off x="2952345" y="-58478"/>
                  <a:ext cx="382270" cy="25224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(d)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1" name="49 Grupo"/>
              <p:cNvGrpSpPr/>
              <p:nvPr/>
            </p:nvGrpSpPr>
            <p:grpSpPr>
              <a:xfrm>
                <a:off x="0" y="3236589"/>
                <a:ext cx="3334631" cy="262655"/>
                <a:chOff x="0" y="-59061"/>
                <a:chExt cx="3334631" cy="262655"/>
              </a:xfrm>
            </p:grpSpPr>
            <p:sp>
              <p:nvSpPr>
                <p:cNvPr id="12" name="50 Cuadro de texto"/>
                <p:cNvSpPr txBox="1"/>
                <p:nvPr/>
              </p:nvSpPr>
              <p:spPr>
                <a:xfrm>
                  <a:off x="0" y="-59061"/>
                  <a:ext cx="382418" cy="2626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(e)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51 Cuadro de texto"/>
                <p:cNvSpPr txBox="1"/>
                <p:nvPr/>
              </p:nvSpPr>
              <p:spPr>
                <a:xfrm>
                  <a:off x="2952361" y="-58762"/>
                  <a:ext cx="382270" cy="25275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s-ES" sz="800">
                      <a:effectLst/>
                      <a:latin typeface="Arial"/>
                      <a:ea typeface="Calibri"/>
                      <a:cs typeface="Times New Roman"/>
                    </a:rPr>
                    <a:t>(f)</a:t>
                  </a:r>
                  <a:endParaRPr lang="es-CO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269365" y="6046112"/>
            <a:ext cx="66052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Figure 5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Surface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diagrams</a:t>
            </a:r>
            <a:r>
              <a:rPr lang="es-MX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ea typeface="Times New Roman" pitchFamily="18" charset="0"/>
                <a:cs typeface="Arial" pitchFamily="34" charset="0"/>
              </a:rPr>
              <a:t>for combined desirability function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19</a:t>
            </a:fld>
            <a:endParaRPr lang="es-CO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14854"/>
              </p:ext>
            </p:extLst>
          </p:nvPr>
        </p:nvGraphicFramePr>
        <p:xfrm>
          <a:off x="501041" y="2819400"/>
          <a:ext cx="8144815" cy="2514600"/>
        </p:xfrm>
        <a:graphic>
          <a:graphicData uri="http://schemas.openxmlformats.org/drawingml/2006/table">
            <a:tbl>
              <a:tblPr/>
              <a:tblGrid>
                <a:gridCol w="2036204"/>
                <a:gridCol w="1974303"/>
                <a:gridCol w="1974303"/>
                <a:gridCol w="2160005"/>
              </a:tblGrid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j-lt"/>
                          <a:ea typeface="Times New Roman"/>
                        </a:rPr>
                        <a:t>Factor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err="1" smtClean="0">
                          <a:effectLst/>
                          <a:latin typeface="+mj-lt"/>
                          <a:ea typeface="Times New Roman"/>
                        </a:rPr>
                        <a:t>Low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j-lt"/>
                          <a:ea typeface="Times New Roman"/>
                        </a:rPr>
                        <a:t>High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Optimal</a:t>
                      </a:r>
                      <a:endParaRPr lang="es-CO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j-lt"/>
                          <a:ea typeface="Times New Roman"/>
                        </a:rPr>
                        <a:t>pH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3.5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7.0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3.5</a:t>
                      </a:r>
                      <a:endParaRPr lang="es-CO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[MO]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50.0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200.0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200.0</a:t>
                      </a:r>
                      <a:endParaRPr lang="es-CO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j-lt"/>
                          <a:ea typeface="Times New Roman"/>
                        </a:rPr>
                        <a:t>[CAT]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0.5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5.0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5.0</a:t>
                      </a:r>
                      <a:endParaRPr lang="es-CO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+mj-lt"/>
                          <a:ea typeface="Times New Roman"/>
                        </a:rPr>
                        <a:t>[H</a:t>
                      </a:r>
                      <a:r>
                        <a:rPr lang="es-MX" sz="2000" baseline="-2500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s-MX" sz="20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r>
                        <a:rPr lang="es-MX" sz="2000" baseline="-2500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s-MX" sz="2000">
                          <a:effectLst/>
                          <a:latin typeface="+mj-lt"/>
                          <a:ea typeface="Times New Roman"/>
                        </a:rPr>
                        <a:t>]</a:t>
                      </a:r>
                      <a:endParaRPr lang="es-CO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0.0685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+mj-lt"/>
                          <a:ea typeface="Times New Roman"/>
                        </a:rPr>
                        <a:t>1.0064</a:t>
                      </a:r>
                      <a:endParaRPr lang="es-CO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0.0685</a:t>
                      </a:r>
                      <a:endParaRPr lang="es-CO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836003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Table 4. 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Optimal levels for every factor by simultaneous assessment of both response parameters in the CWPO of MO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7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69233" y="6441744"/>
            <a:ext cx="7176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sz="1400" dirty="0" smtClean="0"/>
              <a:t>Montgomery D.C., (2005).</a:t>
            </a:r>
            <a:r>
              <a:rPr lang="es-ES" altLang="es-CO" sz="1400" i="1" dirty="0" smtClean="0"/>
              <a:t> </a:t>
            </a:r>
            <a:r>
              <a:rPr lang="es-ES" altLang="es-CO" sz="1400" i="1" dirty="0" err="1" smtClean="0"/>
              <a:t>Design</a:t>
            </a:r>
            <a:r>
              <a:rPr lang="es-ES" altLang="es-CO" sz="1400" i="1" dirty="0" smtClean="0"/>
              <a:t> and </a:t>
            </a:r>
            <a:r>
              <a:rPr lang="es-ES" altLang="es-CO" sz="1400" i="1" dirty="0" err="1" smtClean="0"/>
              <a:t>Analysis</a:t>
            </a:r>
            <a:r>
              <a:rPr lang="es-ES" altLang="es-CO" sz="1400" i="1" dirty="0" smtClean="0"/>
              <a:t> of </a:t>
            </a:r>
            <a:r>
              <a:rPr lang="es-ES" altLang="es-CO" sz="1400" i="1" dirty="0" err="1" smtClean="0"/>
              <a:t>Experiments</a:t>
            </a:r>
            <a:r>
              <a:rPr lang="es-ES" altLang="es-CO" sz="1400" i="1" dirty="0" smtClean="0"/>
              <a:t>,</a:t>
            </a:r>
            <a:r>
              <a:rPr lang="es-ES" altLang="es-CO" sz="1400" dirty="0" smtClean="0"/>
              <a:t> 6</a:t>
            </a:r>
            <a:r>
              <a:rPr lang="es-ES" altLang="es-CO" sz="1400" baseline="30000" dirty="0" smtClean="0"/>
              <a:t>th.</a:t>
            </a:r>
            <a:r>
              <a:rPr lang="es-ES" altLang="es-CO" sz="1400" dirty="0" smtClean="0"/>
              <a:t> ed., John </a:t>
            </a:r>
            <a:r>
              <a:rPr lang="es-ES" altLang="es-CO" sz="1400" dirty="0" err="1" smtClean="0"/>
              <a:t>Wiley</a:t>
            </a:r>
            <a:r>
              <a:rPr lang="es-ES" altLang="es-CO" sz="1400" dirty="0" smtClean="0"/>
              <a:t> &amp; </a:t>
            </a:r>
            <a:r>
              <a:rPr lang="es-ES" altLang="es-CO" sz="1400" dirty="0" err="1" smtClean="0"/>
              <a:t>Sons</a:t>
            </a:r>
            <a:r>
              <a:rPr lang="es-ES" altLang="es-CO" sz="1400" dirty="0" smtClean="0"/>
              <a:t>, Inc.</a:t>
            </a:r>
            <a:endParaRPr lang="es-ES" altLang="es-CO" sz="1400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239"/>
            <a:ext cx="4800600" cy="619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7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n-US" dirty="0" smtClean="0"/>
              <a:t>Multivariate analysis released main factors affecting CWPO elimination of methyl orange.</a:t>
            </a:r>
          </a:p>
          <a:p>
            <a:pPr algn="just"/>
            <a:endParaRPr lang="es-CO" dirty="0"/>
          </a:p>
          <a:p>
            <a:pPr marL="0" indent="0" algn="just">
              <a:buNone/>
            </a:pPr>
            <a:r>
              <a:rPr lang="en-US" dirty="0" smtClean="0"/>
              <a:t>MO elimination: </a:t>
            </a:r>
            <a:r>
              <a:rPr lang="en-US" b="1" dirty="0" smtClean="0"/>
              <a:t>[H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] &gt; </a:t>
            </a:r>
            <a:r>
              <a:rPr lang="en-US" b="1" dirty="0" smtClean="0">
                <a:solidFill>
                  <a:srgbClr val="FF0000"/>
                </a:solidFill>
              </a:rPr>
              <a:t>pH X [MO]</a:t>
            </a:r>
            <a:r>
              <a:rPr lang="en-US" b="1" dirty="0" smtClean="0"/>
              <a:t> &gt; [CAT]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[H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rem</a:t>
            </a:r>
            <a:r>
              <a:rPr lang="en-US" dirty="0" smtClean="0"/>
              <a:t>: </a:t>
            </a:r>
            <a:r>
              <a:rPr lang="en-US" b="1" dirty="0" smtClean="0"/>
              <a:t>[H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]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Desirability function allowed proper combination of the responses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2FCE-BF51-4ACA-883A-D9959667F455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5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s-CO" smtClean="0"/>
              <a:t>23</a:t>
            </a:fld>
            <a:endParaRPr kumimoji="0" lang="es-CO"/>
          </a:p>
        </p:txBody>
      </p:sp>
      <p:grpSp>
        <p:nvGrpSpPr>
          <p:cNvPr id="10" name="9 Grupo"/>
          <p:cNvGrpSpPr/>
          <p:nvPr/>
        </p:nvGrpSpPr>
        <p:grpSpPr>
          <a:xfrm>
            <a:off x="369293" y="1447800"/>
            <a:ext cx="7795706" cy="4994211"/>
            <a:chOff x="876061" y="1510461"/>
            <a:chExt cx="6232775" cy="3743928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61" y="3956869"/>
              <a:ext cx="2659509" cy="1223374"/>
            </a:xfrm>
            <a:prstGeom prst="rect">
              <a:avLst/>
            </a:prstGeom>
          </p:spPr>
        </p:pic>
        <p:pic>
          <p:nvPicPr>
            <p:cNvPr id="7" name="10 Imagen" descr="logoudenar2.gi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570" y="1510461"/>
              <a:ext cx="1401228" cy="132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hlinkClick r:id="" action="ppaction://noaction">
                <a:snd r:embed="rId6" name="chime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412" y="3882723"/>
              <a:ext cx="1471424" cy="137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363" r="8487" b="6586"/>
          <a:stretch/>
        </p:blipFill>
        <p:spPr>
          <a:xfrm>
            <a:off x="3165178" y="3393078"/>
            <a:ext cx="2813645" cy="134173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7922"/>
            <a:ext cx="2778086" cy="134173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4907"/>
            <a:ext cx="2114818" cy="162776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2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2 Grupo"/>
          <p:cNvGrpSpPr>
            <a:grpSpLocks/>
          </p:cNvGrpSpPr>
          <p:nvPr/>
        </p:nvGrpSpPr>
        <p:grpSpPr bwMode="auto">
          <a:xfrm>
            <a:off x="53975" y="1301750"/>
            <a:ext cx="9304338" cy="5006975"/>
            <a:chOff x="54496" y="1255288"/>
            <a:chExt cx="9303850" cy="5007176"/>
          </a:xfrm>
        </p:grpSpPr>
        <p:grpSp>
          <p:nvGrpSpPr>
            <p:cNvPr id="10246" name="1 Grupo"/>
            <p:cNvGrpSpPr>
              <a:grpSpLocks/>
            </p:cNvGrpSpPr>
            <p:nvPr/>
          </p:nvGrpSpPr>
          <p:grpSpPr bwMode="auto">
            <a:xfrm>
              <a:off x="3275856" y="2852936"/>
              <a:ext cx="2628671" cy="2802614"/>
              <a:chOff x="3275856" y="2852936"/>
              <a:chExt cx="2628671" cy="2802614"/>
            </a:xfrm>
          </p:grpSpPr>
          <p:sp>
            <p:nvSpPr>
              <p:cNvPr id="15" name="AutoShape 23"/>
              <p:cNvSpPr>
                <a:spLocks noChangeArrowheads="1"/>
              </p:cNvSpPr>
              <p:nvPr/>
            </p:nvSpPr>
            <p:spPr bwMode="auto">
              <a:xfrm>
                <a:off x="3850010" y="3381036"/>
                <a:ext cx="1592178" cy="1619315"/>
              </a:xfrm>
              <a:prstGeom prst="star8">
                <a:avLst>
                  <a:gd name="adj" fmla="val 38250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9" name="Line 31"/>
              <p:cNvSpPr>
                <a:spLocks noChangeShapeType="1"/>
              </p:cNvSpPr>
              <p:nvPr/>
            </p:nvSpPr>
            <p:spPr bwMode="auto">
              <a:xfrm flipV="1">
                <a:off x="4643718" y="5071791"/>
                <a:ext cx="1587" cy="584224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0" name="Line 32"/>
              <p:cNvSpPr>
                <a:spLocks noChangeShapeType="1"/>
              </p:cNvSpPr>
              <p:nvPr/>
            </p:nvSpPr>
            <p:spPr bwMode="auto">
              <a:xfrm flipV="1">
                <a:off x="3527764" y="4833657"/>
                <a:ext cx="492099" cy="290525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H="1" flipV="1">
                <a:off x="5291384" y="4833657"/>
                <a:ext cx="512735" cy="290525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3500778" y="3284194"/>
                <a:ext cx="495274" cy="288937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3275365" y="4195456"/>
                <a:ext cx="493686" cy="4763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 flipH="1">
                <a:off x="5531084" y="4195456"/>
                <a:ext cx="373043" cy="4763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 rot="-300000" flipH="1">
                <a:off x="5331069" y="3319121"/>
                <a:ext cx="490512" cy="219084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6" name="Line 38"/>
              <p:cNvSpPr>
                <a:spLocks noChangeShapeType="1"/>
              </p:cNvSpPr>
              <p:nvPr/>
            </p:nvSpPr>
            <p:spPr bwMode="auto">
              <a:xfrm>
                <a:off x="4640543" y="2852377"/>
                <a:ext cx="3175" cy="434993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10266" name="27 CuadroTexto"/>
              <p:cNvSpPr txBox="1">
                <a:spLocks noChangeArrowheads="1"/>
              </p:cNvSpPr>
              <p:nvPr/>
            </p:nvSpPr>
            <p:spPr bwMode="auto">
              <a:xfrm>
                <a:off x="4271335" y="3929066"/>
                <a:ext cx="857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ES" altLang="es-CO" sz="2800" b="1"/>
                  <a:t>HO</a:t>
                </a:r>
                <a:r>
                  <a:rPr lang="es-ES" altLang="es-CO" sz="3600" b="1" baseline="30000"/>
                  <a:t>·</a:t>
                </a:r>
              </a:p>
            </p:txBody>
          </p:sp>
        </p:grp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3400770" y="2399922"/>
              <a:ext cx="2743056" cy="4572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2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O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2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/Fe</a:t>
              </a: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2+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(Fenton)</a:t>
              </a:r>
            </a:p>
          </p:txBody>
        </p:sp>
        <p:sp>
          <p:nvSpPr>
            <p:cNvPr id="10248" name="Text Box 5"/>
            <p:cNvSpPr txBox="1">
              <a:spLocks noChangeArrowheads="1"/>
            </p:cNvSpPr>
            <p:nvPr/>
          </p:nvSpPr>
          <p:spPr bwMode="auto">
            <a:xfrm>
              <a:off x="5853146" y="2924944"/>
              <a:ext cx="3505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CO"/>
                <a:t>H</a:t>
              </a:r>
              <a:r>
                <a:rPr lang="en-US" altLang="es-CO" baseline="-25000"/>
                <a:t>2</a:t>
              </a:r>
              <a:r>
                <a:rPr lang="en-US" altLang="es-CO"/>
                <a:t>O</a:t>
              </a:r>
              <a:r>
                <a:rPr lang="en-US" altLang="es-CO" baseline="-25000"/>
                <a:t>2</a:t>
              </a:r>
              <a:r>
                <a:rPr lang="en-US" altLang="es-CO"/>
                <a:t>/Fe</a:t>
              </a:r>
              <a:r>
                <a:rPr lang="en-US" altLang="es-CO" baseline="30000"/>
                <a:t>3+</a:t>
              </a:r>
              <a:r>
                <a:rPr lang="en-US" altLang="es-CO"/>
                <a:t> (Fenton - like)</a:t>
              </a:r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5929322" y="3789040"/>
              <a:ext cx="297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CO"/>
                <a:t>H</a:t>
              </a:r>
              <a:r>
                <a:rPr lang="en-US" altLang="es-CO" baseline="-25000"/>
                <a:t>2</a:t>
              </a:r>
              <a:r>
                <a:rPr lang="en-US" altLang="es-CO"/>
                <a:t>O</a:t>
              </a:r>
              <a:r>
                <a:rPr lang="en-US" altLang="es-CO" baseline="-25000"/>
                <a:t>2</a:t>
              </a:r>
              <a:r>
                <a:rPr lang="en-US" altLang="es-CO"/>
                <a:t>/Fe</a:t>
              </a:r>
              <a:r>
                <a:rPr lang="en-US" altLang="es-CO" baseline="30000"/>
                <a:t>2+</a:t>
              </a:r>
              <a:r>
                <a:rPr lang="en-US" altLang="es-CO"/>
                <a:t> (Fe</a:t>
              </a:r>
              <a:r>
                <a:rPr lang="en-US" altLang="es-CO" baseline="30000"/>
                <a:t>3+</a:t>
              </a:r>
              <a:r>
                <a:rPr lang="en-US" altLang="es-CO"/>
                <a:t>) /UV  (Photoassisted Fenton)</a:t>
              </a:r>
            </a:p>
          </p:txBody>
        </p:sp>
        <p:sp>
          <p:nvSpPr>
            <p:cNvPr id="10250" name="Text Box 7"/>
            <p:cNvSpPr txBox="1">
              <a:spLocks noChangeArrowheads="1"/>
            </p:cNvSpPr>
            <p:nvPr/>
          </p:nvSpPr>
          <p:spPr bwMode="auto">
            <a:xfrm>
              <a:off x="985830" y="4965880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CO"/>
                <a:t>H</a:t>
              </a:r>
              <a:r>
                <a:rPr lang="en-US" altLang="es-CO" baseline="-25000"/>
                <a:t>2</a:t>
              </a:r>
              <a:r>
                <a:rPr lang="en-US" altLang="es-CO"/>
                <a:t>O</a:t>
              </a:r>
              <a:r>
                <a:rPr lang="en-US" altLang="es-CO" baseline="-25000"/>
                <a:t>2</a:t>
              </a:r>
              <a:r>
                <a:rPr lang="en-US" altLang="es-CO"/>
                <a:t>/Fe</a:t>
              </a:r>
              <a:r>
                <a:rPr lang="en-US" altLang="es-CO" baseline="30000"/>
                <a:t>3+</a:t>
              </a:r>
              <a:r>
                <a:rPr lang="en-US" altLang="es-CO"/>
                <a:t>- oxalate </a:t>
              </a:r>
            </a:p>
          </p:txBody>
        </p:sp>
        <p:sp>
          <p:nvSpPr>
            <p:cNvPr id="10251" name="Text Box 8"/>
            <p:cNvSpPr txBox="1">
              <a:spLocks noChangeArrowheads="1"/>
            </p:cNvSpPr>
            <p:nvPr/>
          </p:nvSpPr>
          <p:spPr bwMode="auto">
            <a:xfrm>
              <a:off x="248052" y="3969370"/>
              <a:ext cx="31718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O"/>
                <a:t>Mn</a:t>
              </a:r>
              <a:r>
                <a:rPr lang="es-MX" altLang="es-CO" baseline="30000"/>
                <a:t>2+</a:t>
              </a:r>
              <a:r>
                <a:rPr lang="es-MX" altLang="es-CO"/>
                <a:t>/</a:t>
              </a:r>
              <a:r>
                <a:rPr lang="en-US" altLang="es-CO"/>
                <a:t>Oxalic acid</a:t>
              </a:r>
              <a:r>
                <a:rPr lang="es-MX" altLang="es-CO"/>
                <a:t>/O</a:t>
              </a:r>
              <a:r>
                <a:rPr lang="es-MX" altLang="es-CO" baseline="-25000"/>
                <a:t>3</a:t>
              </a:r>
              <a:r>
                <a:rPr lang="es-MX" altLang="es-CO"/>
                <a:t> </a:t>
              </a:r>
              <a:endParaRPr lang="es-ES" altLang="es-CO"/>
            </a:p>
          </p:txBody>
        </p:sp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54496" y="2924944"/>
              <a:ext cx="3581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CO"/>
                <a:t>TiO</a:t>
              </a:r>
              <a:r>
                <a:rPr lang="en-US" altLang="es-CO" baseline="-25000"/>
                <a:t>2</a:t>
              </a:r>
              <a:r>
                <a:rPr lang="en-US" altLang="es-CO"/>
                <a:t>/</a:t>
              </a:r>
              <a:r>
                <a:rPr lang="en-US" altLang="es-CO" i="1"/>
                <a:t>h</a:t>
              </a:r>
              <a:r>
                <a:rPr lang="en-US" altLang="es-CO" i="1">
                  <a:latin typeface="Symbol" pitchFamily="18" charset="2"/>
                </a:rPr>
                <a:t>n</a:t>
              </a:r>
              <a:r>
                <a:rPr lang="en-US" altLang="es-CO"/>
                <a:t>/O</a:t>
              </a:r>
              <a:r>
                <a:rPr lang="en-US" altLang="es-CO" baseline="-25000"/>
                <a:t>2  </a:t>
              </a:r>
              <a:r>
                <a:rPr lang="en-US" altLang="es-CO"/>
                <a:t>Photocatalytic</a:t>
              </a:r>
              <a:endParaRPr lang="en-US" altLang="es-CO" baseline="-25000"/>
            </a:p>
          </p:txBody>
        </p:sp>
        <p:sp>
          <p:nvSpPr>
            <p:cNvPr id="10253" name="Text Box 11"/>
            <p:cNvSpPr txBox="1">
              <a:spLocks noChangeArrowheads="1"/>
            </p:cNvSpPr>
            <p:nvPr/>
          </p:nvSpPr>
          <p:spPr bwMode="auto">
            <a:xfrm>
              <a:off x="3995936" y="5805264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O"/>
                <a:t>O</a:t>
              </a:r>
              <a:r>
                <a:rPr lang="es-MX" altLang="es-CO" baseline="-25000"/>
                <a:t>3</a:t>
              </a:r>
              <a:r>
                <a:rPr lang="es-MX" altLang="es-CO"/>
                <a:t>/H</a:t>
              </a:r>
              <a:r>
                <a:rPr lang="es-MX" altLang="es-CO" baseline="-25000"/>
                <a:t>2</a:t>
              </a:r>
              <a:r>
                <a:rPr lang="es-MX" altLang="es-CO"/>
                <a:t>O</a:t>
              </a:r>
              <a:r>
                <a:rPr lang="es-MX" altLang="es-CO" baseline="-25000"/>
                <a:t>2</a:t>
              </a:r>
              <a:endParaRPr lang="es-ES" altLang="es-CO"/>
            </a:p>
          </p:txBody>
        </p:sp>
        <p:sp>
          <p:nvSpPr>
            <p:cNvPr id="10254" name="Text Box 12"/>
            <p:cNvSpPr txBox="1">
              <a:spLocks noChangeArrowheads="1"/>
            </p:cNvSpPr>
            <p:nvPr/>
          </p:nvSpPr>
          <p:spPr bwMode="auto">
            <a:xfrm>
              <a:off x="7605746" y="496588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O"/>
                <a:t>O</a:t>
              </a:r>
              <a:r>
                <a:rPr lang="es-MX" altLang="es-CO" baseline="-25000"/>
                <a:t>3</a:t>
              </a:r>
              <a:r>
                <a:rPr lang="es-MX" altLang="es-CO"/>
                <a:t>/UV</a:t>
              </a:r>
              <a:endParaRPr lang="es-ES" altLang="es-CO"/>
            </a:p>
          </p:txBody>
        </p:sp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5981252" y="496588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altLang="es-CO"/>
                <a:t>H</a:t>
              </a:r>
              <a:r>
                <a:rPr lang="es-MX" altLang="es-CO" baseline="-25000"/>
                <a:t>2</a:t>
              </a:r>
              <a:r>
                <a:rPr lang="es-MX" altLang="es-CO"/>
                <a:t>O</a:t>
              </a:r>
              <a:r>
                <a:rPr lang="es-MX" altLang="es-CO" baseline="-25000"/>
                <a:t>2</a:t>
              </a:r>
              <a:r>
                <a:rPr lang="es-MX" altLang="es-CO"/>
                <a:t>/UV</a:t>
              </a:r>
              <a:endParaRPr lang="es-ES" altLang="es-CO"/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127880" y="1255288"/>
              <a:ext cx="4016164" cy="8302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CWPO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Fe,Cu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– bearing solid catalysts</a:t>
              </a:r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7"/>
            <a:ext cx="9144000" cy="792163"/>
          </a:xfrm>
        </p:spPr>
        <p:txBody>
          <a:bodyPr/>
          <a:lstStyle/>
          <a:p>
            <a:pPr eaLnBrk="1" hangingPunct="1"/>
            <a:r>
              <a:rPr lang="en-US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Oxidation Processes (AOPs)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F700-89B8-4B2E-88B7-6D101A0B4ED1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0245" name="1 Flecha derecha"/>
          <p:cNvSpPr>
            <a:spLocks noChangeArrowheads="1"/>
          </p:cNvSpPr>
          <p:nvPr/>
        </p:nvSpPr>
        <p:spPr bwMode="auto">
          <a:xfrm rot="-2912995">
            <a:off x="5970588" y="2366963"/>
            <a:ext cx="833437" cy="223837"/>
          </a:xfrm>
          <a:prstGeom prst="rightArrow">
            <a:avLst>
              <a:gd name="adj1" fmla="val 50000"/>
              <a:gd name="adj2" fmla="val 50042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s-CO" sz="1400"/>
          </a:p>
        </p:txBody>
      </p:sp>
    </p:spTree>
    <p:extLst>
      <p:ext uri="{BB962C8B-B14F-4D97-AF65-F5344CB8AC3E}">
        <p14:creationId xmlns:p14="http://schemas.microsoft.com/office/powerpoint/2010/main" val="1381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rte 2 arci 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221163"/>
            <a:ext cx="63769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olum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471863"/>
            <a:ext cx="7191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OLUMNA PILAR MI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27400"/>
            <a:ext cx="9985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ILAR CON CLUS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00425"/>
            <a:ext cx="7508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arte 1arc t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032000"/>
            <a:ext cx="61944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79500" y="4813300"/>
            <a:ext cx="1728788" cy="4000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</a:t>
            </a:r>
            <a:r>
              <a:rPr lang="es-MX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</a:t>
            </a:r>
            <a:r>
              <a:rPr lang="es-MX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Pillar</a:t>
            </a:r>
            <a:r>
              <a:rPr lang="es-MX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906588" y="4119563"/>
            <a:ext cx="433387" cy="6937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00825" y="3255963"/>
            <a:ext cx="2184400" cy="4000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Al/Fe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mixed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pillar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10800000" flipV="1">
            <a:off x="5942013" y="3656013"/>
            <a:ext cx="1690687" cy="387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86313" y="5272088"/>
            <a:ext cx="1922462" cy="708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 “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decorated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” 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</a:t>
            </a:r>
            <a:r>
              <a:rPr lang="es-MX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</a:t>
            </a:r>
            <a:r>
              <a:rPr lang="es-MX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pillar</a:t>
            </a:r>
            <a:endParaRPr lang="es-C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10800000">
            <a:off x="4243388" y="4119563"/>
            <a:ext cx="1503362" cy="1152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6" descr="cluster alumin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49388"/>
            <a:ext cx="151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luster cer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49388"/>
            <a:ext cx="151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11263" y="784225"/>
            <a:ext cx="1439862" cy="4000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Cluster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264275" y="819150"/>
            <a:ext cx="1368425" cy="4016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cluster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10800000" flipV="1">
            <a:off x="5867400" y="1239838"/>
            <a:ext cx="1044575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 flipV="1">
            <a:off x="1906588" y="1198563"/>
            <a:ext cx="1009650" cy="257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6FC98-4D8B-4EBA-AE6E-D158ED7A02E6}" type="slidenum">
              <a:rPr lang="es-ES"/>
              <a:pPr>
                <a:defRPr/>
              </a:pPr>
              <a:t>4</a:t>
            </a:fld>
            <a:endParaRPr lang="es-ES"/>
          </a:p>
        </p:txBody>
      </p:sp>
      <p:grpSp>
        <p:nvGrpSpPr>
          <p:cNvPr id="21" name="10 Grupo"/>
          <p:cNvGrpSpPr>
            <a:grpSpLocks/>
          </p:cNvGrpSpPr>
          <p:nvPr/>
        </p:nvGrpSpPr>
        <p:grpSpPr bwMode="auto">
          <a:xfrm>
            <a:off x="93663" y="5768975"/>
            <a:ext cx="1006475" cy="1006475"/>
            <a:chOff x="2643174" y="2143116"/>
            <a:chExt cx="3929090" cy="3675731"/>
          </a:xfrm>
        </p:grpSpPr>
        <p:pic>
          <p:nvPicPr>
            <p:cNvPr id="1128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" r="16524" b="1517"/>
            <a:stretch>
              <a:fillRect/>
            </a:stretch>
          </p:blipFill>
          <p:spPr bwMode="auto">
            <a:xfrm>
              <a:off x="2643174" y="2143116"/>
              <a:ext cx="3929090" cy="367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22 Rectángulo"/>
            <p:cNvSpPr/>
            <p:nvPr/>
          </p:nvSpPr>
          <p:spPr>
            <a:xfrm>
              <a:off x="5785205" y="5430404"/>
              <a:ext cx="787059" cy="3710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5717036" y="2717088"/>
              <a:ext cx="855228" cy="63774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25" name="24 Triángulo rectángulo"/>
            <p:cNvSpPr/>
            <p:nvPr/>
          </p:nvSpPr>
          <p:spPr>
            <a:xfrm rot="15650567">
              <a:off x="5103293" y="2960394"/>
              <a:ext cx="713113" cy="365643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26" name="25 Triángulo rectángulo"/>
            <p:cNvSpPr/>
            <p:nvPr/>
          </p:nvSpPr>
          <p:spPr>
            <a:xfrm rot="15650567">
              <a:off x="5628161" y="4626033"/>
              <a:ext cx="747903" cy="582546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27" name="26 Triángulo rectángulo"/>
            <p:cNvSpPr/>
            <p:nvPr/>
          </p:nvSpPr>
          <p:spPr>
            <a:xfrm rot="4639577">
              <a:off x="5655953" y="4684009"/>
              <a:ext cx="475410" cy="402823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5927745" y="5355032"/>
              <a:ext cx="278877" cy="3710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3" name="2 Flecha doblada"/>
          <p:cNvSpPr/>
          <p:nvPr/>
        </p:nvSpPr>
        <p:spPr>
          <a:xfrm>
            <a:off x="434975" y="4043363"/>
            <a:ext cx="776288" cy="1397000"/>
          </a:xfrm>
          <a:prstGeom prst="bentArrow">
            <a:avLst>
              <a:gd name="adj1" fmla="val 25000"/>
              <a:gd name="adj2" fmla="val 22704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dirty="0" err="1"/>
          </a:p>
        </p:txBody>
      </p: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7164388" y="4479925"/>
            <a:ext cx="1871662" cy="1666875"/>
            <a:chOff x="7164288" y="4479925"/>
            <a:chExt cx="1872208" cy="1666280"/>
          </a:xfrm>
        </p:grpSpPr>
        <p:sp>
          <p:nvSpPr>
            <p:cNvPr id="11287" name="28 Flecha arriba"/>
            <p:cNvSpPr>
              <a:spLocks noChangeArrowheads="1"/>
            </p:cNvSpPr>
            <p:nvPr/>
          </p:nvSpPr>
          <p:spPr bwMode="auto">
            <a:xfrm>
              <a:off x="7164288" y="4479925"/>
              <a:ext cx="252407" cy="1666280"/>
            </a:xfrm>
            <a:prstGeom prst="upArrow">
              <a:avLst>
                <a:gd name="adj1" fmla="val 50000"/>
                <a:gd name="adj2" fmla="val 50001"/>
              </a:avLst>
            </a:prstGeom>
            <a:solidFill>
              <a:srgbClr val="04D226"/>
            </a:solidFill>
            <a:ln w="9525">
              <a:solidFill>
                <a:srgbClr val="077F15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s-CO" sz="1400"/>
            </a:p>
          </p:txBody>
        </p:sp>
        <p:sp>
          <p:nvSpPr>
            <p:cNvPr id="11288" name="29 CuadroTexto"/>
            <p:cNvSpPr txBox="1">
              <a:spLocks noChangeArrowheads="1"/>
            </p:cNvSpPr>
            <p:nvPr/>
          </p:nvSpPr>
          <p:spPr bwMode="auto">
            <a:xfrm>
              <a:off x="7416695" y="4653136"/>
              <a:ext cx="161980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altLang="es-CO" sz="2000"/>
                <a:t>S</a:t>
              </a:r>
              <a:r>
                <a:rPr lang="en-US" altLang="es-CO" sz="2000" baseline="-25000"/>
                <a:t>BET</a:t>
              </a: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altLang="es-CO" sz="2000"/>
                <a:t>T stability</a:t>
              </a: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altLang="es-CO" sz="2000"/>
                <a:t>Catalytic   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6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8.33333E-7 -0.046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20 Grupo"/>
          <p:cNvGrpSpPr>
            <a:grpSpLocks/>
          </p:cNvGrpSpPr>
          <p:nvPr/>
        </p:nvGrpSpPr>
        <p:grpSpPr bwMode="auto">
          <a:xfrm>
            <a:off x="0" y="1981200"/>
            <a:ext cx="5495925" cy="4256088"/>
            <a:chOff x="574675" y="1714488"/>
            <a:chExt cx="6497655" cy="4810137"/>
          </a:xfrm>
        </p:grpSpPr>
        <p:pic>
          <p:nvPicPr>
            <p:cNvPr id="12302" name="Picture 5" descr="parte 2 arci tr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5" y="4221163"/>
              <a:ext cx="6376988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6" descr="colum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3471863"/>
              <a:ext cx="71913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7" descr="COLUMNA PILAR MIX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3327400"/>
              <a:ext cx="998538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8" descr="PILAR CON CLUSTE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400425"/>
              <a:ext cx="7508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9" descr="parte 1arc tr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905" y="1714488"/>
              <a:ext cx="6194425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87513"/>
            <a:ext cx="32686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2" name="22 CuadroTexto"/>
          <p:cNvSpPr txBox="1">
            <a:spLocks noChangeArrowheads="1"/>
          </p:cNvSpPr>
          <p:nvPr/>
        </p:nvSpPr>
        <p:spPr bwMode="auto">
          <a:xfrm>
            <a:off x="0" y="1973263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b="1"/>
              <a:t>H</a:t>
            </a:r>
            <a:r>
              <a:rPr lang="es-ES" altLang="es-CO" b="1" baseline="-25000"/>
              <a:t>2</a:t>
            </a:r>
            <a:r>
              <a:rPr lang="es-ES" altLang="es-CO" b="1"/>
              <a:t>O</a:t>
            </a:r>
            <a:r>
              <a:rPr lang="es-ES" altLang="es-CO" b="1" baseline="-25000"/>
              <a:t>2</a:t>
            </a:r>
          </a:p>
        </p:txBody>
      </p:sp>
      <p:sp>
        <p:nvSpPr>
          <p:cNvPr id="31" name="30 Flecha doblada"/>
          <p:cNvSpPr/>
          <p:nvPr/>
        </p:nvSpPr>
        <p:spPr>
          <a:xfrm flipV="1">
            <a:off x="214313" y="2473325"/>
            <a:ext cx="571500" cy="1643063"/>
          </a:xfrm>
          <a:prstGeom prst="bentArrow">
            <a:avLst/>
          </a:prstGeom>
          <a:solidFill>
            <a:srgbClr val="04D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Flecha a la derecha con bandas"/>
          <p:cNvSpPr/>
          <p:nvPr/>
        </p:nvSpPr>
        <p:spPr>
          <a:xfrm>
            <a:off x="4786313" y="3759200"/>
            <a:ext cx="714375" cy="285750"/>
          </a:xfrm>
          <a:prstGeom prst="stripedRightArrow">
            <a:avLst/>
          </a:prstGeom>
          <a:solidFill>
            <a:srgbClr val="04D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295" name="32 CuadroTexto"/>
          <p:cNvSpPr txBox="1">
            <a:spLocks noChangeArrowheads="1"/>
          </p:cNvSpPr>
          <p:nvPr/>
        </p:nvSpPr>
        <p:spPr bwMode="auto">
          <a:xfrm>
            <a:off x="5429250" y="36544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b="1"/>
              <a:t>HO</a:t>
            </a:r>
            <a:r>
              <a:rPr lang="es-ES" altLang="es-CO" sz="3600" b="1" baseline="30000"/>
              <a:t>.</a:t>
            </a:r>
            <a:r>
              <a:rPr lang="es-ES" altLang="es-CO" b="1" baseline="-25000"/>
              <a:t> </a:t>
            </a:r>
            <a:r>
              <a:rPr lang="es-ES" altLang="es-CO" b="1"/>
              <a:t>+ HO</a:t>
            </a:r>
            <a:r>
              <a:rPr lang="es-ES" altLang="es-CO" sz="3600" b="1" baseline="30000"/>
              <a:t>.</a:t>
            </a:r>
            <a:r>
              <a:rPr lang="es-ES" altLang="es-CO" b="1" baseline="-25000"/>
              <a:t>2</a:t>
            </a:r>
          </a:p>
        </p:txBody>
      </p:sp>
      <p:cxnSp>
        <p:nvCxnSpPr>
          <p:cNvPr id="35" name="34 Conector curvado"/>
          <p:cNvCxnSpPr>
            <a:stCxn id="12291" idx="2"/>
          </p:cNvCxnSpPr>
          <p:nvPr/>
        </p:nvCxnSpPr>
        <p:spPr>
          <a:xfrm rot="5400000">
            <a:off x="6765925" y="3105151"/>
            <a:ext cx="1031875" cy="419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Forma"/>
          <p:cNvCxnSpPr>
            <a:stCxn id="12295" idx="3"/>
            <a:endCxn id="12298" idx="0"/>
          </p:cNvCxnSpPr>
          <p:nvPr/>
        </p:nvCxnSpPr>
        <p:spPr>
          <a:xfrm>
            <a:off x="7143750" y="3886200"/>
            <a:ext cx="107950" cy="123031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37 CuadroTexto"/>
          <p:cNvSpPr txBox="1">
            <a:spLocks noChangeArrowheads="1"/>
          </p:cNvSpPr>
          <p:nvPr/>
        </p:nvSpPr>
        <p:spPr bwMode="auto">
          <a:xfrm>
            <a:off x="5357813" y="5116513"/>
            <a:ext cx="378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b="1"/>
              <a:t>CO</a:t>
            </a:r>
            <a:r>
              <a:rPr lang="es-ES" altLang="es-CO" b="1" baseline="-25000"/>
              <a:t>2 </a:t>
            </a:r>
            <a:r>
              <a:rPr lang="es-ES" altLang="es-CO" b="1"/>
              <a:t>+ NO</a:t>
            </a:r>
            <a:r>
              <a:rPr lang="es-ES" altLang="es-CO" b="1" baseline="-25000"/>
              <a:t>3</a:t>
            </a:r>
            <a:r>
              <a:rPr lang="es-ES" altLang="es-CO" b="1" baseline="30000"/>
              <a:t>-</a:t>
            </a:r>
            <a:r>
              <a:rPr lang="es-ES" altLang="es-CO" b="1"/>
              <a:t> + SO</a:t>
            </a:r>
            <a:r>
              <a:rPr lang="es-ES" altLang="es-CO" b="1" baseline="-25000"/>
              <a:t>4</a:t>
            </a:r>
            <a:r>
              <a:rPr lang="es-ES" altLang="es-CO" b="1" baseline="30000"/>
              <a:t>2-</a:t>
            </a:r>
            <a:r>
              <a:rPr lang="es-ES" altLang="es-CO" b="1"/>
              <a:t> + H</a:t>
            </a:r>
            <a:r>
              <a:rPr lang="es-ES" altLang="es-CO" b="1" baseline="-25000"/>
              <a:t>2</a:t>
            </a:r>
            <a:r>
              <a:rPr lang="es-ES" altLang="es-CO" b="1"/>
              <a:t>O</a:t>
            </a:r>
            <a:endParaRPr lang="es-ES" altLang="es-CO" b="1" baseline="-250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3E9-DDCA-413F-85E4-88455C12123D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12300" name="4 CuadroTexto"/>
          <p:cNvSpPr txBox="1">
            <a:spLocks noChangeArrowheads="1"/>
          </p:cNvSpPr>
          <p:nvPr/>
        </p:nvSpPr>
        <p:spPr bwMode="auto">
          <a:xfrm>
            <a:off x="107950" y="6402388"/>
            <a:ext cx="591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sz="1800" dirty="0"/>
              <a:t>Galeano </a:t>
            </a:r>
            <a:r>
              <a:rPr lang="es-ES" altLang="es-CO" sz="1800" i="1" dirty="0"/>
              <a:t>et al. </a:t>
            </a:r>
            <a:r>
              <a:rPr lang="es-ES" altLang="es-CO" sz="1800" dirty="0"/>
              <a:t>(2010).</a:t>
            </a:r>
            <a:r>
              <a:rPr lang="es-ES" altLang="es-CO" sz="1800" i="1" dirty="0"/>
              <a:t> </a:t>
            </a:r>
            <a:r>
              <a:rPr lang="es-ES" altLang="es-CO" sz="1800" i="1" dirty="0" err="1"/>
              <a:t>Appl</a:t>
            </a:r>
            <a:r>
              <a:rPr lang="es-ES" altLang="es-CO" sz="1800" i="1" dirty="0"/>
              <a:t>. </a:t>
            </a:r>
            <a:r>
              <a:rPr lang="es-ES" altLang="es-CO" sz="1800" i="1" dirty="0" err="1"/>
              <a:t>Catal</a:t>
            </a:r>
            <a:r>
              <a:rPr lang="es-ES" altLang="es-CO" sz="1800" i="1" dirty="0"/>
              <a:t>. B: </a:t>
            </a:r>
            <a:r>
              <a:rPr lang="es-ES" altLang="es-CO" sz="1800" i="1" dirty="0" err="1"/>
              <a:t>Environ</a:t>
            </a:r>
            <a:r>
              <a:rPr lang="es-ES" altLang="es-CO" sz="1800" i="1" dirty="0"/>
              <a:t>. </a:t>
            </a:r>
            <a:r>
              <a:rPr lang="es-ES" altLang="es-CO" sz="1800" b="1" dirty="0"/>
              <a:t>100</a:t>
            </a:r>
            <a:r>
              <a:rPr lang="es-ES" altLang="es-CO" sz="1800" dirty="0"/>
              <a:t>, 271-281.</a:t>
            </a:r>
            <a:r>
              <a:rPr lang="es-ES" altLang="es-CO" sz="1800" i="1" dirty="0"/>
              <a:t> </a:t>
            </a:r>
            <a:endParaRPr lang="es-ES" altLang="es-CO" sz="1800" dirty="0"/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265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CO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Catalytic Wet Peroxide Oxidation (CWPO</a:t>
            </a:r>
            <a:r>
              <a:rPr lang="en-US" altLang="es-CO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MO</a:t>
            </a:r>
            <a:endParaRPr lang="en-US" altLang="es-CO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008748" y="117029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9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62000" y="1600200"/>
            <a:ext cx="2588343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CWPO</a:t>
            </a:r>
            <a:endParaRPr lang="en-US" sz="30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219437339"/>
              </p:ext>
            </p:extLst>
          </p:nvPr>
        </p:nvGraphicFramePr>
        <p:xfrm>
          <a:off x="4277387" y="1524000"/>
          <a:ext cx="463801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derecha"/>
          <p:cNvSpPr/>
          <p:nvPr/>
        </p:nvSpPr>
        <p:spPr>
          <a:xfrm rot="1628098">
            <a:off x="3684011" y="1922296"/>
            <a:ext cx="818535" cy="46380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139365939"/>
              </p:ext>
            </p:extLst>
          </p:nvPr>
        </p:nvGraphicFramePr>
        <p:xfrm>
          <a:off x="172541" y="3662148"/>
          <a:ext cx="4323258" cy="302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76200"/>
            <a:ext cx="912653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catalytic assessment in CWPO reaction</a:t>
            </a:r>
            <a:endParaRPr lang="en-US" altLang="es-C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oblada"/>
          <p:cNvSpPr/>
          <p:nvPr/>
        </p:nvSpPr>
        <p:spPr>
          <a:xfrm flipH="1" flipV="1">
            <a:off x="4800598" y="5257800"/>
            <a:ext cx="1770797" cy="685800"/>
          </a:xfrm>
          <a:prstGeom prst="bentArrow">
            <a:avLst>
              <a:gd name="adj1" fmla="val 36940"/>
              <a:gd name="adj2" fmla="val 29975"/>
              <a:gd name="adj3" fmla="val 50000"/>
              <a:gd name="adj4" fmla="val 178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97308" y="660737"/>
            <a:ext cx="258834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One factor at a time….</a:t>
            </a:r>
            <a:endParaRPr lang="en-US" sz="3000" dirty="0"/>
          </a:p>
        </p:txBody>
      </p:sp>
      <p:pic>
        <p:nvPicPr>
          <p:cNvPr id="1026" name="Picture 2" descr="http://4.bp.blogspot.com/-GNx8RgHFM2I/TeHHl-ht_pI/AAAAAAAAArs/vRIhOqeGN5k/s400/superf%2Br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2" y="3733800"/>
            <a:ext cx="3265258" cy="25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614986" y="4943323"/>
            <a:ext cx="18140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Statistically significant results</a:t>
            </a:r>
            <a:endParaRPr lang="en-US" dirty="0"/>
          </a:p>
        </p:txBody>
      </p:sp>
      <p:sp>
        <p:nvSpPr>
          <p:cNvPr id="10" name="9 Flecha derecha"/>
          <p:cNvSpPr/>
          <p:nvPr/>
        </p:nvSpPr>
        <p:spPr>
          <a:xfrm>
            <a:off x="3791920" y="983995"/>
            <a:ext cx="818535" cy="46380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5264712" y="5754469"/>
            <a:ext cx="2514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inimum number of experiments</a:t>
            </a:r>
            <a:endParaRPr lang="en-US" dirty="0"/>
          </a:p>
        </p:txBody>
      </p:sp>
      <p:sp>
        <p:nvSpPr>
          <p:cNvPr id="18" name="17 Flecha izquierda"/>
          <p:cNvSpPr/>
          <p:nvPr/>
        </p:nvSpPr>
        <p:spPr>
          <a:xfrm rot="10800000">
            <a:off x="3875998" y="5128484"/>
            <a:ext cx="940998" cy="445747"/>
          </a:xfrm>
          <a:prstGeom prst="leftArrow">
            <a:avLst>
              <a:gd name="adj1" fmla="val 50505"/>
              <a:gd name="adj2" fmla="val 4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izquierda"/>
          <p:cNvSpPr/>
          <p:nvPr/>
        </p:nvSpPr>
        <p:spPr>
          <a:xfrm rot="11403098">
            <a:off x="3820423" y="5808123"/>
            <a:ext cx="1052149" cy="445747"/>
          </a:xfrm>
          <a:prstGeom prst="leftArrow">
            <a:avLst>
              <a:gd name="adj1" fmla="val 50505"/>
              <a:gd name="adj2" fmla="val 4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645914" y="2209800"/>
            <a:ext cx="2588343" cy="553998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DOE/RSM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/>
          <p:cNvSpPr/>
          <p:nvPr/>
        </p:nvSpPr>
        <p:spPr>
          <a:xfrm rot="5400000">
            <a:off x="1539951" y="3048000"/>
            <a:ext cx="818535" cy="46380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6" y="152400"/>
            <a:ext cx="2513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9699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5791200" y="2590800"/>
            <a:ext cx="2436526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69233" y="6441744"/>
            <a:ext cx="7176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sz="1400" dirty="0" smtClean="0"/>
              <a:t>Montgomery D.C., (2005).</a:t>
            </a:r>
            <a:r>
              <a:rPr lang="es-ES" altLang="es-CO" sz="1400" i="1" dirty="0" smtClean="0"/>
              <a:t> </a:t>
            </a:r>
            <a:r>
              <a:rPr lang="es-ES" altLang="es-CO" sz="1400" i="1" dirty="0" err="1" smtClean="0"/>
              <a:t>Design</a:t>
            </a:r>
            <a:r>
              <a:rPr lang="es-ES" altLang="es-CO" sz="1400" i="1" dirty="0" smtClean="0"/>
              <a:t> and </a:t>
            </a:r>
            <a:r>
              <a:rPr lang="es-ES" altLang="es-CO" sz="1400" i="1" dirty="0" err="1" smtClean="0"/>
              <a:t>Analysis</a:t>
            </a:r>
            <a:r>
              <a:rPr lang="es-ES" altLang="es-CO" sz="1400" i="1" dirty="0" smtClean="0"/>
              <a:t> of </a:t>
            </a:r>
            <a:r>
              <a:rPr lang="es-ES" altLang="es-CO" sz="1400" i="1" dirty="0" err="1" smtClean="0"/>
              <a:t>Experiments</a:t>
            </a:r>
            <a:r>
              <a:rPr lang="es-ES" altLang="es-CO" sz="1400" i="1" dirty="0" smtClean="0"/>
              <a:t>,</a:t>
            </a:r>
            <a:r>
              <a:rPr lang="es-ES" altLang="es-CO" sz="1400" dirty="0" smtClean="0"/>
              <a:t> 6</a:t>
            </a:r>
            <a:r>
              <a:rPr lang="es-ES" altLang="es-CO" sz="1400" baseline="30000" dirty="0" smtClean="0"/>
              <a:t>th.</a:t>
            </a:r>
            <a:r>
              <a:rPr lang="es-ES" altLang="es-CO" sz="1400" dirty="0" smtClean="0"/>
              <a:t> ed., John </a:t>
            </a:r>
            <a:r>
              <a:rPr lang="es-ES" altLang="es-CO" sz="1400" dirty="0" err="1" smtClean="0"/>
              <a:t>Wiley</a:t>
            </a:r>
            <a:r>
              <a:rPr lang="es-ES" altLang="es-CO" sz="1400" dirty="0" smtClean="0"/>
              <a:t> &amp; </a:t>
            </a:r>
            <a:r>
              <a:rPr lang="es-ES" altLang="es-CO" sz="1400" dirty="0" err="1" smtClean="0"/>
              <a:t>Sons</a:t>
            </a:r>
            <a:r>
              <a:rPr lang="es-ES" altLang="es-CO" sz="1400" dirty="0" smtClean="0"/>
              <a:t>, Inc.</a:t>
            </a:r>
            <a:endParaRPr lang="es-ES" altLang="es-CO" sz="1400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3E50-8E4D-4792-B956-3D3958C3C080}" type="slidenum">
              <a:rPr lang="es-ES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4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Mis documentos\Mis archivos recibidos\DSC0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431" y="1591478"/>
            <a:ext cx="5405569" cy="4054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1" name="30 Conector angular"/>
          <p:cNvCxnSpPr/>
          <p:nvPr/>
        </p:nvCxnSpPr>
        <p:spPr>
          <a:xfrm rot="10800000">
            <a:off x="4429124" y="2890865"/>
            <a:ext cx="2962276" cy="122588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/>
          <p:nvPr/>
        </p:nvCxnSpPr>
        <p:spPr>
          <a:xfrm>
            <a:off x="4429124" y="3132948"/>
            <a:ext cx="3071802" cy="2317464"/>
          </a:xfrm>
          <a:prstGeom prst="bentConnector3">
            <a:avLst>
              <a:gd name="adj1" fmla="val 3093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 bwMode="auto">
          <a:xfrm>
            <a:off x="-46081" y="4572000"/>
            <a:ext cx="18795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/>
              <a:t>250 cm</a:t>
            </a:r>
            <a:r>
              <a:rPr lang="es-ES" sz="1600" b="1" baseline="30000" dirty="0" smtClean="0"/>
              <a:t>3</a:t>
            </a:r>
            <a:r>
              <a:rPr lang="es-ES" sz="1600" b="1" dirty="0" smtClean="0"/>
              <a:t> MO (</a:t>
            </a:r>
            <a:r>
              <a:rPr lang="es-ES" sz="1600" b="1" dirty="0" err="1" smtClean="0"/>
              <a:t>sln</a:t>
            </a:r>
            <a:r>
              <a:rPr lang="es-ES" sz="1600" b="1" dirty="0" smtClean="0"/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/>
              <a:t>+ </a:t>
            </a:r>
            <a:r>
              <a:rPr lang="es-ES" sz="1600" b="1" dirty="0" err="1" smtClean="0"/>
              <a:t>powdered</a:t>
            </a:r>
            <a:r>
              <a:rPr lang="es-ES" sz="1600" b="1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err="1" smtClean="0"/>
              <a:t>catalyst</a:t>
            </a:r>
            <a:endParaRPr lang="es-ES" sz="1600" b="1" dirty="0"/>
          </a:p>
        </p:txBody>
      </p:sp>
      <p:cxnSp>
        <p:nvCxnSpPr>
          <p:cNvPr id="23" name="22 Conector recto de flecha"/>
          <p:cNvCxnSpPr/>
          <p:nvPr/>
        </p:nvCxnSpPr>
        <p:spPr bwMode="auto">
          <a:xfrm flipV="1">
            <a:off x="1500166" y="3824364"/>
            <a:ext cx="2928958" cy="11643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3 Título"/>
          <p:cNvSpPr txBox="1">
            <a:spLocks/>
          </p:cNvSpPr>
          <p:nvPr/>
        </p:nvSpPr>
        <p:spPr>
          <a:xfrm>
            <a:off x="23446" y="2650714"/>
            <a:ext cx="1338274" cy="90724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normalizeH="0" baseline="0" noProof="0" dirty="0" smtClean="0">
                <a:ln w="11430"/>
                <a:uLnTx/>
                <a:uFillTx/>
                <a:ea typeface="+mj-ea"/>
                <a:cs typeface="+mj-cs"/>
              </a:rPr>
              <a:t>H</a:t>
            </a:r>
            <a:r>
              <a:rPr kumimoji="0" lang="es-ES_tradnl" sz="1600" b="1" i="0" u="none" strike="noStrike" kern="1200" normalizeH="0" baseline="-25000" noProof="0" dirty="0" smtClean="0">
                <a:ln w="11430"/>
                <a:uLnTx/>
                <a:uFillTx/>
                <a:ea typeface="+mj-ea"/>
                <a:cs typeface="+mj-cs"/>
              </a:rPr>
              <a:t>2</a:t>
            </a:r>
            <a:r>
              <a:rPr kumimoji="0" lang="es-ES_tradnl" sz="1600" b="1" i="0" u="none" strike="noStrike" kern="1200" normalizeH="0" baseline="0" noProof="0" dirty="0" smtClean="0">
                <a:ln w="11430"/>
                <a:uLnTx/>
                <a:uFillTx/>
                <a:ea typeface="+mj-ea"/>
                <a:cs typeface="+mj-cs"/>
              </a:rPr>
              <a:t>O</a:t>
            </a:r>
            <a:r>
              <a:rPr kumimoji="0" lang="es-ES_tradnl" sz="1600" b="1" i="0" u="none" strike="noStrike" kern="1200" normalizeH="0" baseline="-25000" noProof="0" dirty="0" smtClean="0">
                <a:ln w="11430"/>
                <a:uLnTx/>
                <a:uFillTx/>
                <a:ea typeface="+mj-ea"/>
                <a:cs typeface="+mj-cs"/>
              </a:rPr>
              <a:t>2</a:t>
            </a:r>
            <a:r>
              <a:rPr kumimoji="0" lang="es-ES_tradnl" sz="1600" b="1" i="0" u="none" strike="noStrike" kern="1200" normalizeH="0" noProof="0" dirty="0" smtClean="0">
                <a:ln w="11430"/>
                <a:uLnTx/>
                <a:uFillTx/>
                <a:ea typeface="+mj-ea"/>
                <a:cs typeface="+mj-cs"/>
              </a:rPr>
              <a:t> </a:t>
            </a:r>
            <a:r>
              <a:rPr kumimoji="0" lang="es-ES_tradnl" sz="1600" b="1" i="0" u="none" strike="noStrike" kern="1200" normalizeH="0" noProof="0" dirty="0" err="1" smtClean="0">
                <a:ln w="11430"/>
                <a:uLnTx/>
                <a:uFillTx/>
                <a:ea typeface="+mj-ea"/>
                <a:cs typeface="+mj-cs"/>
              </a:rPr>
              <a:t>addition</a:t>
            </a:r>
            <a:endParaRPr kumimoji="0" lang="es-ES_tradnl" sz="1600" b="1" i="0" u="none" strike="noStrike" kern="1200" normalizeH="0" noProof="0" dirty="0" smtClean="0">
              <a:ln w="11430"/>
              <a:uLnTx/>
              <a:uFillTx/>
              <a:ea typeface="+mj-ea"/>
              <a:cs typeface="+mj-cs"/>
            </a:endParaRPr>
          </a:p>
        </p:txBody>
      </p:sp>
      <p:cxnSp>
        <p:nvCxnSpPr>
          <p:cNvPr id="32" name="31 Conector recto de flecha"/>
          <p:cNvCxnSpPr/>
          <p:nvPr/>
        </p:nvCxnSpPr>
        <p:spPr bwMode="auto">
          <a:xfrm>
            <a:off x="1295400" y="313136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 Título"/>
          <p:cNvSpPr txBox="1">
            <a:spLocks/>
          </p:cNvSpPr>
          <p:nvPr/>
        </p:nvSpPr>
        <p:spPr>
          <a:xfrm>
            <a:off x="7391400" y="1828800"/>
            <a:ext cx="1643074" cy="13716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 smtClean="0">
                <a:ln w="11430"/>
                <a:ea typeface="+mj-ea"/>
                <a:cs typeface="+mj-cs"/>
              </a:rPr>
              <a:t>pH </a:t>
            </a:r>
            <a:r>
              <a:rPr kumimoji="0" lang="es-ES_tradnl" sz="1600" i="0" u="none" strike="noStrike" kern="1200" normalizeH="0" baseline="0" noProof="0" dirty="0" smtClean="0">
                <a:ln w="11430"/>
                <a:uLnTx/>
                <a:uFillTx/>
                <a:ea typeface="+mj-ea"/>
                <a:cs typeface="+mj-cs"/>
              </a:rPr>
              <a:t>control: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 err="1" smtClean="0">
                <a:ln w="11430"/>
                <a:ea typeface="+mj-ea"/>
                <a:cs typeface="+mj-cs"/>
              </a:rPr>
              <a:t>NaOH</a:t>
            </a:r>
            <a:r>
              <a:rPr lang="es-ES_tradnl" sz="1600" dirty="0" smtClean="0">
                <a:ln w="11430"/>
                <a:ea typeface="+mj-ea"/>
                <a:cs typeface="+mj-cs"/>
              </a:rPr>
              <a:t> (</a:t>
            </a:r>
            <a:r>
              <a:rPr lang="es-ES_tradnl" sz="1600" dirty="0" err="1" smtClean="0">
                <a:ln w="11430"/>
                <a:ea typeface="+mj-ea"/>
                <a:cs typeface="+mj-cs"/>
              </a:rPr>
              <a:t>sln</a:t>
            </a:r>
            <a:r>
              <a:rPr lang="es-ES_tradnl" sz="1600" dirty="0" smtClean="0">
                <a:ln w="11430"/>
                <a:ea typeface="+mj-ea"/>
                <a:cs typeface="+mj-cs"/>
              </a:rPr>
              <a:t>.) 0.2 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i="0" u="none" strike="noStrike" kern="1200" normalizeH="0" baseline="0" noProof="0" dirty="0" smtClean="0">
                <a:ln w="11430"/>
                <a:uLnTx/>
                <a:uFillTx/>
                <a:ea typeface="+mj-ea"/>
                <a:cs typeface="+mj-cs"/>
              </a:rPr>
              <a:t>H</a:t>
            </a:r>
            <a:r>
              <a:rPr kumimoji="0" lang="es-ES_tradnl" sz="1600" i="0" u="none" strike="noStrike" kern="1200" normalizeH="0" baseline="-25000" noProof="0" dirty="0" smtClean="0">
                <a:ln w="11430"/>
                <a:uLnTx/>
                <a:uFillTx/>
                <a:ea typeface="+mj-ea"/>
                <a:cs typeface="+mj-cs"/>
              </a:rPr>
              <a:t>2</a:t>
            </a:r>
            <a:r>
              <a:rPr kumimoji="0" lang="es-ES_tradnl" sz="1600" i="0" u="none" strike="noStrike" kern="1200" normalizeH="0" baseline="0" noProof="0" dirty="0" smtClean="0">
                <a:ln w="11430"/>
                <a:uLnTx/>
                <a:uFillTx/>
                <a:ea typeface="+mj-ea"/>
                <a:cs typeface="+mj-cs"/>
              </a:rPr>
              <a:t>SO</a:t>
            </a:r>
            <a:r>
              <a:rPr kumimoji="0" lang="es-ES_tradnl" sz="1600" i="0" u="none" strike="noStrike" kern="1200" normalizeH="0" baseline="-25000" noProof="0" dirty="0" smtClean="0">
                <a:ln w="11430"/>
                <a:uLnTx/>
                <a:uFillTx/>
                <a:ea typeface="+mj-ea"/>
                <a:cs typeface="+mj-cs"/>
              </a:rPr>
              <a:t>4</a:t>
            </a:r>
            <a:r>
              <a:rPr kumimoji="0" lang="es-ES_tradnl" sz="1600" i="0" u="none" strike="noStrike" kern="1200" normalizeH="0" noProof="0" dirty="0" smtClean="0">
                <a:ln w="11430"/>
                <a:uLnTx/>
                <a:uFillTx/>
                <a:ea typeface="+mj-ea"/>
                <a:cs typeface="+mj-cs"/>
              </a:rPr>
              <a:t> (</a:t>
            </a:r>
            <a:r>
              <a:rPr kumimoji="0" lang="es-ES_tradnl" sz="1600" i="0" u="none" strike="noStrike" kern="1200" normalizeH="0" noProof="0" dirty="0" err="1" smtClean="0">
                <a:ln w="11430"/>
                <a:uLnTx/>
                <a:uFillTx/>
                <a:ea typeface="+mj-ea"/>
                <a:cs typeface="+mj-cs"/>
              </a:rPr>
              <a:t>sln</a:t>
            </a:r>
            <a:r>
              <a:rPr kumimoji="0" lang="es-ES_tradnl" sz="1600" i="0" u="none" strike="noStrike" kern="1200" normalizeH="0" noProof="0" dirty="0" smtClean="0">
                <a:ln w="11430"/>
                <a:uLnTx/>
                <a:uFillTx/>
                <a:ea typeface="+mj-ea"/>
                <a:cs typeface="+mj-cs"/>
              </a:rPr>
              <a:t>.) 0.2 M</a:t>
            </a:r>
            <a:endParaRPr kumimoji="0" lang="es-ES_tradnl" sz="1600" i="0" u="none" strike="noStrike" kern="1200" normalizeH="0" baseline="0" noProof="0" dirty="0">
              <a:ln w="11430"/>
              <a:uLnTx/>
              <a:uFillTx/>
              <a:ea typeface="+mj-ea"/>
              <a:cs typeface="+mj-cs"/>
            </a:endParaRPr>
          </a:p>
        </p:txBody>
      </p:sp>
      <p:cxnSp>
        <p:nvCxnSpPr>
          <p:cNvPr id="36" name="35 Conector recto de flecha"/>
          <p:cNvCxnSpPr>
            <a:stCxn id="35" idx="1"/>
          </p:cNvCxnSpPr>
          <p:nvPr/>
        </p:nvCxnSpPr>
        <p:spPr bwMode="auto">
          <a:xfrm flipH="1">
            <a:off x="4538674" y="2514600"/>
            <a:ext cx="285272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3 Título"/>
          <p:cNvSpPr txBox="1">
            <a:spLocks/>
          </p:cNvSpPr>
          <p:nvPr/>
        </p:nvSpPr>
        <p:spPr>
          <a:xfrm>
            <a:off x="7543800" y="5194401"/>
            <a:ext cx="1252518" cy="56917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i="0" u="none" strike="noStrike" kern="1200" normalizeH="0" baseline="0" noProof="0" dirty="0" err="1" smtClean="0">
                <a:ln w="11430"/>
                <a:uLnTx/>
                <a:uFillTx/>
                <a:ea typeface="+mj-ea"/>
                <a:cs typeface="+mj-cs"/>
              </a:rPr>
              <a:t>Sampling</a:t>
            </a:r>
            <a:endParaRPr kumimoji="0" lang="es-ES_tradnl" sz="1600" i="0" u="none" strike="noStrike" kern="1200" normalizeH="0" baseline="0" noProof="0" dirty="0" smtClean="0">
              <a:ln w="11430"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 smtClean="0">
                <a:ln w="11430"/>
                <a:ea typeface="+mj-ea"/>
                <a:cs typeface="+mj-cs"/>
              </a:rPr>
              <a:t>(4 h)</a:t>
            </a:r>
            <a:endParaRPr kumimoji="0" lang="es-ES_tradnl" sz="1600" i="0" u="none" strike="noStrike" kern="1200" normalizeH="0" baseline="0" noProof="0" dirty="0">
              <a:ln w="11430"/>
              <a:uLnTx/>
              <a:uFillTx/>
              <a:ea typeface="+mj-ea"/>
              <a:cs typeface="+mj-cs"/>
            </a:endParaRPr>
          </a:p>
        </p:txBody>
      </p:sp>
      <p:sp>
        <p:nvSpPr>
          <p:cNvPr id="47" name="4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s-CO" smtClean="0"/>
              <a:t>9</a:t>
            </a:fld>
            <a:endParaRPr kumimoji="0" lang="es-CO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Catalytic test</a:t>
            </a:r>
            <a:endParaRPr lang="en-US" sz="4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3 Título"/>
          <p:cNvSpPr txBox="1">
            <a:spLocks/>
          </p:cNvSpPr>
          <p:nvPr/>
        </p:nvSpPr>
        <p:spPr>
          <a:xfrm>
            <a:off x="7524372" y="3440723"/>
            <a:ext cx="1643074" cy="13716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1600" dirty="0">
                <a:ln w="11430"/>
                <a:ea typeface="+mj-ea"/>
                <a:cs typeface="+mj-cs"/>
              </a:rPr>
              <a:t>Air </a:t>
            </a:r>
            <a:r>
              <a:rPr lang="es-ES_tradnl" sz="1600" dirty="0" err="1">
                <a:ln w="11430"/>
                <a:ea typeface="+mj-ea"/>
                <a:cs typeface="+mj-cs"/>
              </a:rPr>
              <a:t>bubbling</a:t>
            </a:r>
            <a:r>
              <a:rPr lang="es-ES_tradnl" sz="1600" dirty="0">
                <a:ln w="11430"/>
                <a:ea typeface="+mj-ea"/>
                <a:cs typeface="+mj-cs"/>
              </a:rPr>
              <a:t> (CO</a:t>
            </a:r>
            <a:r>
              <a:rPr lang="es-ES_tradnl" sz="1600" baseline="-25000" dirty="0">
                <a:ln w="11430"/>
                <a:ea typeface="+mj-ea"/>
                <a:cs typeface="+mj-cs"/>
              </a:rPr>
              <a:t>2</a:t>
            </a:r>
            <a:r>
              <a:rPr lang="es-ES_tradnl" sz="1600" dirty="0">
                <a:ln w="11430"/>
                <a:ea typeface="+mj-ea"/>
                <a:cs typeface="+mj-cs"/>
              </a:rPr>
              <a:t> </a:t>
            </a:r>
            <a:r>
              <a:rPr lang="es-ES_tradnl" sz="1600" dirty="0" err="1">
                <a:ln w="11430"/>
                <a:ea typeface="+mj-ea"/>
                <a:cs typeface="+mj-cs"/>
              </a:rPr>
              <a:t>displacement</a:t>
            </a:r>
            <a:r>
              <a:rPr lang="es-ES_tradnl" sz="1600" dirty="0">
                <a:ln w="11430"/>
                <a:ea typeface="+mj-ea"/>
                <a:cs typeface="+mj-cs"/>
              </a:rPr>
              <a:t>)</a:t>
            </a:r>
            <a:endParaRPr kumimoji="0" lang="es-ES_tradnl" sz="1600" i="0" u="none" strike="noStrike" kern="1200" normalizeH="0" baseline="0" noProof="0" dirty="0">
              <a:ln w="11430"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99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931</Words>
  <Application>Microsoft Office PowerPoint</Application>
  <PresentationFormat>Presentación en pantalla (4:3)</PresentationFormat>
  <Paragraphs>337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Optimization of Methyl Orange’s Catalytic Wet Peroxide Oxidation (CWPO) by the Response Surface Methodology </vt:lpstr>
      <vt:lpstr>INTRODUCTION</vt:lpstr>
      <vt:lpstr>Advanced Oxidation Processes (AOPs)</vt:lpstr>
      <vt:lpstr>Presentación de PowerPoint</vt:lpstr>
      <vt:lpstr>Catalytic Wet Peroxide Oxidation (CWPO) of MO</vt:lpstr>
      <vt:lpstr>Presentación de PowerPoint</vt:lpstr>
      <vt:lpstr>Presentación de PowerPoint</vt:lpstr>
      <vt:lpstr>Materials and methods</vt:lpstr>
      <vt:lpstr>Presentación de PowerPoint</vt:lpstr>
      <vt:lpstr>Presentación de PowerPoint</vt:lpstr>
      <vt:lpstr>results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Summary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Alejandro Galeano</dc:creator>
  <cp:lastModifiedBy>Alejandro G</cp:lastModifiedBy>
  <cp:revision>85</cp:revision>
  <dcterms:created xsi:type="dcterms:W3CDTF">2014-08-04T15:05:40Z</dcterms:created>
  <dcterms:modified xsi:type="dcterms:W3CDTF">2014-08-26T03:51:55Z</dcterms:modified>
</cp:coreProperties>
</file>